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0" r:id="rId4"/>
    <p:sldId id="299" r:id="rId5"/>
    <p:sldId id="298" r:id="rId6"/>
    <p:sldId id="297" r:id="rId7"/>
    <p:sldId id="296" r:id="rId8"/>
    <p:sldId id="295" r:id="rId9"/>
    <p:sldId id="294" r:id="rId10"/>
    <p:sldId id="293" r:id="rId11"/>
    <p:sldId id="292" r:id="rId12"/>
    <p:sldId id="291" r:id="rId13"/>
    <p:sldId id="290" r:id="rId14"/>
    <p:sldId id="289" r:id="rId15"/>
    <p:sldId id="288" r:id="rId16"/>
    <p:sldId id="287" r:id="rId17"/>
    <p:sldId id="286" r:id="rId18"/>
    <p:sldId id="285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2" r:id="rId32"/>
    <p:sldId id="271" r:id="rId33"/>
    <p:sldId id="270" r:id="rId34"/>
    <p:sldId id="269" r:id="rId35"/>
    <p:sldId id="268" r:id="rId36"/>
    <p:sldId id="267" r:id="rId37"/>
    <p:sldId id="266" r:id="rId38"/>
    <p:sldId id="265" r:id="rId39"/>
    <p:sldId id="264" r:id="rId40"/>
    <p:sldId id="263" r:id="rId41"/>
    <p:sldId id="262" r:id="rId42"/>
    <p:sldId id="261" r:id="rId43"/>
    <p:sldId id="301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uc2yr4zkRgLzlYJuMC4kQ==" hashData="ZPMlm3Pj3W+6CuAjl299/3K9GV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A69C28-4F92-4968-94CB-6A41DEF7C46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D0270-740F-479E-8766-EC8C0BD9608B}" type="datetimeFigureOut">
              <a:rPr lang="es-ES" smtClean="0"/>
              <a:pPr/>
              <a:t>14/10/2013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C982F-F756-4A56-A445-3CD5CDE075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44F4A6-0B41-4694-8E87-36D195F44ED8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hecker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648"/>
            <a:ext cx="8524180" cy="6240016"/>
          </a:xfrm>
          <a:prstGeom prst="rect">
            <a:avLst/>
          </a:prstGeom>
        </p:spPr>
      </p:pic>
      <p:pic>
        <p:nvPicPr>
          <p:cNvPr id="1031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7" name="Picture 13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1628800"/>
            <a:ext cx="1311630" cy="1584176"/>
          </a:xfrm>
          <a:prstGeom prst="rect">
            <a:avLst/>
          </a:prstGeom>
          <a:noFill/>
        </p:spPr>
      </p:pic>
      <p:pic>
        <p:nvPicPr>
          <p:cNvPr id="1038" name="Picture 14" descr="C:\Users\Usuario\Desktop\descargas\ZNECESARIO PARA PPS\letra 3\34c4146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33364" y="1340769"/>
            <a:ext cx="1494734" cy="2088232"/>
          </a:xfrm>
          <a:prstGeom prst="rect">
            <a:avLst/>
          </a:prstGeom>
          <a:noFill/>
        </p:spPr>
      </p:pic>
      <p:pic>
        <p:nvPicPr>
          <p:cNvPr id="1039" name="Picture 15" descr="C:\Users\Usuario\Desktop\descargas\NUMEROS\1279482913_9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1412776"/>
            <a:ext cx="813311" cy="2088232"/>
          </a:xfrm>
          <a:prstGeom prst="rect">
            <a:avLst/>
          </a:prstGeom>
          <a:noFill/>
        </p:spPr>
      </p:pic>
      <p:pic>
        <p:nvPicPr>
          <p:cNvPr id="18" name="Picture 15" descr="C:\Users\Usuario\Desktop\descargas\NUMEROS\1279482913_9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1412776"/>
            <a:ext cx="813311" cy="2088232"/>
          </a:xfrm>
          <a:prstGeom prst="rect">
            <a:avLst/>
          </a:prstGeom>
          <a:noFill/>
        </p:spPr>
      </p:pic>
      <p:pic>
        <p:nvPicPr>
          <p:cNvPr id="1043" name="Picture 19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07704" y="476672"/>
            <a:ext cx="4981575" cy="504826"/>
          </a:xfrm>
          <a:prstGeom prst="rect">
            <a:avLst/>
          </a:prstGeom>
          <a:noFill/>
        </p:spPr>
      </p:pic>
      <p:pic>
        <p:nvPicPr>
          <p:cNvPr id="1045" name="Picture 21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24475" y="5877272"/>
            <a:ext cx="3819525" cy="504826"/>
          </a:xfrm>
          <a:prstGeom prst="rect">
            <a:avLst/>
          </a:prstGeom>
          <a:noFill/>
        </p:spPr>
      </p:pic>
      <p:pic>
        <p:nvPicPr>
          <p:cNvPr id="1047" name="Picture 23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3608" y="4509120"/>
            <a:ext cx="75247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/>
    <p:sndAc>
      <p:stSnd>
        <p:snd r:embed="rId2" name="Clasical - Musica Italiana (Italian Folk) - Canti ESTA ES BU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264696"/>
          </a:xfrm>
          <a:prstGeom prst="rect">
            <a:avLst/>
          </a:prstGeom>
        </p:spPr>
      </p:pic>
      <p:pic>
        <p:nvPicPr>
          <p:cNvPr id="4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4532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26200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0-742x99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4680520" cy="6381328"/>
          </a:xfrm>
          <a:prstGeom prst="rect">
            <a:avLst/>
          </a:prstGeom>
        </p:spPr>
      </p:pic>
      <p:pic>
        <p:nvPicPr>
          <p:cNvPr id="3" name="2 Imagen" descr="239-742x99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260648"/>
            <a:ext cx="3960440" cy="6381328"/>
          </a:xfrm>
          <a:prstGeom prst="rect">
            <a:avLst/>
          </a:prstGeom>
        </p:spPr>
      </p:pic>
      <p:pic>
        <p:nvPicPr>
          <p:cNvPr id="2050" name="Picture 2" descr="C:\Users\Usuario\Desktop\descargas\BARRAS PNG\PNG\0_1par0004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40557" y="3343275"/>
            <a:ext cx="6858000" cy="171450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95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63326"/>
          </a:xfrm>
          <a:prstGeom prst="rect">
            <a:avLst/>
          </a:prstGeom>
        </p:spPr>
      </p:pic>
      <p:pic>
        <p:nvPicPr>
          <p:cNvPr id="5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0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408712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8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4532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5-782x99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25333" y="0"/>
            <a:ext cx="5418667" cy="6858000"/>
          </a:xfrm>
          <a:prstGeom prst="rect">
            <a:avLst/>
          </a:prstGeom>
        </p:spPr>
      </p:pic>
      <p:pic>
        <p:nvPicPr>
          <p:cNvPr id="3" name="2 Imagen" descr="219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69277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PNG\0_1par0004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00733" y="3343275"/>
            <a:ext cx="6858000" cy="171450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1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399330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99330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6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11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381328"/>
          </a:xfrm>
          <a:prstGeom prst="rect">
            <a:avLst/>
          </a:prstGeom>
        </p:spPr>
      </p:pic>
      <p:pic>
        <p:nvPicPr>
          <p:cNvPr id="4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08712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4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09321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381328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399330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5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99330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800" y="381000"/>
            <a:ext cx="8788400" cy="6216352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500" y="260648"/>
            <a:ext cx="8763000" cy="633670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99330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81328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" y="260648"/>
            <a:ext cx="8801100" cy="633670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81328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8400" cy="633670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350" y="260648"/>
            <a:ext cx="8623300" cy="633670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4532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4532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09320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5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6" name="Picture 7" descr="C:\Users\Usuario\Desktop\descargas\zzzzzzzzMARCOS\marcosMUY DELGADOS ya\8b8e77662d_92427997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3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60</Words>
  <Application>Microsoft Office PowerPoint</Application>
  <PresentationFormat>Presentación en pantalla (4:3)</PresentationFormat>
  <Paragraphs>28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2013-10-14T14:17:30Z</dcterms:created>
  <dcterms:modified xsi:type="dcterms:W3CDTF">2013-10-14T15:43:38Z</dcterms:modified>
</cp:coreProperties>
</file>