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7" r:id="rId3"/>
    <p:sldId id="286" r:id="rId4"/>
    <p:sldId id="285" r:id="rId5"/>
    <p:sldId id="281" r:id="rId6"/>
    <p:sldId id="274" r:id="rId7"/>
    <p:sldId id="283" r:id="rId8"/>
    <p:sldId id="266" r:id="rId9"/>
    <p:sldId id="262" r:id="rId10"/>
    <p:sldId id="264" r:id="rId11"/>
    <p:sldId id="271" r:id="rId12"/>
    <p:sldId id="275" r:id="rId13"/>
    <p:sldId id="263" r:id="rId14"/>
    <p:sldId id="270" r:id="rId15"/>
    <p:sldId id="260" r:id="rId16"/>
    <p:sldId id="273" r:id="rId17"/>
    <p:sldId id="272" r:id="rId18"/>
    <p:sldId id="269" r:id="rId19"/>
    <p:sldId id="268" r:id="rId20"/>
    <p:sldId id="278" r:id="rId21"/>
    <p:sldId id="277" r:id="rId22"/>
    <p:sldId id="276" r:id="rId23"/>
    <p:sldId id="259" r:id="rId24"/>
    <p:sldId id="279" r:id="rId25"/>
    <p:sldId id="282" r:id="rId26"/>
    <p:sldId id="258" r:id="rId27"/>
    <p:sldId id="280" r:id="rId28"/>
    <p:sldId id="284" r:id="rId29"/>
    <p:sldId id="287" r:id="rId30"/>
    <p:sldId id="265" r:id="rId31"/>
    <p:sldId id="261" r:id="rId32"/>
    <p:sldId id="256" r:id="rId33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40" autoAdjust="0"/>
    <p:restoredTop sz="94660"/>
  </p:normalViewPr>
  <p:slideViewPr>
    <p:cSldViewPr showGuides="1">
      <p:cViewPr varScale="1">
        <p:scale>
          <a:sx n="67" d="100"/>
          <a:sy n="67" d="100"/>
        </p:scale>
        <p:origin x="56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9202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3255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14000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3298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080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4119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60403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70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955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4389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418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jpg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9.png"/><Relationship Id="rId10" Type="http://schemas.openxmlformats.org/officeDocument/2006/relationships/image" Target="../media/image4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La cabalgata de las Valkirias   Richard Wagner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5653">
        <p14:honeycomb/>
      </p:transition>
    </mc:Choice>
    <mc:Fallback>
      <p:transition spd="slow" advTm="565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90500" y="3124200"/>
            <a:ext cx="8763000" cy="609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8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 AÑOS DE LA TEORIA DE LA RELATIVIDAD</a:t>
            </a:r>
            <a:endParaRPr lang="es-VE" sz="8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56699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486">
        <p15:prstTrans prst="curtains"/>
      </p:transition>
    </mc:Choice>
    <mc:Fallback>
      <p:transition spd="slow" advTm="144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214313"/>
            <a:ext cx="8839200" cy="6324600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3" name="CuadroTexto 2"/>
              <p:cNvSpPr txBox="1"/>
              <p:nvPr/>
            </p:nvSpPr>
            <p:spPr>
              <a:xfrm>
                <a:off x="1552603" y="3675218"/>
                <a:ext cx="1252779" cy="135421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VE" sz="88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VE" sz="8800" b="0" i="1" smtClean="0">
                          <a:latin typeface="Cambria Math" panose="02040503050406030204" pitchFamily="18" charset="0"/>
                        </a:rPr>
                        <m:t>𝐸</m:t>
                      </m:r>
                    </m:oMath>
                  </m:oMathPara>
                </a14:m>
                <a:endParaRPr lang="es-VE" sz="8800" dirty="0"/>
              </a:p>
            </p:txBody>
          </p:sp>
        </mc:Choice>
        <mc:Fallback>
          <p:sp>
            <p:nvSpPr>
              <p:cNvPr id="3" name="CuadroTexto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2603" y="3675218"/>
                <a:ext cx="1252779" cy="1354217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V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" name="Rectángulo 3"/>
              <p:cNvSpPr/>
              <p:nvPr/>
            </p:nvSpPr>
            <p:spPr>
              <a:xfrm>
                <a:off x="2621656" y="3705996"/>
                <a:ext cx="1183336" cy="132343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VE" sz="80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s-VE" sz="8000" dirty="0"/>
              </a:p>
            </p:txBody>
          </p:sp>
        </mc:Choice>
        <mc:Fallback>
          <p:sp>
            <p:nvSpPr>
              <p:cNvPr id="4" name="Rectángulo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1656" y="3705996"/>
                <a:ext cx="1183336" cy="1323439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V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ángulo 4"/>
              <p:cNvSpPr/>
              <p:nvPr/>
            </p:nvSpPr>
            <p:spPr>
              <a:xfrm>
                <a:off x="3845860" y="3675218"/>
                <a:ext cx="1295419" cy="132343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VE" sz="80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</m:oMath>
                  </m:oMathPara>
                </a14:m>
                <a:endParaRPr lang="es-VE" sz="8000" dirty="0"/>
              </a:p>
            </p:txBody>
          </p:sp>
        </mc:Choice>
        <mc:Fallback>
          <p:sp>
            <p:nvSpPr>
              <p:cNvPr id="5" name="Rectángulo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45860" y="3675218"/>
                <a:ext cx="1295419" cy="1323439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V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ángulo 5"/>
              <p:cNvSpPr/>
              <p:nvPr/>
            </p:nvSpPr>
            <p:spPr>
              <a:xfrm>
                <a:off x="5001077" y="3705996"/>
                <a:ext cx="912429" cy="132343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VE" sz="80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∗</m:t>
                      </m:r>
                    </m:oMath>
                  </m:oMathPara>
                </a14:m>
                <a:endParaRPr lang="es-VE" sz="8000" dirty="0"/>
              </a:p>
            </p:txBody>
          </p:sp>
        </mc:Choice>
        <mc:Fallback>
          <p:sp>
            <p:nvSpPr>
              <p:cNvPr id="6" name="Rectángulo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1077" y="3705996"/>
                <a:ext cx="912429" cy="1323439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V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ángulo 6"/>
              <p:cNvSpPr/>
              <p:nvPr/>
            </p:nvSpPr>
            <p:spPr>
              <a:xfrm>
                <a:off x="5791200" y="3664261"/>
                <a:ext cx="1564916" cy="160043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s-VE" sz="8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VE" sz="8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𝐶</m:t>
                          </m:r>
                        </m:e>
                        <m:sup>
                          <m:r>
                            <a:rPr lang="es-VE" sz="8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s-VE" sz="8000" dirty="0"/>
              </a:p>
              <a:p>
                <a:endParaRPr lang="es-VE" dirty="0"/>
              </a:p>
            </p:txBody>
          </p:sp>
        </mc:Choice>
        <mc:Fallback>
          <p:sp>
            <p:nvSpPr>
              <p:cNvPr id="7" name="Rectángulo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91200" y="3664261"/>
                <a:ext cx="1564916" cy="1600438"/>
              </a:xfrm>
              <a:prstGeom prst="rect">
                <a:avLst/>
              </a:prstGeom>
              <a:blipFill rotWithShape="0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V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CuadroTexto 7"/>
          <p:cNvSpPr txBox="1"/>
          <p:nvPr/>
        </p:nvSpPr>
        <p:spPr>
          <a:xfrm>
            <a:off x="1371600" y="1212735"/>
            <a:ext cx="67369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6000" b="1" dirty="0" smtClean="0">
                <a:solidFill>
                  <a:srgbClr val="FFC000"/>
                </a:solidFill>
              </a:rPr>
              <a:t>ECUACION DE LA RELATIVIDAD</a:t>
            </a:r>
            <a:endParaRPr lang="es-VE" sz="6000" b="1" dirty="0">
              <a:solidFill>
                <a:srgbClr val="FFC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28361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2774">
        <p:blinds dir="vert"/>
      </p:transition>
    </mc:Choice>
    <mc:Fallback>
      <p:transition spd="slow" advTm="22774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304800"/>
            <a:ext cx="8686800" cy="624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220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9177">
        <p14:gallery dir="l"/>
      </p:transition>
    </mc:Choice>
    <mc:Fallback>
      <p:transition spd="slow" advTm="917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381000"/>
            <a:ext cx="85344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53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8012">
        <p14:prism/>
      </p:transition>
    </mc:Choice>
    <mc:Fallback>
      <p:transition spd="slow" advTm="801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304800"/>
            <a:ext cx="8534400" cy="628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5772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0619">
        <p15:prstTrans prst="peelOff"/>
      </p:transition>
    </mc:Choice>
    <mc:Fallback>
      <p:transition spd="slow" advTm="1061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" y="304800"/>
            <a:ext cx="8610600" cy="624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74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0644">
        <p14:gallery dir="l"/>
      </p:transition>
    </mc:Choice>
    <mc:Fallback>
      <p:transition spd="slow" advTm="1064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28599"/>
            <a:ext cx="8686800" cy="6375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539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0364">
        <p14:prism isInverted="1"/>
      </p:transition>
    </mc:Choice>
    <mc:Fallback>
      <p:transition spd="slow" advTm="1036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304800"/>
            <a:ext cx="8686800" cy="6196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614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0847">
        <p14:conveyor dir="l"/>
      </p:transition>
    </mc:Choice>
    <mc:Fallback>
      <p:transition spd="slow" advTm="1084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304800"/>
            <a:ext cx="8686800" cy="624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486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0223">
        <p14:prism isContent="1" isInverted="1"/>
      </p:transition>
    </mc:Choice>
    <mc:Fallback>
      <p:transition spd="slow" advTm="1022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304800"/>
            <a:ext cx="8686800" cy="617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098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9252">
        <p:checker/>
      </p:transition>
    </mc:Choice>
    <mc:Fallback>
      <p:transition spd="slow" advTm="9252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" y="348019"/>
            <a:ext cx="8572500" cy="6161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604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788">
        <p14:shred/>
      </p:transition>
    </mc:Choice>
    <mc:Fallback>
      <p:transition spd="slow" advTm="778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66700"/>
            <a:ext cx="8686800" cy="632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067066"/>
      </p:ext>
    </p:extLst>
  </p:cSld>
  <p:clrMapOvr>
    <a:masterClrMapping/>
  </p:clrMapOvr>
  <p:transition spd="slow" advTm="10558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" y="228600"/>
            <a:ext cx="8724900" cy="632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074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1282">
        <p14:doors dir="vert"/>
      </p:transition>
    </mc:Choice>
    <mc:Fallback>
      <p:transition spd="slow" advTm="1128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304800"/>
            <a:ext cx="8534400" cy="6229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762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8719">
        <p:dissolve/>
      </p:transition>
    </mc:Choice>
    <mc:Fallback>
      <p:transition spd="slow" advTm="8719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00" y="266700"/>
            <a:ext cx="6477000" cy="6324600"/>
          </a:xfrm>
          <a:prstGeom prst="rect">
            <a:avLst/>
          </a:prstGeom>
        </p:spPr>
      </p:pic>
      <p:sp>
        <p:nvSpPr>
          <p:cNvPr id="3" name="Llamada rectangular 2"/>
          <p:cNvSpPr/>
          <p:nvPr/>
        </p:nvSpPr>
        <p:spPr>
          <a:xfrm>
            <a:off x="4876800" y="457200"/>
            <a:ext cx="2667000" cy="990600"/>
          </a:xfrm>
          <a:prstGeom prst="wedgeRectCallou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2000" b="1" dirty="0" smtClean="0"/>
              <a:t>PIENSA </a:t>
            </a:r>
          </a:p>
          <a:p>
            <a:pPr algn="ctr"/>
            <a:r>
              <a:rPr lang="es-VE" sz="2000" b="1" dirty="0" smtClean="0"/>
              <a:t>LUEGO ACTUA…!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48608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0899">
        <p14:conveyor dir="l"/>
      </p:transition>
    </mc:Choice>
    <mc:Fallback>
      <p:transition spd="slow" advTm="1089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99" y="238125"/>
            <a:ext cx="8616571" cy="6315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2870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0194">
        <p15:prstTrans prst="fallOver"/>
      </p:transition>
    </mc:Choice>
    <mc:Fallback>
      <p:transition spd="slow" advTm="1019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304800"/>
            <a:ext cx="8686800" cy="62293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17257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1565">
        <p14:prism isInverted="1"/>
      </p:transition>
    </mc:Choice>
    <mc:Fallback>
      <p:transition spd="slow" advTm="1156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304799"/>
            <a:ext cx="8610600" cy="6248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102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9839">
        <p15:prstTrans prst="prestige"/>
      </p:transition>
    </mc:Choice>
    <mc:Fallback>
      <p:transition spd="slow" advTm="983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304800"/>
            <a:ext cx="8534400" cy="617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274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9911">
        <p:blinds dir="vert"/>
      </p:transition>
    </mc:Choice>
    <mc:Fallback>
      <p:transition spd="slow" advTm="9911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" y="304800"/>
            <a:ext cx="8610600" cy="624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528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0093">
        <p14:prism isContent="1" isInverted="1"/>
      </p:transition>
    </mc:Choice>
    <mc:Fallback>
      <p:transition spd="slow" advTm="1009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" y="266700"/>
            <a:ext cx="8610600" cy="632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859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9846">
        <p14:pan dir="u"/>
      </p:transition>
    </mc:Choice>
    <mc:Fallback>
      <p:transition spd="slow" advTm="984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304800"/>
            <a:ext cx="8610600" cy="624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64731"/>
      </p:ext>
    </p:extLst>
  </p:cSld>
  <p:clrMapOvr>
    <a:masterClrMapping/>
  </p:clrMapOvr>
  <p:transition spd="slow" advTm="9078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" y="314325"/>
            <a:ext cx="8610600" cy="6229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237546"/>
      </p:ext>
    </p:extLst>
  </p:cSld>
  <p:clrMapOvr>
    <a:masterClrMapping/>
  </p:clrMapOvr>
  <p:transition spd="slow" advTm="9845">
    <p:wheel spokes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28600"/>
            <a:ext cx="8686800" cy="632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30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9845">
        <p14:ripple/>
      </p:transition>
    </mc:Choice>
    <mc:Fallback>
      <p:transition spd="slow" advTm="984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28600"/>
            <a:ext cx="8686800" cy="6343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995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10309">
        <p14:reveal/>
      </p:transition>
    </mc:Choice>
    <mc:Fallback>
      <p:transition spd="slow" advTm="1030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571" y="381000"/>
            <a:ext cx="8542857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331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9865">
        <p15:prstTrans prst="wind"/>
      </p:transition>
    </mc:Choice>
    <mc:Fallback>
      <p:transition spd="slow" advTm="986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381000"/>
            <a:ext cx="8534400" cy="617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9074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0285">
        <p15:prstTrans prst="peelOff"/>
      </p:transition>
    </mc:Choice>
    <mc:Fallback>
      <p:transition spd="slow" advTm="1028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304800"/>
            <a:ext cx="8534400" cy="624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5935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8897">
        <p15:prstTrans prst="airplane"/>
      </p:transition>
    </mc:Choice>
    <mc:Fallback>
      <p:transition spd="slow" advTm="889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304800"/>
            <a:ext cx="8686800" cy="624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187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66">
        <p14:prism isContent="1"/>
      </p:transition>
    </mc:Choice>
    <mc:Fallback>
      <p:transition spd="slow" advTm="796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862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7520">
        <p14:conveyor dir="l"/>
      </p:transition>
    </mc:Choice>
    <mc:Fallback>
      <p:transition spd="slow" advTm="752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0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0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9981">
        <p14:vortex dir="r"/>
      </p:transition>
    </mc:Choice>
    <mc:Fallback>
      <p:transition spd="slow" advTm="998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2.5|2.4|1.9|1.7|3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1105</TotalTime>
  <Words>37</Words>
  <Application>Microsoft Office PowerPoint</Application>
  <PresentationFormat>Presentación en pantalla (4:3)</PresentationFormat>
  <Paragraphs>11</Paragraphs>
  <Slides>32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32</vt:i4>
      </vt:variant>
    </vt:vector>
  </HeadingPairs>
  <TitlesOfParts>
    <vt:vector size="36" baseType="lpstr">
      <vt:lpstr>Arial</vt:lpstr>
      <vt:lpstr>Cambria Math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74</cp:revision>
  <cp:lastPrinted>1601-01-01T00:00:00Z</cp:lastPrinted>
  <dcterms:created xsi:type="dcterms:W3CDTF">2015-02-14T17:45:45Z</dcterms:created>
  <dcterms:modified xsi:type="dcterms:W3CDTF">2015-11-28T00:18:37Z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