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28"/>
  </p:notesMasterIdLst>
  <p:handoutMasterIdLst>
    <p:handoutMasterId r:id="rId29"/>
  </p:handoutMasterIdLst>
  <p:sldIdLst>
    <p:sldId id="491" r:id="rId3"/>
    <p:sldId id="483" r:id="rId4"/>
    <p:sldId id="316" r:id="rId5"/>
    <p:sldId id="445" r:id="rId6"/>
    <p:sldId id="383" r:id="rId7"/>
    <p:sldId id="459" r:id="rId8"/>
    <p:sldId id="444" r:id="rId9"/>
    <p:sldId id="385" r:id="rId10"/>
    <p:sldId id="386" r:id="rId11"/>
    <p:sldId id="387" r:id="rId12"/>
    <p:sldId id="388" r:id="rId13"/>
    <p:sldId id="389" r:id="rId14"/>
    <p:sldId id="458" r:id="rId15"/>
    <p:sldId id="391" r:id="rId16"/>
    <p:sldId id="446" r:id="rId17"/>
    <p:sldId id="447" r:id="rId18"/>
    <p:sldId id="453" r:id="rId19"/>
    <p:sldId id="451" r:id="rId20"/>
    <p:sldId id="394" r:id="rId21"/>
    <p:sldId id="396" r:id="rId22"/>
    <p:sldId id="489" r:id="rId23"/>
    <p:sldId id="490" r:id="rId24"/>
    <p:sldId id="484" r:id="rId25"/>
    <p:sldId id="485" r:id="rId26"/>
    <p:sldId id="486" r:id="rId27"/>
  </p:sldIdLst>
  <p:sldSz cx="12192000" cy="6858000"/>
  <p:notesSz cx="9144000" cy="6858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ZtmS0NRquxJnZDef9I+bQ==" hashData="3eWowB3aqfQunUCMv4dbPyGwmPW0x9N+mZTDpTwlnE+ekIOxReg2iEAuKll6Y7mYbRwqVRtwZqnyXjKEtRpw3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160" userDrawn="1">
          <p15:clr>
            <a:srgbClr val="A4A3A4"/>
          </p15:clr>
        </p15:guide>
        <p15:guide id="2" pos="288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533" autoAdjust="0"/>
    <p:restoredTop sz="94162" autoAdjust="0"/>
  </p:normalViewPr>
  <p:slideViewPr>
    <p:cSldViewPr snapToGrid="0" showGuides="1">
      <p:cViewPr varScale="1">
        <p:scale>
          <a:sx n="65" d="100"/>
          <a:sy n="65" d="100"/>
        </p:scale>
        <p:origin x="1146" y="72"/>
      </p:cViewPr>
      <p:guideLst>
        <p:guide orient="horz" pos="2160"/>
        <p:guide pos="3840"/>
      </p:guideLst>
    </p:cSldViewPr>
  </p:slideViewPr>
  <p:outlineViewPr>
    <p:cViewPr>
      <p:scale>
        <a:sx n="33" d="100"/>
        <a:sy n="33" d="100"/>
      </p:scale>
      <p:origin x="0" y="-8352"/>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70" d="100"/>
          <a:sy n="70" d="100"/>
        </p:scale>
        <p:origin x="546" y="60"/>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58F0387-AE6F-445B-9494-D7A966A1CD70}"/>
              </a:ext>
            </a:extLst>
          </p:cNvPr>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s-MX"/>
          </a:p>
        </p:txBody>
      </p:sp>
      <p:sp>
        <p:nvSpPr>
          <p:cNvPr id="3" name="Marcador de fecha 2">
            <a:extLst>
              <a:ext uri="{FF2B5EF4-FFF2-40B4-BE49-F238E27FC236}">
                <a16:creationId xmlns:a16="http://schemas.microsoft.com/office/drawing/2014/main" id="{C4DCB8CC-6B94-486C-AD86-9C60CDC868CE}"/>
              </a:ext>
            </a:extLst>
          </p:cNvPr>
          <p:cNvSpPr>
            <a:spLocks noGrp="1"/>
          </p:cNvSpPr>
          <p:nvPr>
            <p:ph type="dt" sz="quarter" idx="1"/>
          </p:nvPr>
        </p:nvSpPr>
        <p:spPr>
          <a:xfrm>
            <a:off x="5180013" y="0"/>
            <a:ext cx="3962400" cy="344488"/>
          </a:xfrm>
          <a:prstGeom prst="rect">
            <a:avLst/>
          </a:prstGeom>
        </p:spPr>
        <p:txBody>
          <a:bodyPr vert="horz" lIns="91440" tIns="45720" rIns="91440" bIns="45720" rtlCol="0"/>
          <a:lstStyle>
            <a:lvl1pPr algn="r">
              <a:defRPr sz="1200"/>
            </a:lvl1pPr>
          </a:lstStyle>
          <a:p>
            <a:fld id="{08F64FA2-9090-4FB1-BA8A-9CC04B0E9BB1}" type="datetimeFigureOut">
              <a:rPr lang="es-MX" smtClean="0"/>
              <a:t>09/04/2018</a:t>
            </a:fld>
            <a:endParaRPr lang="es-MX"/>
          </a:p>
        </p:txBody>
      </p:sp>
      <p:sp>
        <p:nvSpPr>
          <p:cNvPr id="4" name="Marcador de pie de página 3">
            <a:extLst>
              <a:ext uri="{FF2B5EF4-FFF2-40B4-BE49-F238E27FC236}">
                <a16:creationId xmlns:a16="http://schemas.microsoft.com/office/drawing/2014/main" id="{7B2E84C6-8C5A-4AE8-8E62-232084F1A108}"/>
              </a:ext>
            </a:extLst>
          </p:cNvPr>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lang="es-MX"/>
          </a:p>
        </p:txBody>
      </p:sp>
      <p:sp>
        <p:nvSpPr>
          <p:cNvPr id="5" name="Marcador de número de diapositiva 4">
            <a:extLst>
              <a:ext uri="{FF2B5EF4-FFF2-40B4-BE49-F238E27FC236}">
                <a16:creationId xmlns:a16="http://schemas.microsoft.com/office/drawing/2014/main" id="{965F1CF9-55A4-48CC-88E3-60AAE0FE32B2}"/>
              </a:ext>
            </a:extLst>
          </p:cNvPr>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29061608-D4DA-444F-BC85-B411E6B5D212}" type="slidenum">
              <a:rPr lang="es-MX" smtClean="0"/>
              <a:t>‹Nº›</a:t>
            </a:fld>
            <a:endParaRPr lang="es-MX"/>
          </a:p>
        </p:txBody>
      </p:sp>
    </p:spTree>
    <p:extLst>
      <p:ext uri="{BB962C8B-B14F-4D97-AF65-F5344CB8AC3E}">
        <p14:creationId xmlns:p14="http://schemas.microsoft.com/office/powerpoint/2010/main" val="22878269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sp>
        <p:nvSpPr>
          <p:cNvPr id="7" name="Marcador de número de diapositiva 6"/>
          <p:cNvSpPr>
            <a:spLocks noGrp="1"/>
          </p:cNvSpPr>
          <p:nvPr>
            <p:ph type="sldNum" sz="quarter" idx="5"/>
          </p:nvPr>
        </p:nvSpPr>
        <p:spPr>
          <a:xfrm>
            <a:off x="5179484" y="3910"/>
            <a:ext cx="3962400" cy="344090"/>
          </a:xfrm>
          <a:prstGeom prst="rect">
            <a:avLst/>
          </a:prstGeom>
        </p:spPr>
        <p:txBody>
          <a:bodyPr vert="horz" lIns="91440" tIns="45720" rIns="91440" bIns="45720" rtlCol="0" anchor="b"/>
          <a:lstStyle>
            <a:lvl1pPr algn="r">
              <a:defRPr sz="2400">
                <a:latin typeface="Algerian" panose="04020705040A02060702" pitchFamily="82" charset="0"/>
              </a:defRPr>
            </a:lvl1pPr>
          </a:lstStyle>
          <a:p>
            <a:fld id="{98FC6336-E10E-44D8-A72E-6DF8FA7E0841}" type="slidenum">
              <a:rPr lang="es-MX" smtClean="0"/>
              <a:pPr/>
              <a:t>‹Nº›</a:t>
            </a:fld>
            <a:endParaRPr lang="es-MX" dirty="0"/>
          </a:p>
        </p:txBody>
      </p:sp>
      <p:pic>
        <p:nvPicPr>
          <p:cNvPr id="9" name="Imagen 8">
            <a:extLst>
              <a:ext uri="{FF2B5EF4-FFF2-40B4-BE49-F238E27FC236}">
                <a16:creationId xmlns:a16="http://schemas.microsoft.com/office/drawing/2014/main" id="{475B8324-6975-481F-96FA-53DBF4034E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7" y="6531081"/>
            <a:ext cx="970697" cy="344090"/>
          </a:xfrm>
          <a:prstGeom prst="rect">
            <a:avLst/>
          </a:prstGeom>
        </p:spPr>
      </p:pic>
    </p:spTree>
    <p:extLst>
      <p:ext uri="{BB962C8B-B14F-4D97-AF65-F5344CB8AC3E}">
        <p14:creationId xmlns:p14="http://schemas.microsoft.com/office/powerpoint/2010/main" val="21398812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506090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164006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195346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8678394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468474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868496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839433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0612233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2665167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936549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3990568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5400228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6035379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41663539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481925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770220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2601924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853439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id="{41427B35-A7EB-4A40-B80F-8356273DB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MX"/>
          </a:p>
        </p:txBody>
      </p:sp>
    </p:spTree>
    <p:extLst>
      <p:ext uri="{BB962C8B-B14F-4D97-AF65-F5344CB8AC3E}">
        <p14:creationId xmlns:p14="http://schemas.microsoft.com/office/powerpoint/2010/main" val="3963071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C171F4-5936-47DC-9C9A-D9DA4E37B20F}"/>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5CE32F0D-1F9A-4887-B6A7-6FF423376B85}"/>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98296050-3DD1-4696-A240-D3914FB9C64E}"/>
              </a:ext>
            </a:extLst>
          </p:cNvPr>
          <p:cNvSpPr>
            <a:spLocks noGrp="1"/>
          </p:cNvSpPr>
          <p:nvPr>
            <p:ph type="dt" sz="half" idx="10"/>
          </p:nvPr>
        </p:nvSpPr>
        <p:spPr/>
        <p:txBody>
          <a:bodyPr/>
          <a:lstStyle/>
          <a:p>
            <a:fld id="{32FF0C13-E180-4943-A0B5-7A14E8684D29}" type="datetime1">
              <a:rPr lang="es-MX" smtClean="0"/>
              <a:t>09/04/2018</a:t>
            </a:fld>
            <a:endParaRPr lang="es-MX"/>
          </a:p>
        </p:txBody>
      </p:sp>
      <p:sp>
        <p:nvSpPr>
          <p:cNvPr id="5" name="Marcador de pie de página 4">
            <a:extLst>
              <a:ext uri="{FF2B5EF4-FFF2-40B4-BE49-F238E27FC236}">
                <a16:creationId xmlns:a16="http://schemas.microsoft.com/office/drawing/2014/main" id="{0317096B-2B6F-4544-99A7-EED2E1D02E04}"/>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952EA72A-46D3-40DF-8427-3248807A3290}"/>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92660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E9DA12-FF04-412A-9502-E543A01F09FB}"/>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4D25ADCB-FCFA-4C6D-B650-9C4F7FA432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BE6548AD-64CA-4B34-925E-7099B56F7E4D}"/>
              </a:ext>
            </a:extLst>
          </p:cNvPr>
          <p:cNvSpPr>
            <a:spLocks noGrp="1"/>
          </p:cNvSpPr>
          <p:nvPr>
            <p:ph type="dt" sz="half" idx="10"/>
          </p:nvPr>
        </p:nvSpPr>
        <p:spPr/>
        <p:txBody>
          <a:bodyPr/>
          <a:lstStyle/>
          <a:p>
            <a:fld id="{A0307C8B-DB5C-432F-81AD-32C941D458C1}" type="datetime1">
              <a:rPr lang="es-MX" smtClean="0"/>
              <a:t>09/04/2018</a:t>
            </a:fld>
            <a:endParaRPr lang="es-MX"/>
          </a:p>
        </p:txBody>
      </p:sp>
      <p:sp>
        <p:nvSpPr>
          <p:cNvPr id="5" name="Marcador de pie de página 4">
            <a:extLst>
              <a:ext uri="{FF2B5EF4-FFF2-40B4-BE49-F238E27FC236}">
                <a16:creationId xmlns:a16="http://schemas.microsoft.com/office/drawing/2014/main" id="{3808B373-58D2-41BF-8CAB-D3D3FAADD5D9}"/>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66F34DD4-52EA-477D-AA3D-A72330D6BB8A}"/>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975689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A425C7-A3E1-4AFB-93B8-D64E259479A1}"/>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4BDD5007-F19A-47FD-A824-7801B3844742}"/>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a:extLst>
              <a:ext uri="{FF2B5EF4-FFF2-40B4-BE49-F238E27FC236}">
                <a16:creationId xmlns:a16="http://schemas.microsoft.com/office/drawing/2014/main" id="{33287AEE-6A3B-4F88-93F4-B5BF0D763FF1}"/>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a:extLst>
              <a:ext uri="{FF2B5EF4-FFF2-40B4-BE49-F238E27FC236}">
                <a16:creationId xmlns:a16="http://schemas.microsoft.com/office/drawing/2014/main" id="{BD300EB5-5783-4FDF-A234-6F7E8D225AF7}"/>
              </a:ext>
            </a:extLst>
          </p:cNvPr>
          <p:cNvSpPr>
            <a:spLocks noGrp="1"/>
          </p:cNvSpPr>
          <p:nvPr>
            <p:ph type="dt" sz="half" idx="10"/>
          </p:nvPr>
        </p:nvSpPr>
        <p:spPr/>
        <p:txBody>
          <a:bodyPr/>
          <a:lstStyle/>
          <a:p>
            <a:fld id="{C2C0CC86-FBEB-4804-A124-F6DEE9FE6B63}" type="datetime1">
              <a:rPr lang="es-MX" smtClean="0"/>
              <a:t>09/04/2018</a:t>
            </a:fld>
            <a:endParaRPr lang="es-MX"/>
          </a:p>
        </p:txBody>
      </p:sp>
      <p:sp>
        <p:nvSpPr>
          <p:cNvPr id="6" name="Marcador de pie de página 5">
            <a:extLst>
              <a:ext uri="{FF2B5EF4-FFF2-40B4-BE49-F238E27FC236}">
                <a16:creationId xmlns:a16="http://schemas.microsoft.com/office/drawing/2014/main" id="{B4B5A0AE-61CF-48F2-8518-3852C7CD6F8F}"/>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9A720E75-9585-4E76-9389-C8123FFCA2FC}"/>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849118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858C82-19D5-4125-BA9D-189706DEB68E}"/>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0510E22A-30F5-4136-B4AC-6629C2870B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E6C24C5E-031A-4162-8A83-117EC8F060FC}"/>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a:extLst>
              <a:ext uri="{FF2B5EF4-FFF2-40B4-BE49-F238E27FC236}">
                <a16:creationId xmlns:a16="http://schemas.microsoft.com/office/drawing/2014/main" id="{7AB83A1B-17C7-4644-82DF-8CE6295581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F70D03B5-C0E0-4E7E-B389-C6045306AC8F}"/>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a:extLst>
              <a:ext uri="{FF2B5EF4-FFF2-40B4-BE49-F238E27FC236}">
                <a16:creationId xmlns:a16="http://schemas.microsoft.com/office/drawing/2014/main" id="{A6850DF7-7BC8-48A5-BAE3-89C687AE4D0C}"/>
              </a:ext>
            </a:extLst>
          </p:cNvPr>
          <p:cNvSpPr>
            <a:spLocks noGrp="1"/>
          </p:cNvSpPr>
          <p:nvPr>
            <p:ph type="dt" sz="half" idx="10"/>
          </p:nvPr>
        </p:nvSpPr>
        <p:spPr/>
        <p:txBody>
          <a:bodyPr/>
          <a:lstStyle/>
          <a:p>
            <a:fld id="{BE44A0C4-469D-4398-A499-502BCB82AD00}" type="datetime1">
              <a:rPr lang="es-MX" smtClean="0"/>
              <a:t>09/04/2018</a:t>
            </a:fld>
            <a:endParaRPr lang="es-MX"/>
          </a:p>
        </p:txBody>
      </p:sp>
      <p:sp>
        <p:nvSpPr>
          <p:cNvPr id="8" name="Marcador de pie de página 7">
            <a:extLst>
              <a:ext uri="{FF2B5EF4-FFF2-40B4-BE49-F238E27FC236}">
                <a16:creationId xmlns:a16="http://schemas.microsoft.com/office/drawing/2014/main" id="{ED172839-A6DC-4F7D-B346-8B115552E27D}"/>
              </a:ext>
            </a:extLst>
          </p:cNvPr>
          <p:cNvSpPr>
            <a:spLocks noGrp="1"/>
          </p:cNvSpPr>
          <p:nvPr>
            <p:ph type="ftr" sz="quarter" idx="11"/>
          </p:nvPr>
        </p:nvSpPr>
        <p:spPr/>
        <p:txBody>
          <a:bodyPr/>
          <a:lstStyle/>
          <a:p>
            <a:endParaRPr lang="es-MX"/>
          </a:p>
        </p:txBody>
      </p:sp>
      <p:sp>
        <p:nvSpPr>
          <p:cNvPr id="9" name="Marcador de número de diapositiva 8">
            <a:extLst>
              <a:ext uri="{FF2B5EF4-FFF2-40B4-BE49-F238E27FC236}">
                <a16:creationId xmlns:a16="http://schemas.microsoft.com/office/drawing/2014/main" id="{621ECE62-9175-4456-ABE7-5146D1FEC178}"/>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799071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94DF9-C2BF-4F71-BB1C-F8418CA7B213}"/>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fecha 2">
            <a:extLst>
              <a:ext uri="{FF2B5EF4-FFF2-40B4-BE49-F238E27FC236}">
                <a16:creationId xmlns:a16="http://schemas.microsoft.com/office/drawing/2014/main" id="{3AF2EA75-39EC-48A8-824C-6F3F7BE0C3B7}"/>
              </a:ext>
            </a:extLst>
          </p:cNvPr>
          <p:cNvSpPr>
            <a:spLocks noGrp="1"/>
          </p:cNvSpPr>
          <p:nvPr>
            <p:ph type="dt" sz="half" idx="10"/>
          </p:nvPr>
        </p:nvSpPr>
        <p:spPr/>
        <p:txBody>
          <a:bodyPr/>
          <a:lstStyle/>
          <a:p>
            <a:fld id="{7FE60DA8-8157-40E2-9B9B-8F811ED148A9}" type="datetime1">
              <a:rPr lang="es-MX" smtClean="0"/>
              <a:t>09/04/2018</a:t>
            </a:fld>
            <a:endParaRPr lang="es-MX"/>
          </a:p>
        </p:txBody>
      </p:sp>
      <p:sp>
        <p:nvSpPr>
          <p:cNvPr id="4" name="Marcador de pie de página 3">
            <a:extLst>
              <a:ext uri="{FF2B5EF4-FFF2-40B4-BE49-F238E27FC236}">
                <a16:creationId xmlns:a16="http://schemas.microsoft.com/office/drawing/2014/main" id="{A30AF138-40ED-4452-BA67-CAD051C87F83}"/>
              </a:ext>
            </a:extLst>
          </p:cNvPr>
          <p:cNvSpPr>
            <a:spLocks noGrp="1"/>
          </p:cNvSpPr>
          <p:nvPr>
            <p:ph type="ftr" sz="quarter" idx="11"/>
          </p:nvPr>
        </p:nvSpPr>
        <p:spPr/>
        <p:txBody>
          <a:bodyPr/>
          <a:lstStyle/>
          <a:p>
            <a:endParaRPr lang="es-MX"/>
          </a:p>
        </p:txBody>
      </p:sp>
      <p:sp>
        <p:nvSpPr>
          <p:cNvPr id="5" name="Marcador de número de diapositiva 4">
            <a:extLst>
              <a:ext uri="{FF2B5EF4-FFF2-40B4-BE49-F238E27FC236}">
                <a16:creationId xmlns:a16="http://schemas.microsoft.com/office/drawing/2014/main" id="{D0FB7741-55A6-4DE5-BD62-1B7E67FFD9B9}"/>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10192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68FA58C-3D68-413F-B5F6-768DB11814C7}"/>
              </a:ext>
            </a:extLst>
          </p:cNvPr>
          <p:cNvSpPr>
            <a:spLocks noGrp="1"/>
          </p:cNvSpPr>
          <p:nvPr>
            <p:ph type="dt" sz="half" idx="10"/>
          </p:nvPr>
        </p:nvSpPr>
        <p:spPr/>
        <p:txBody>
          <a:bodyPr/>
          <a:lstStyle/>
          <a:p>
            <a:fld id="{557579DB-AD83-4EDA-A25A-1D394EC43802}" type="datetime1">
              <a:rPr lang="es-MX" smtClean="0"/>
              <a:t>09/04/2018</a:t>
            </a:fld>
            <a:endParaRPr lang="es-MX"/>
          </a:p>
        </p:txBody>
      </p:sp>
      <p:sp>
        <p:nvSpPr>
          <p:cNvPr id="3" name="Marcador de pie de página 2">
            <a:extLst>
              <a:ext uri="{FF2B5EF4-FFF2-40B4-BE49-F238E27FC236}">
                <a16:creationId xmlns:a16="http://schemas.microsoft.com/office/drawing/2014/main" id="{4333EB14-5FCF-431C-BB86-D38A10366189}"/>
              </a:ext>
            </a:extLst>
          </p:cNvPr>
          <p:cNvSpPr>
            <a:spLocks noGrp="1"/>
          </p:cNvSpPr>
          <p:nvPr>
            <p:ph type="ftr" sz="quarter" idx="11"/>
          </p:nvPr>
        </p:nvSpPr>
        <p:spPr/>
        <p:txBody>
          <a:bodyPr/>
          <a:lstStyle/>
          <a:p>
            <a:endParaRPr lang="es-MX"/>
          </a:p>
        </p:txBody>
      </p:sp>
      <p:sp>
        <p:nvSpPr>
          <p:cNvPr id="4" name="Marcador de número de diapositiva 3">
            <a:extLst>
              <a:ext uri="{FF2B5EF4-FFF2-40B4-BE49-F238E27FC236}">
                <a16:creationId xmlns:a16="http://schemas.microsoft.com/office/drawing/2014/main" id="{9D9283A3-22AF-41E6-B83A-ECC73B05A384}"/>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810464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1DF9B0-E8FC-4E1F-B426-DF578ED9CFA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B974399C-7513-4CFA-A928-772261E661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a:extLst>
              <a:ext uri="{FF2B5EF4-FFF2-40B4-BE49-F238E27FC236}">
                <a16:creationId xmlns:a16="http://schemas.microsoft.com/office/drawing/2014/main" id="{00597A33-2287-4D2B-9957-565334BF5A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63EC1042-D42C-4FA5-A021-620C25A23917}"/>
              </a:ext>
            </a:extLst>
          </p:cNvPr>
          <p:cNvSpPr>
            <a:spLocks noGrp="1"/>
          </p:cNvSpPr>
          <p:nvPr>
            <p:ph type="dt" sz="half" idx="10"/>
          </p:nvPr>
        </p:nvSpPr>
        <p:spPr/>
        <p:txBody>
          <a:bodyPr/>
          <a:lstStyle/>
          <a:p>
            <a:fld id="{599BCB9B-1B48-45A1-BC68-3DE683694B9C}" type="datetime1">
              <a:rPr lang="es-MX" smtClean="0"/>
              <a:t>09/04/2018</a:t>
            </a:fld>
            <a:endParaRPr lang="es-MX"/>
          </a:p>
        </p:txBody>
      </p:sp>
      <p:sp>
        <p:nvSpPr>
          <p:cNvPr id="6" name="Marcador de pie de página 5">
            <a:extLst>
              <a:ext uri="{FF2B5EF4-FFF2-40B4-BE49-F238E27FC236}">
                <a16:creationId xmlns:a16="http://schemas.microsoft.com/office/drawing/2014/main" id="{E5076181-72D4-49C2-A787-41A105B4C4C2}"/>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7FC2C856-EF43-42FD-8049-E8FF78CDC6A6}"/>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984987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30B1D3-A186-4733-9471-554157B44B1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a:extLst>
              <a:ext uri="{FF2B5EF4-FFF2-40B4-BE49-F238E27FC236}">
                <a16:creationId xmlns:a16="http://schemas.microsoft.com/office/drawing/2014/main" id="{78A1C751-2FEC-4D7A-B91A-BEE38B7433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a:extLst>
              <a:ext uri="{FF2B5EF4-FFF2-40B4-BE49-F238E27FC236}">
                <a16:creationId xmlns:a16="http://schemas.microsoft.com/office/drawing/2014/main" id="{6856B397-A4CF-4E22-B1C6-6998E324EE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ED7273FB-A8BA-4884-9FD1-89FFC9DA8C0B}"/>
              </a:ext>
            </a:extLst>
          </p:cNvPr>
          <p:cNvSpPr>
            <a:spLocks noGrp="1"/>
          </p:cNvSpPr>
          <p:nvPr>
            <p:ph type="dt" sz="half" idx="10"/>
          </p:nvPr>
        </p:nvSpPr>
        <p:spPr/>
        <p:txBody>
          <a:bodyPr/>
          <a:lstStyle/>
          <a:p>
            <a:fld id="{6DE69306-D13B-48F5-8224-C10EC83F8911}" type="datetime1">
              <a:rPr lang="es-MX" smtClean="0"/>
              <a:t>09/04/2018</a:t>
            </a:fld>
            <a:endParaRPr lang="es-MX"/>
          </a:p>
        </p:txBody>
      </p:sp>
      <p:sp>
        <p:nvSpPr>
          <p:cNvPr id="6" name="Marcador de pie de página 5">
            <a:extLst>
              <a:ext uri="{FF2B5EF4-FFF2-40B4-BE49-F238E27FC236}">
                <a16:creationId xmlns:a16="http://schemas.microsoft.com/office/drawing/2014/main" id="{E6B476BF-7ED6-41E9-9FD6-495B2E7B6D47}"/>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DC712CDF-444B-4C07-B1C5-3BF012D642F3}"/>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068678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44B4D8-FF0B-496E-BA3D-744E54923111}"/>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4F6C0BEB-9B2D-4E68-96F1-684C79B9B82D}"/>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AF81557C-5D44-48EF-AD2B-A6B7A709834C}"/>
              </a:ext>
            </a:extLst>
          </p:cNvPr>
          <p:cNvSpPr>
            <a:spLocks noGrp="1"/>
          </p:cNvSpPr>
          <p:nvPr>
            <p:ph type="dt" sz="half" idx="10"/>
          </p:nvPr>
        </p:nvSpPr>
        <p:spPr/>
        <p:txBody>
          <a:bodyPr/>
          <a:lstStyle/>
          <a:p>
            <a:fld id="{A701FB78-06D8-4493-9A3F-A4139CF04495}" type="datetime1">
              <a:rPr lang="es-MX" smtClean="0"/>
              <a:t>09/04/2018</a:t>
            </a:fld>
            <a:endParaRPr lang="es-MX"/>
          </a:p>
        </p:txBody>
      </p:sp>
      <p:sp>
        <p:nvSpPr>
          <p:cNvPr id="5" name="Marcador de pie de página 4">
            <a:extLst>
              <a:ext uri="{FF2B5EF4-FFF2-40B4-BE49-F238E27FC236}">
                <a16:creationId xmlns:a16="http://schemas.microsoft.com/office/drawing/2014/main" id="{71DDEE1E-C5F7-4C25-A5A4-D3B180FA4BCF}"/>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34B23398-393B-4008-902C-999040638778}"/>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4162463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DA49456-1349-43EF-B2EC-4C6A8032C87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F6251E08-92E6-44A4-B43C-DF430993AE3C}"/>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D9B49008-0988-430B-A3D2-027C10DC7A59}"/>
              </a:ext>
            </a:extLst>
          </p:cNvPr>
          <p:cNvSpPr>
            <a:spLocks noGrp="1"/>
          </p:cNvSpPr>
          <p:nvPr>
            <p:ph type="dt" sz="half" idx="10"/>
          </p:nvPr>
        </p:nvSpPr>
        <p:spPr/>
        <p:txBody>
          <a:bodyPr/>
          <a:lstStyle/>
          <a:p>
            <a:fld id="{A4DFB1CB-C50E-4339-B0BA-C1FD0DDC9710}" type="datetime1">
              <a:rPr lang="es-MX" smtClean="0"/>
              <a:t>09/04/2018</a:t>
            </a:fld>
            <a:endParaRPr lang="es-MX"/>
          </a:p>
        </p:txBody>
      </p:sp>
      <p:sp>
        <p:nvSpPr>
          <p:cNvPr id="5" name="Marcador de pie de página 4">
            <a:extLst>
              <a:ext uri="{FF2B5EF4-FFF2-40B4-BE49-F238E27FC236}">
                <a16:creationId xmlns:a16="http://schemas.microsoft.com/office/drawing/2014/main" id="{9BA27EC0-A978-49A6-AFB6-1A7E470D7D6B}"/>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C995751A-F79E-4E37-BEDC-B22172AB29AE}"/>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736634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27D26521-9192-4148-BA0D-A4AFF721136F}"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65009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B9BD1735-390F-494F-A807-3A25F850E5A9}"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377187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8BF8E153-0D7B-4C6D-BD26-D30F971F885E}"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79803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692A2A7D-EDA2-4627-B9AE-DC2E7C3A5677}" type="datetime1">
              <a:rPr lang="es-MX" smtClean="0"/>
              <a:t>09/04/2018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1177402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1C29557A-0A43-485E-94A7-F639C2353749}" type="datetime1">
              <a:rPr lang="es-MX" smtClean="0"/>
              <a:t>09/04/2018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019824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747B91F3-7816-42AE-8E90-FA992C178B79}" type="datetime1">
              <a:rPr lang="es-MX" smtClean="0"/>
              <a:t>09/04/2018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6011919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AAA6395-61D2-4BB6-9ED4-B23AE96DD700}" type="datetime1">
              <a:rPr lang="es-MX" smtClean="0"/>
              <a:t>09/04/2018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9714612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FC14CC2-B48C-4418-ABD3-0A43744D3692}" type="datetime1">
              <a:rPr lang="es-MX" smtClean="0"/>
              <a:t>09/04/2018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486787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7EFBFADD-CC5C-4EE3-AE1A-24500BE34851}" type="datetime1">
              <a:rPr lang="es-MX" smtClean="0"/>
              <a:t>09/04/2018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023905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8A08FC31-AA73-4B4E-8D3F-DBB7D4BC6080}"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7700292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473A511B-F5A3-4600-9092-1986D0E4F8DE}"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5470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E8E0CBB-BA3C-4420-AF44-0A21925974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65ED4555-B48E-4499-9A45-ED361FB4BE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3C2B8AC4-B6E0-4B3F-9217-59D009916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E211B-955F-44A6-8E81-F8CC25C4C99A}" type="datetime1">
              <a:rPr lang="es-MX" smtClean="0"/>
              <a:t>09/04/2018</a:t>
            </a:fld>
            <a:endParaRPr lang="es-MX"/>
          </a:p>
        </p:txBody>
      </p:sp>
      <p:sp>
        <p:nvSpPr>
          <p:cNvPr id="5" name="Marcador de pie de página 4">
            <a:extLst>
              <a:ext uri="{FF2B5EF4-FFF2-40B4-BE49-F238E27FC236}">
                <a16:creationId xmlns:a16="http://schemas.microsoft.com/office/drawing/2014/main" id="{E1C557D9-7A91-4C2A-AB7B-9516F92DED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a:extLst>
              <a:ext uri="{FF2B5EF4-FFF2-40B4-BE49-F238E27FC236}">
                <a16:creationId xmlns:a16="http://schemas.microsoft.com/office/drawing/2014/main" id="{A240AA4E-3A63-44E3-AEC2-EA4B8DAB64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DAEFE9-E137-4A8E-8E7A-5880347B9E77}" type="slidenum">
              <a:rPr lang="es-MX" smtClean="0"/>
              <a:t>‹Nº›</a:t>
            </a:fld>
            <a:endParaRPr lang="es-MX"/>
          </a:p>
        </p:txBody>
      </p:sp>
    </p:spTree>
    <p:extLst>
      <p:ext uri="{BB962C8B-B14F-4D97-AF65-F5344CB8AC3E}">
        <p14:creationId xmlns:p14="http://schemas.microsoft.com/office/powerpoint/2010/main" val="38382847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2A141A-A329-4A65-A900-2DE668A31A97}" type="datetime1">
              <a:rPr lang="es-MX" smtClean="0"/>
              <a:t>09/04/2018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8086325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6.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audio" Target="../media/audio2.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8.pn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6.jpg"/><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32.jfif"/><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2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37.png"/><Relationship Id="rId5" Type="http://schemas.openxmlformats.org/officeDocument/2006/relationships/image" Target="../media/image36.jpg"/><Relationship Id="rId10" Type="http://schemas.openxmlformats.org/officeDocument/2006/relationships/audio" Target="../media/audio1.wav"/><Relationship Id="rId4" Type="http://schemas.openxmlformats.org/officeDocument/2006/relationships/audio" Target="../media/audio1.wav"/><Relationship Id="rId9" Type="http://schemas.openxmlformats.org/officeDocument/2006/relationships/image" Target="../media/image4.png"/></Relationships>
</file>

<file path=ppt/slides/_rels/slide24.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39C491FB-EC2C-43F7-B6C2-4DD967ADF44F}"/>
              </a:ext>
            </a:extLst>
          </p:cNvPr>
          <p:cNvSpPr>
            <a:spLocks noGrp="1"/>
          </p:cNvSpPr>
          <p:nvPr>
            <p:ph type="sldNum" sz="quarter" idx="12"/>
          </p:nvPr>
        </p:nvSpPr>
        <p:spPr/>
        <p:txBody>
          <a:bodyPr/>
          <a:lstStyle/>
          <a:p>
            <a:fld id="{2BCB0698-9121-45D1-ACA1-C70C471D26E1}" type="slidenum">
              <a:rPr lang="es-MX" smtClean="0"/>
              <a:t>1</a:t>
            </a:fld>
            <a:endParaRPr lang="es-MX"/>
          </a:p>
        </p:txBody>
      </p:sp>
    </p:spTree>
    <p:extLst>
      <p:ext uri="{BB962C8B-B14F-4D97-AF65-F5344CB8AC3E}">
        <p14:creationId xmlns:p14="http://schemas.microsoft.com/office/powerpoint/2010/main" val="4264067049"/>
      </p:ext>
    </p:extLst>
  </p:cSld>
  <p:clrMapOvr>
    <a:masterClrMapping/>
  </p:clrMapOvr>
  <mc:AlternateContent xmlns:mc="http://schemas.openxmlformats.org/markup-compatibility/2006">
    <mc:Choice xmlns:p14="http://schemas.microsoft.com/office/powerpoint/2010/main" Requires="p14">
      <p:transition spd="slow" p14:dur="5250" advTm="4000">
        <p14:vortex dir="r"/>
        <p:sndAc>
          <p:stSnd>
            <p:snd r:embed="rId2" name="Concorde F-Eaglenest-1.wav"/>
          </p:stSnd>
        </p:sndAc>
      </p:transition>
    </mc:Choice>
    <mc:Fallback>
      <p:transition spd="slow" advTm="4000">
        <p:fade/>
        <p:sndAc>
          <p:stSnd>
            <p:snd r:embed="rId2" name="Concorde F-Eaglenest-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exterior, cielo, edificio, reloj&#10;&#10;Descripción generada con confianza muy alta">
            <a:extLst>
              <a:ext uri="{FF2B5EF4-FFF2-40B4-BE49-F238E27FC236}">
                <a16:creationId xmlns:a16="http://schemas.microsoft.com/office/drawing/2014/main" id="{1F240510-7AB1-4F2E-8396-F9226DB2FB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1 Rectángulo">
            <a:extLst>
              <a:ext uri="{FF2B5EF4-FFF2-40B4-BE49-F238E27FC236}">
                <a16:creationId xmlns:a16="http://schemas.microsoft.com/office/drawing/2014/main" id="{E127DC25-2E82-433B-8CF9-4C639B7749AA}"/>
              </a:ext>
            </a:extLst>
          </p:cNvPr>
          <p:cNvSpPr/>
          <p:nvPr/>
        </p:nvSpPr>
        <p:spPr>
          <a:xfrm>
            <a:off x="8988323" y="513862"/>
            <a:ext cx="3138919" cy="2413892"/>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Orgullo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de los</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Poblanos…</a:t>
            </a:r>
            <a:endPar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
        <p:nvSpPr>
          <p:cNvPr id="14" name="1 Rectángulo">
            <a:extLst>
              <a:ext uri="{FF2B5EF4-FFF2-40B4-BE49-F238E27FC236}">
                <a16:creationId xmlns:a16="http://schemas.microsoft.com/office/drawing/2014/main" id="{0ECE0C5C-D404-4029-ACED-62BFB6D75EA9}"/>
              </a:ext>
            </a:extLst>
          </p:cNvPr>
          <p:cNvSpPr/>
          <p:nvPr/>
        </p:nvSpPr>
        <p:spPr>
          <a:xfrm>
            <a:off x="2166942" y="481012"/>
            <a:ext cx="3328992" cy="2489606"/>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Puebla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y su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Catedral  .</a:t>
            </a:r>
            <a:endPar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2" name="Marcador de número de diapositiva 1">
            <a:extLst>
              <a:ext uri="{FF2B5EF4-FFF2-40B4-BE49-F238E27FC236}">
                <a16:creationId xmlns:a16="http://schemas.microsoft.com/office/drawing/2014/main" id="{9B1CEAF1-F7C1-4622-B06A-8FDEDB4D4255}"/>
              </a:ext>
            </a:extLst>
          </p:cNvPr>
          <p:cNvSpPr>
            <a:spLocks noGrp="1"/>
          </p:cNvSpPr>
          <p:nvPr>
            <p:ph type="sldNum" sz="quarter" idx="12"/>
          </p:nvPr>
        </p:nvSpPr>
        <p:spPr/>
        <p:txBody>
          <a:bodyPr/>
          <a:lstStyle/>
          <a:p>
            <a:fld id="{2BCB0698-9121-45D1-ACA1-C70C471D26E1}" type="slidenum">
              <a:rPr lang="es-MX" smtClean="0"/>
              <a:t>2</a:t>
            </a:fld>
            <a:endParaRPr lang="es-MX"/>
          </a:p>
        </p:txBody>
      </p:sp>
      <p:sp>
        <p:nvSpPr>
          <p:cNvPr id="15" name="1 Rectángulo">
            <a:extLst>
              <a:ext uri="{FF2B5EF4-FFF2-40B4-BE49-F238E27FC236}">
                <a16:creationId xmlns:a16="http://schemas.microsoft.com/office/drawing/2014/main" id="{80DE4451-421E-4BC8-B923-34E24425AE36}"/>
              </a:ext>
            </a:extLst>
          </p:cNvPr>
          <p:cNvSpPr/>
          <p:nvPr/>
        </p:nvSpPr>
        <p:spPr>
          <a:xfrm>
            <a:off x="9408368" y="2937022"/>
            <a:ext cx="1945432" cy="1360658"/>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5ª parte´ de 7  </a:t>
            </a:r>
          </a:p>
          <a:p>
            <a:pPr marL="0" marR="0" lvl="0" indent="0" algn="ctr" defTabSz="1219170" rtl="0" eaLnBrk="1" fontAlgn="auto" latinLnBrk="0" hangingPunct="1">
              <a:lnSpc>
                <a:spcPts val="2800"/>
              </a:lnSpc>
              <a:spcBef>
                <a:spcPts val="0"/>
              </a:spcBef>
              <a:spcAft>
                <a:spcPts val="0"/>
              </a:spcAft>
              <a:buClrTx/>
              <a:buSzTx/>
              <a:buFontTx/>
              <a:buNone/>
              <a:tabLst/>
              <a:defRPr/>
            </a:pPr>
            <a:r>
              <a:rPr lang="es-ES" sz="2800" b="1" kern="0" dirty="0">
                <a:ln>
                  <a:solidFill>
                    <a:srgbClr val="996633"/>
                  </a:solidFill>
                </a:ln>
                <a:solidFill>
                  <a:srgbClr val="FFC000"/>
                </a:solidFill>
                <a:latin typeface="Arial"/>
                <a:cs typeface="Arial"/>
              </a:rPr>
              <a:t>21’32”</a:t>
            </a:r>
            <a:endPar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300283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7000"/>
                                        <p:tgtEl>
                                          <p:spTgt spid="8"/>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120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120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22000"/>
                                  </p:stCondLst>
                                  <p:iterate type="lt">
                                    <p:tmPct val="10000"/>
                                  </p:iterate>
                                  <p:childTnLst>
                                    <p:set>
                                      <p:cBhvr>
                                        <p:cTn id="27" dur="1" fill="hold">
                                          <p:stCondLst>
                                            <p:cond delay="0"/>
                                          </p:stCondLst>
                                        </p:cTn>
                                        <p:tgtEl>
                                          <p:spTgt spid="17"/>
                                        </p:tgtEl>
                                        <p:attrNameLst>
                                          <p:attrName>style.visibility</p:attrName>
                                        </p:attrNameLst>
                                      </p:cBhvr>
                                      <p:to>
                                        <p:strVal val="visible"/>
                                      </p:to>
                                    </p:set>
                                    <p:anim calcmode="lin" valueType="num">
                                      <p:cBhvr>
                                        <p:cTn id="28" dur="3000" fill="hold"/>
                                        <p:tgtEl>
                                          <p:spTgt spid="17"/>
                                        </p:tgtEl>
                                        <p:attrNameLst>
                                          <p:attrName>ppt_x</p:attrName>
                                        </p:attrNameLst>
                                      </p:cBhvr>
                                      <p:tavLst>
                                        <p:tav tm="0">
                                          <p:val>
                                            <p:strVal val="#ppt_x"/>
                                          </p:val>
                                        </p:tav>
                                        <p:tav tm="100000">
                                          <p:val>
                                            <p:strVal val="#ppt_x"/>
                                          </p:val>
                                        </p:tav>
                                      </p:tavLst>
                                    </p:anim>
                                    <p:anim calcmode="lin" valueType="num">
                                      <p:cBhvr>
                                        <p:cTn id="29" dur="3000" fill="hold"/>
                                        <p:tgtEl>
                                          <p:spTgt spid="17"/>
                                        </p:tgtEl>
                                        <p:attrNameLst>
                                          <p:attrName>ppt_y</p:attrName>
                                        </p:attrNameLst>
                                      </p:cBhvr>
                                      <p:tavLst>
                                        <p:tav tm="0">
                                          <p:val>
                                            <p:strVal val="#ppt_y+#ppt_h/2"/>
                                          </p:val>
                                        </p:tav>
                                        <p:tav tm="100000">
                                          <p:val>
                                            <p:strVal val="#ppt_y"/>
                                          </p:val>
                                        </p:tav>
                                      </p:tavLst>
                                    </p:anim>
                                    <p:anim calcmode="lin" valueType="num">
                                      <p:cBhvr>
                                        <p:cTn id="30" dur="3000" fill="hold"/>
                                        <p:tgtEl>
                                          <p:spTgt spid="17"/>
                                        </p:tgtEl>
                                        <p:attrNameLst>
                                          <p:attrName>ppt_w</p:attrName>
                                        </p:attrNameLst>
                                      </p:cBhvr>
                                      <p:tavLst>
                                        <p:tav tm="0">
                                          <p:val>
                                            <p:strVal val="#ppt_w"/>
                                          </p:val>
                                        </p:tav>
                                        <p:tav tm="100000">
                                          <p:val>
                                            <p:strVal val="#ppt_w"/>
                                          </p:val>
                                        </p:tav>
                                      </p:tavLst>
                                    </p:anim>
                                    <p:anim calcmode="lin" valueType="num">
                                      <p:cBhvr>
                                        <p:cTn id="31" dur="3000" fill="hold"/>
                                        <p:tgtEl>
                                          <p:spTgt spid="17"/>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22000"/>
                                  </p:stCondLst>
                                  <p:iterate type="lt">
                                    <p:tmPct val="10000"/>
                                  </p:iterate>
                                  <p:childTnLst>
                                    <p:set>
                                      <p:cBhvr>
                                        <p:cTn id="33" dur="1" fill="hold">
                                          <p:stCondLst>
                                            <p:cond delay="0"/>
                                          </p:stCondLst>
                                        </p:cTn>
                                        <p:tgtEl>
                                          <p:spTgt spid="17"/>
                                        </p:tgtEl>
                                        <p:attrNameLst>
                                          <p:attrName>style.visibility</p:attrName>
                                        </p:attrNameLst>
                                      </p:cBhvr>
                                      <p:to>
                                        <p:strVal val="visible"/>
                                      </p:to>
                                    </p:set>
                                    <p:animEffect transition="in" filter="fade">
                                      <p:cBhvr>
                                        <p:cTn id="34" dur="3000"/>
                                        <p:tgtEl>
                                          <p:spTgt spid="17"/>
                                        </p:tgtEl>
                                      </p:cBhvr>
                                    </p:animEffect>
                                  </p:childTnLst>
                                </p:cTn>
                              </p:par>
                              <p:par>
                                <p:cTn id="35" presetID="17" presetClass="entr" presetSubtype="4" fill="hold" grpId="0" nodeType="withEffect">
                                  <p:stCondLst>
                                    <p:cond delay="3300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2000" fill="hold"/>
                                        <p:tgtEl>
                                          <p:spTgt spid="15"/>
                                        </p:tgtEl>
                                        <p:attrNameLst>
                                          <p:attrName>ppt_x</p:attrName>
                                        </p:attrNameLst>
                                      </p:cBhvr>
                                      <p:tavLst>
                                        <p:tav tm="0">
                                          <p:val>
                                            <p:strVal val="#ppt_x"/>
                                          </p:val>
                                        </p:tav>
                                        <p:tav tm="100000">
                                          <p:val>
                                            <p:strVal val="#ppt_x"/>
                                          </p:val>
                                        </p:tav>
                                      </p:tavLst>
                                    </p:anim>
                                    <p:anim calcmode="lin" valueType="num">
                                      <p:cBhvr>
                                        <p:cTn id="38" dur="2000" fill="hold"/>
                                        <p:tgtEl>
                                          <p:spTgt spid="15"/>
                                        </p:tgtEl>
                                        <p:attrNameLst>
                                          <p:attrName>ppt_y</p:attrName>
                                        </p:attrNameLst>
                                      </p:cBhvr>
                                      <p:tavLst>
                                        <p:tav tm="0">
                                          <p:val>
                                            <p:strVal val="#ppt_y+#ppt_h/2"/>
                                          </p:val>
                                        </p:tav>
                                        <p:tav tm="100000">
                                          <p:val>
                                            <p:strVal val="#ppt_y"/>
                                          </p:val>
                                        </p:tav>
                                      </p:tavLst>
                                    </p:anim>
                                    <p:anim calcmode="lin" valueType="num">
                                      <p:cBhvr>
                                        <p:cTn id="39" dur="2000" fill="hold"/>
                                        <p:tgtEl>
                                          <p:spTgt spid="15"/>
                                        </p:tgtEl>
                                        <p:attrNameLst>
                                          <p:attrName>ppt_w</p:attrName>
                                        </p:attrNameLst>
                                      </p:cBhvr>
                                      <p:tavLst>
                                        <p:tav tm="0">
                                          <p:val>
                                            <p:strVal val="#ppt_w"/>
                                          </p:val>
                                        </p:tav>
                                        <p:tav tm="100000">
                                          <p:val>
                                            <p:strVal val="#ppt_w"/>
                                          </p:val>
                                        </p:tav>
                                      </p:tavLst>
                                    </p:anim>
                                    <p:anim calcmode="lin" valueType="num">
                                      <p:cBhvr>
                                        <p:cTn id="40" dur="2000" fill="hold"/>
                                        <p:tgtEl>
                                          <p:spTgt spid="15"/>
                                        </p:tgtEl>
                                        <p:attrNameLst>
                                          <p:attrName>ppt_h</p:attrName>
                                        </p:attrNameLst>
                                      </p:cBhvr>
                                      <p:tavLst>
                                        <p:tav tm="0">
                                          <p:val>
                                            <p:fltVal val="0"/>
                                          </p:val>
                                        </p:tav>
                                        <p:tav tm="100000">
                                          <p:val>
                                            <p:strVal val="#ppt_h"/>
                                          </p:val>
                                        </p:tav>
                                      </p:tavLst>
                                    </p:anim>
                                  </p:childTnLst>
                                </p:cTn>
                              </p:par>
                              <p:par>
                                <p:cTn id="41" presetID="10" presetClass="entr" presetSubtype="0" fill="hold" grpId="1" nodeType="withEffect">
                                  <p:stCondLst>
                                    <p:cond delay="33000"/>
                                  </p:stCondLst>
                                  <p:iterate type="lt">
                                    <p:tmPct val="10000"/>
                                  </p:iterate>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childTnLst>
                                </p:cTn>
                              </p:par>
                              <p:par>
                                <p:cTn id="44" presetID="1" presetClass="mediacall" presetSubtype="0" fill="hold" nodeType="withEffect">
                                  <p:stCondLst>
                                    <p:cond delay="1000"/>
                                  </p:stCondLst>
                                  <p:childTnLst>
                                    <p:cmd type="call" cmd="playFrom(0.0)">
                                      <p:cBhvr>
                                        <p:cTn id="45" dur="38005" fill="hold"/>
                                        <p:tgtEl>
                                          <p:spTgt spid="3"/>
                                        </p:tgtEl>
                                      </p:cBhvr>
                                    </p:cmd>
                                  </p:childTnLst>
                                </p:cTn>
                              </p:par>
                              <p:par>
                                <p:cTn id="46" presetID="36" presetClass="path" presetSubtype="0" accel="50000" decel="50000" fill="hold" nodeType="withEffect">
                                  <p:stCondLst>
                                    <p:cond delay="18000"/>
                                  </p:stCondLst>
                                  <p:childTnLst>
                                    <p:animMotion origin="layout" path="M -0.0457 -1.11111E-6 L -0.53997 0.23658 C -0.62227 0.27639 -0.99648 0.26412 -0.99635 0.26458 " pathEditMode="relative" rAng="0" ptsTypes="AAA">
                                      <p:cBhvr>
                                        <p:cTn id="47" dur="20000" fill="hold"/>
                                        <p:tgtEl>
                                          <p:spTgt spid="4"/>
                                        </p:tgtEl>
                                        <p:attrNameLst>
                                          <p:attrName>ppt_x</p:attrName>
                                          <p:attrName>ppt_y</p:attrName>
                                        </p:attrNameLst>
                                      </p:cBhvr>
                                      <p:rCtr x="-47539" y="13287"/>
                                    </p:animMotion>
                                  </p:childTnLst>
                                </p:cTn>
                              </p:par>
                              <p:par>
                                <p:cTn id="48" presetID="10" presetClass="exit" presetSubtype="0" fill="hold" nodeType="withEffect">
                                  <p:stCondLst>
                                    <p:cond delay="31500"/>
                                  </p:stCondLst>
                                  <p:childTnLst>
                                    <p:animEffect transition="out" filter="fade">
                                      <p:cBhvr>
                                        <p:cTn id="49" dur="10"/>
                                        <p:tgtEl>
                                          <p:spTgt spid="4"/>
                                        </p:tgtEl>
                                      </p:cBhvr>
                                    </p:animEffect>
                                    <p:set>
                                      <p:cBhvr>
                                        <p:cTn id="50" dur="1" fill="hold">
                                          <p:stCondLst>
                                            <p:cond delay="9"/>
                                          </p:stCondLst>
                                        </p:cTn>
                                        <p:tgtEl>
                                          <p:spTgt spid="4"/>
                                        </p:tgtEl>
                                        <p:attrNameLst>
                                          <p:attrName>style.visibility</p:attrName>
                                        </p:attrNameLst>
                                      </p:cBhvr>
                                      <p:to>
                                        <p:strVal val="hidden"/>
                                      </p:to>
                                    </p:set>
                                  </p:childTnLst>
                                </p:cTn>
                              </p:par>
                              <p:par>
                                <p:cTn id="51" presetID="1" presetClass="entr" presetSubtype="0" fill="hold" nodeType="withEffect">
                                  <p:stCondLst>
                                    <p:cond delay="31500"/>
                                  </p:stCondLst>
                                  <p:childTnLst>
                                    <p:set>
                                      <p:cBhvr>
                                        <p:cTn id="52" dur="1" fill="hold">
                                          <p:stCondLst>
                                            <p:cond delay="0"/>
                                          </p:stCondLst>
                                        </p:cTn>
                                        <p:tgtEl>
                                          <p:spTgt spid="7"/>
                                        </p:tgtEl>
                                        <p:attrNameLst>
                                          <p:attrName>style.visibility</p:attrName>
                                        </p:attrNameLst>
                                      </p:cBhvr>
                                      <p:to>
                                        <p:strVal val="visible"/>
                                      </p:to>
                                    </p:set>
                                  </p:childTnLst>
                                </p:cTn>
                              </p:par>
                              <p:par>
                                <p:cTn id="53" presetID="35" presetClass="path" presetSubtype="0" accel="50000" decel="50000" fill="hold" nodeType="withEffect">
                                  <p:stCondLst>
                                    <p:cond delay="26000"/>
                                  </p:stCondLst>
                                  <p:childTnLst>
                                    <p:animMotion origin="layout" path="M 3.75E-6 0.00417 L -0.56016 0.0051 " pathEditMode="relative" rAng="0" ptsTypes="AA">
                                      <p:cBhvr>
                                        <p:cTn id="54" dur="12000" fill="hold"/>
                                        <p:tgtEl>
                                          <p:spTgt spid="7"/>
                                        </p:tgtEl>
                                        <p:attrNameLst>
                                          <p:attrName>ppt_x</p:attrName>
                                          <p:attrName>ppt_y</p:attrName>
                                        </p:attrNameLst>
                                      </p:cBhvr>
                                      <p:rCtr x="-28008" y="46"/>
                                    </p:animMotion>
                                  </p:childTnLst>
                                </p:cTn>
                              </p:par>
                            </p:childTnLst>
                          </p:cTn>
                        </p:par>
                      </p:childTnLst>
                    </p:cTn>
                  </p:par>
                </p:childTnLst>
              </p:cTn>
              <p:prevCondLst>
                <p:cond evt="onPrev" delay="0">
                  <p:tgtEl>
                    <p:sldTgt/>
                  </p:tgtEl>
                </p:cond>
              </p:prevCondLst>
              <p:nextCondLst>
                <p:cond evt="onNext" delay="0">
                  <p:tgtEl>
                    <p:sldTgt/>
                  </p:tgtEl>
                </p:cond>
              </p:nextCondLst>
            </p:seq>
            <p:audio>
              <p:cMediaNode vol="100000">
                <p:cTn id="55"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7" grpId="0"/>
      <p:bldP spid="17" grpId="1"/>
      <p:bldP spid="14" grpId="0"/>
      <p:bldP spid="14" grpId="1"/>
      <p:bldP spid="15" grpId="0"/>
      <p:bldP spid="15"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Imagen que contiene edificio, suelo, exterior&#10;&#10;Descripción generada con confianza alta">
            <a:extLst>
              <a:ext uri="{FF2B5EF4-FFF2-40B4-BE49-F238E27FC236}">
                <a16:creationId xmlns:a16="http://schemas.microsoft.com/office/drawing/2014/main" id="{1EA3335E-98DA-481A-AA43-CC408D8F04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334" y="1082475"/>
            <a:ext cx="5731401" cy="4303761"/>
          </a:xfrm>
          <a:prstGeom prst="rect">
            <a:avLst/>
          </a:prstGeom>
          <a:ln>
            <a:noFill/>
          </a:ln>
          <a:effectLst>
            <a:outerShdw blurRad="292100" dist="139700" dir="2700000" algn="tl" rotWithShape="0">
              <a:srgbClr val="333333">
                <a:alpha val="65000"/>
              </a:srgbClr>
            </a:outerShdw>
          </a:effectLst>
        </p:spPr>
      </p:pic>
      <p:pic>
        <p:nvPicPr>
          <p:cNvPr id="3" name="Imagen 2">
            <a:extLst>
              <a:ext uri="{FF2B5EF4-FFF2-40B4-BE49-F238E27FC236}">
                <a16:creationId xmlns:a16="http://schemas.microsoft.com/office/drawing/2014/main" id="{43094064-9F70-4967-9516-DBC881F49189}"/>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20000" contrast="-40000"/>
                    </a14:imgEffect>
                  </a14:imgLayer>
                </a14:imgProps>
              </a:ext>
            </a:extLst>
          </a:blip>
          <a:stretch>
            <a:fillRect/>
          </a:stretch>
        </p:blipFill>
        <p:spPr>
          <a:xfrm>
            <a:off x="6253316" y="2140810"/>
            <a:ext cx="5751052" cy="4313287"/>
          </a:xfrm>
          <a:prstGeom prst="rect">
            <a:avLst/>
          </a:prstGeom>
          <a:ln>
            <a:noFill/>
          </a:ln>
          <a:effectLst>
            <a:outerShdw blurRad="292100" dist="139700" dir="2700000" algn="tl" rotWithShape="0">
              <a:srgbClr val="333333">
                <a:alpha val="65000"/>
              </a:srgbClr>
            </a:outerShdw>
          </a:effectLst>
        </p:spPr>
      </p:pic>
      <p:sp>
        <p:nvSpPr>
          <p:cNvPr id="4" name="Rectángulo 3">
            <a:extLst>
              <a:ext uri="{FF2B5EF4-FFF2-40B4-BE49-F238E27FC236}">
                <a16:creationId xmlns:a16="http://schemas.microsoft.com/office/drawing/2014/main" id="{0FEC0550-595A-4AFA-A78A-8F8FA0A90BF5}"/>
              </a:ext>
            </a:extLst>
          </p:cNvPr>
          <p:cNvSpPr/>
          <p:nvPr/>
        </p:nvSpPr>
        <p:spPr>
          <a:xfrm>
            <a:off x="3156152" y="253299"/>
            <a:ext cx="5894441" cy="54630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40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Capillas de la catedral</a:t>
            </a:r>
          </a:p>
        </p:txBody>
      </p:sp>
      <p:sp>
        <p:nvSpPr>
          <p:cNvPr id="5" name="Rectángulo 4">
            <a:extLst>
              <a:ext uri="{FF2B5EF4-FFF2-40B4-BE49-F238E27FC236}">
                <a16:creationId xmlns:a16="http://schemas.microsoft.com/office/drawing/2014/main" id="{EA580971-CF08-4C8D-95DD-1BCC7542C008}"/>
              </a:ext>
            </a:extLst>
          </p:cNvPr>
          <p:cNvSpPr/>
          <p:nvPr/>
        </p:nvSpPr>
        <p:spPr>
          <a:xfrm>
            <a:off x="6253316" y="1549873"/>
            <a:ext cx="5726365"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Capillas del Evangelio</a:t>
            </a:r>
          </a:p>
        </p:txBody>
      </p:sp>
      <p:sp>
        <p:nvSpPr>
          <p:cNvPr id="7" name="Rectángulo 6">
            <a:extLst>
              <a:ext uri="{FF2B5EF4-FFF2-40B4-BE49-F238E27FC236}">
                <a16:creationId xmlns:a16="http://schemas.microsoft.com/office/drawing/2014/main" id="{9D3E988E-3559-4D6D-B87F-EA5FCFD3345D}"/>
              </a:ext>
            </a:extLst>
          </p:cNvPr>
          <p:cNvSpPr/>
          <p:nvPr/>
        </p:nvSpPr>
        <p:spPr>
          <a:xfrm>
            <a:off x="212318" y="5729443"/>
            <a:ext cx="5744087"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nave procesional izquierda conocida como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nave del evangelio tiene las siguientes capillas:</a:t>
            </a:r>
          </a:p>
        </p:txBody>
      </p:sp>
      <p:sp>
        <p:nvSpPr>
          <p:cNvPr id="9" name="CuadroTexto 8">
            <a:extLst>
              <a:ext uri="{FF2B5EF4-FFF2-40B4-BE49-F238E27FC236}">
                <a16:creationId xmlns:a16="http://schemas.microsoft.com/office/drawing/2014/main" id="{AE588D54-A2C5-4210-8A11-4865CBA21657}"/>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2" name="Marcador de número de diapositiva 1">
            <a:extLst>
              <a:ext uri="{FF2B5EF4-FFF2-40B4-BE49-F238E27FC236}">
                <a16:creationId xmlns:a16="http://schemas.microsoft.com/office/drawing/2014/main" id="{EB21FC8A-8A5C-4C0B-B9EF-46F6EACC70FD}"/>
              </a:ext>
            </a:extLst>
          </p:cNvPr>
          <p:cNvSpPr>
            <a:spLocks noGrp="1"/>
          </p:cNvSpPr>
          <p:nvPr>
            <p:ph type="sldNum" sz="quarter" idx="12"/>
          </p:nvPr>
        </p:nvSpPr>
        <p:spPr/>
        <p:txBody>
          <a:bodyPr/>
          <a:lstStyle/>
          <a:p>
            <a:fld id="{70DAEFE9-E137-4A8E-8E7A-5880347B9E77}" type="slidenum">
              <a:rPr lang="es-MX" smtClean="0"/>
              <a:t>3</a:t>
            </a:fld>
            <a:endParaRPr lang="es-MX"/>
          </a:p>
        </p:txBody>
      </p:sp>
    </p:spTree>
    <p:extLst>
      <p:ext uri="{BB962C8B-B14F-4D97-AF65-F5344CB8AC3E}">
        <p14:creationId xmlns:p14="http://schemas.microsoft.com/office/powerpoint/2010/main" val="2019017828"/>
      </p:ext>
    </p:extLst>
  </p:cSld>
  <p:clrMapOvr>
    <a:masterClrMapping/>
  </p:clrMapOvr>
  <mc:AlternateContent xmlns:mc="http://schemas.openxmlformats.org/markup-compatibility/2006" xmlns:p14="http://schemas.microsoft.com/office/powerpoint/2010/main">
    <mc:Choice Requires="p14">
      <p:transition spd="slow" p14:dur="2000" advTm="0">
        <p14:switch dir="r"/>
        <p:sndAc>
          <p:stSnd>
            <p:snd r:embed="rId3" name="Catedral 05 A - Eaglenest 1.wav"/>
          </p:stSnd>
        </p:sndAc>
      </p:transition>
    </mc:Choice>
    <mc:Fallback xmlns="">
      <p:transition spd="slow" advTm="0">
        <p:fade/>
        <p:sndAc>
          <p:stSnd>
            <p:snd r:embed="rId7" name="Catedral 05 A - Eaglenest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0"/>
                                        <p:tgtEl>
                                          <p:spTgt spid="4"/>
                                        </p:tgtEl>
                                      </p:cBhvr>
                                    </p:animEffect>
                                  </p:childTnLst>
                                </p:cTn>
                              </p:par>
                            </p:childTnLst>
                          </p:cTn>
                        </p:par>
                        <p:par>
                          <p:cTn id="8" fill="hold">
                            <p:stCondLst>
                              <p:cond delay="725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1405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25580"/>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a:stretch>
        </a:blipFill>
        <a:effectLst/>
      </p:bgPr>
    </p:bg>
    <p:spTree>
      <p:nvGrpSpPr>
        <p:cNvPr id="1" name=""/>
        <p:cNvGrpSpPr/>
        <p:nvPr/>
      </p:nvGrpSpPr>
      <p:grpSpPr>
        <a:xfrm>
          <a:off x="0" y="0"/>
          <a:ext cx="0" cy="0"/>
          <a:chOff x="0" y="0"/>
          <a:chExt cx="0" cy="0"/>
        </a:xfrm>
      </p:grpSpPr>
      <p:pic>
        <p:nvPicPr>
          <p:cNvPr id="4" name="Imagen 3" descr="Imagen que contiene interior, pared&#10;&#10;Descripción generada con confianza alta">
            <a:extLst>
              <a:ext uri="{FF2B5EF4-FFF2-40B4-BE49-F238E27FC236}">
                <a16:creationId xmlns:a16="http://schemas.microsoft.com/office/drawing/2014/main" id="{2993CCDF-28B8-43BC-864B-3BAA6A9500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25759" y="1110930"/>
            <a:ext cx="6227027" cy="4670270"/>
          </a:xfrm>
          <a:prstGeom prst="rect">
            <a:avLst/>
          </a:prstGeom>
        </p:spPr>
      </p:pic>
      <p:sp>
        <p:nvSpPr>
          <p:cNvPr id="2" name="Rectángulo 1">
            <a:extLst>
              <a:ext uri="{FF2B5EF4-FFF2-40B4-BE49-F238E27FC236}">
                <a16:creationId xmlns:a16="http://schemas.microsoft.com/office/drawing/2014/main" id="{4BF9560A-3387-4BCE-A74D-090AD8448B32}"/>
              </a:ext>
            </a:extLst>
          </p:cNvPr>
          <p:cNvSpPr/>
          <p:nvPr/>
        </p:nvSpPr>
        <p:spPr>
          <a:xfrm>
            <a:off x="2" y="1056833"/>
            <a:ext cx="5625757" cy="2989921"/>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Esta capilla comunica con el Sagrario,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símbolos en el abanico de la reja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indican que estaba originalmente consagrada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Santiago el Mayor,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retablos barrocos se retiraron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para dar paso a uno neoclásico dórico,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que tiene en el nicho central una escultura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Santiago el menor,</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la cual debió proceder de los retablos destruidos.</a:t>
            </a:r>
          </a:p>
        </p:txBody>
      </p:sp>
      <p:sp>
        <p:nvSpPr>
          <p:cNvPr id="6" name="Rectángulo 5">
            <a:extLst>
              <a:ext uri="{FF2B5EF4-FFF2-40B4-BE49-F238E27FC236}">
                <a16:creationId xmlns:a16="http://schemas.microsoft.com/office/drawing/2014/main" id="{3334CA79-7540-477C-8AB1-8187D87E15FC}"/>
              </a:ext>
            </a:extLst>
          </p:cNvPr>
          <p:cNvSpPr/>
          <p:nvPr/>
        </p:nvSpPr>
        <p:spPr>
          <a:xfrm>
            <a:off x="3764712" y="411050"/>
            <a:ext cx="4656626" cy="48462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del Apóstol Santiago</a:t>
            </a:r>
          </a:p>
        </p:txBody>
      </p:sp>
      <p:sp>
        <p:nvSpPr>
          <p:cNvPr id="8" name="Rectángulo 7">
            <a:extLst>
              <a:ext uri="{FF2B5EF4-FFF2-40B4-BE49-F238E27FC236}">
                <a16:creationId xmlns:a16="http://schemas.microsoft.com/office/drawing/2014/main" id="{EF153E42-D251-4082-9C15-2499DAC8F11D}"/>
              </a:ext>
            </a:extLst>
          </p:cNvPr>
          <p:cNvSpPr/>
          <p:nvPr/>
        </p:nvSpPr>
        <p:spPr>
          <a:xfrm>
            <a:off x="0" y="4209149"/>
            <a:ext cx="5625757" cy="23487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Destaca el cuadro de Santa Filomena,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patrona de las sirvientas o abogada para encontrar servidumbre honesta, es obra del artista del siglo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XIX</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Rafael Morante,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las otras hornacinas están San Juan Bautista</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y una de San Eloy de estupenda factura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por el escultor Zacarías Cora.</a:t>
            </a:r>
          </a:p>
        </p:txBody>
      </p:sp>
      <p:sp>
        <p:nvSpPr>
          <p:cNvPr id="9" name="CuadroTexto 8">
            <a:extLst>
              <a:ext uri="{FF2B5EF4-FFF2-40B4-BE49-F238E27FC236}">
                <a16:creationId xmlns:a16="http://schemas.microsoft.com/office/drawing/2014/main" id="{AE588D54-A2C5-4210-8A11-4865CBA21657}"/>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Marcador de número de diapositiva 2">
            <a:extLst>
              <a:ext uri="{FF2B5EF4-FFF2-40B4-BE49-F238E27FC236}">
                <a16:creationId xmlns:a16="http://schemas.microsoft.com/office/drawing/2014/main" id="{277C4761-19CF-4394-874A-7544931441A7}"/>
              </a:ext>
            </a:extLst>
          </p:cNvPr>
          <p:cNvSpPr>
            <a:spLocks noGrp="1"/>
          </p:cNvSpPr>
          <p:nvPr>
            <p:ph type="sldNum" sz="quarter" idx="12"/>
          </p:nvPr>
        </p:nvSpPr>
        <p:spPr/>
        <p:txBody>
          <a:bodyPr/>
          <a:lstStyle/>
          <a:p>
            <a:fld id="{70DAEFE9-E137-4A8E-8E7A-5880347B9E77}" type="slidenum">
              <a:rPr lang="es-MX" smtClean="0"/>
              <a:t>4</a:t>
            </a:fld>
            <a:endParaRPr lang="es-MX"/>
          </a:p>
        </p:txBody>
      </p:sp>
    </p:spTree>
    <p:extLst>
      <p:ext uri="{BB962C8B-B14F-4D97-AF65-F5344CB8AC3E}">
        <p14:creationId xmlns:p14="http://schemas.microsoft.com/office/powerpoint/2010/main" val="1617953043"/>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68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41379"/>
                            </p:stCondLst>
                            <p:childTnLst>
                              <p:par>
                                <p:cTn id="13" presetID="3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2400" decel="100000"/>
                                        <p:tgtEl>
                                          <p:spTgt spid="4"/>
                                        </p:tgtEl>
                                      </p:cBhvr>
                                    </p:animEffect>
                                    <p:anim calcmode="lin" valueType="num">
                                      <p:cBhvr>
                                        <p:cTn id="16" dur="22400" decel="100000" fill="hold"/>
                                        <p:tgtEl>
                                          <p:spTgt spid="4"/>
                                        </p:tgtEl>
                                        <p:attrNameLst>
                                          <p:attrName>style.rotation</p:attrName>
                                        </p:attrNameLst>
                                      </p:cBhvr>
                                      <p:tavLst>
                                        <p:tav tm="0">
                                          <p:val>
                                            <p:fltVal val="-90"/>
                                          </p:val>
                                        </p:tav>
                                        <p:tav tm="100000">
                                          <p:val>
                                            <p:fltVal val="0"/>
                                          </p:val>
                                        </p:tav>
                                      </p:tavLst>
                                    </p:anim>
                                    <p:anim calcmode="lin" valueType="num">
                                      <p:cBhvr>
                                        <p:cTn id="17" dur="22400" decel="100000" fill="hold"/>
                                        <p:tgtEl>
                                          <p:spTgt spid="4"/>
                                        </p:tgtEl>
                                        <p:attrNameLst>
                                          <p:attrName>ppt_x</p:attrName>
                                        </p:attrNameLst>
                                      </p:cBhvr>
                                      <p:tavLst>
                                        <p:tav tm="0">
                                          <p:val>
                                            <p:strVal val="#ppt_x+0.4"/>
                                          </p:val>
                                        </p:tav>
                                        <p:tav tm="100000">
                                          <p:val>
                                            <p:strVal val="#ppt_x-0.05"/>
                                          </p:val>
                                        </p:tav>
                                      </p:tavLst>
                                    </p:anim>
                                    <p:anim calcmode="lin" valueType="num">
                                      <p:cBhvr>
                                        <p:cTn id="18" dur="22400" decel="100000" fill="hold"/>
                                        <p:tgtEl>
                                          <p:spTgt spid="4"/>
                                        </p:tgtEl>
                                        <p:attrNameLst>
                                          <p:attrName>ppt_y</p:attrName>
                                        </p:attrNameLst>
                                      </p:cBhvr>
                                      <p:tavLst>
                                        <p:tav tm="0">
                                          <p:val>
                                            <p:strVal val="#ppt_y-0.4"/>
                                          </p:val>
                                        </p:tav>
                                        <p:tav tm="100000">
                                          <p:val>
                                            <p:strVal val="#ppt_y+0.1"/>
                                          </p:val>
                                        </p:tav>
                                      </p:tavLst>
                                    </p:anim>
                                    <p:anim calcmode="lin" valueType="num">
                                      <p:cBhvr>
                                        <p:cTn id="19" dur="5600" accel="100000" fill="hold">
                                          <p:stCondLst>
                                            <p:cond delay="22400"/>
                                          </p:stCondLst>
                                        </p:cTn>
                                        <p:tgtEl>
                                          <p:spTgt spid="4"/>
                                        </p:tgtEl>
                                        <p:attrNameLst>
                                          <p:attrName>ppt_x</p:attrName>
                                        </p:attrNameLst>
                                      </p:cBhvr>
                                      <p:tavLst>
                                        <p:tav tm="0">
                                          <p:val>
                                            <p:strVal val="#ppt_x-0.05"/>
                                          </p:val>
                                        </p:tav>
                                        <p:tav tm="100000">
                                          <p:val>
                                            <p:strVal val="#ppt_x"/>
                                          </p:val>
                                        </p:tav>
                                      </p:tavLst>
                                    </p:anim>
                                    <p:anim calcmode="lin" valueType="num">
                                      <p:cBhvr>
                                        <p:cTn id="20" dur="5600" accel="100000" fill="hold">
                                          <p:stCondLst>
                                            <p:cond delay="22400"/>
                                          </p:stCondLst>
                                        </p:cTn>
                                        <p:tgtEl>
                                          <p:spTgt spid="4"/>
                                        </p:tgtEl>
                                        <p:attrNameLst>
                                          <p:attrName>ppt_y</p:attrName>
                                        </p:attrNameLst>
                                      </p:cBhvr>
                                      <p:tavLst>
                                        <p:tav tm="0">
                                          <p:val>
                                            <p:strVal val="#ppt_y+0.1"/>
                                          </p:val>
                                        </p:tav>
                                        <p:tav tm="100000">
                                          <p:val>
                                            <p:strVal val="#ppt_y"/>
                                          </p:val>
                                        </p:tav>
                                      </p:tavLst>
                                    </p:anim>
                                  </p:childTnLst>
                                </p:cTn>
                              </p:par>
                              <p:par>
                                <p:cTn id="21" presetID="10" presetClass="entr" presetSubtype="0" fill="hold" grpId="0" nodeType="with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Effect transition="in" filter="fade">
                                      <p:cBhvr>
                                        <p:cTn id="23" dur="1170"/>
                                        <p:tgtEl>
                                          <p:spTgt spid="8">
                                            <p:txEl>
                                              <p:pRg st="0" end="0"/>
                                            </p:txEl>
                                          </p:spTgt>
                                        </p:tgtEl>
                                      </p:cBhvr>
                                    </p:animEffect>
                                  </p:childTnLst>
                                </p:cTn>
                              </p:par>
                              <p:par>
                                <p:cTn id="24" presetID="10" presetClass="entr" presetSubtype="0" fill="hold" grpId="0" nodeType="withEffect">
                                  <p:stCondLst>
                                    <p:cond delay="3750"/>
                                  </p:stCondLst>
                                  <p:iterate type="lt">
                                    <p:tmPct val="10000"/>
                                  </p:iterate>
                                  <p:childTnLst>
                                    <p:set>
                                      <p:cBhvr>
                                        <p:cTn id="25" dur="1" fill="hold">
                                          <p:stCondLst>
                                            <p:cond delay="0"/>
                                          </p:stCondLst>
                                        </p:cTn>
                                        <p:tgtEl>
                                          <p:spTgt spid="8">
                                            <p:txEl>
                                              <p:pRg st="1" end="1"/>
                                            </p:txEl>
                                          </p:spTgt>
                                        </p:tgtEl>
                                        <p:attrNameLst>
                                          <p:attrName>style.visibility</p:attrName>
                                        </p:attrNameLst>
                                      </p:cBhvr>
                                      <p:to>
                                        <p:strVal val="visible"/>
                                      </p:to>
                                    </p:set>
                                    <p:animEffect transition="in" filter="fade">
                                      <p:cBhvr>
                                        <p:cTn id="26" dur="1170"/>
                                        <p:tgtEl>
                                          <p:spTgt spid="8">
                                            <p:txEl>
                                              <p:pRg st="1" end="1"/>
                                            </p:txEl>
                                          </p:spTgt>
                                        </p:tgtEl>
                                      </p:cBhvr>
                                    </p:animEffect>
                                  </p:childTnLst>
                                </p:cTn>
                              </p:par>
                              <p:par>
                                <p:cTn id="27" presetID="10" presetClass="entr" presetSubtype="0" fill="hold" grpId="0" nodeType="withEffect">
                                  <p:stCondLst>
                                    <p:cond delay="15750"/>
                                  </p:stCondLst>
                                  <p:iterate type="lt">
                                    <p:tmPct val="10000"/>
                                  </p:iterate>
                                  <p:childTnLst>
                                    <p:set>
                                      <p:cBhvr>
                                        <p:cTn id="28" dur="1" fill="hold">
                                          <p:stCondLst>
                                            <p:cond delay="0"/>
                                          </p:stCondLst>
                                        </p:cTn>
                                        <p:tgtEl>
                                          <p:spTgt spid="8">
                                            <p:txEl>
                                              <p:pRg st="2" end="2"/>
                                            </p:txEl>
                                          </p:spTgt>
                                        </p:tgtEl>
                                        <p:attrNameLst>
                                          <p:attrName>style.visibility</p:attrName>
                                        </p:attrNameLst>
                                      </p:cBhvr>
                                      <p:to>
                                        <p:strVal val="visible"/>
                                      </p:to>
                                    </p:set>
                                    <p:animEffect transition="in" filter="fade">
                                      <p:cBhvr>
                                        <p:cTn id="29" dur="1170"/>
                                        <p:tgtEl>
                                          <p:spTgt spid="8">
                                            <p:txEl>
                                              <p:pRg st="2" end="2"/>
                                            </p:txEl>
                                          </p:spTgt>
                                        </p:tgtEl>
                                      </p:cBhvr>
                                    </p:animEffect>
                                  </p:childTnLst>
                                </p:cTn>
                              </p:par>
                              <p:par>
                                <p:cTn id="30" presetID="10" presetClass="entr" presetSubtype="0" fill="hold" grpId="0" nodeType="withEffect">
                                  <p:stCondLst>
                                    <p:cond delay="20500"/>
                                  </p:stCondLst>
                                  <p:iterate type="lt">
                                    <p:tmPct val="10000"/>
                                  </p:iterate>
                                  <p:childTnLst>
                                    <p:set>
                                      <p:cBhvr>
                                        <p:cTn id="31" dur="1" fill="hold">
                                          <p:stCondLst>
                                            <p:cond delay="0"/>
                                          </p:stCondLst>
                                        </p:cTn>
                                        <p:tgtEl>
                                          <p:spTgt spid="8">
                                            <p:txEl>
                                              <p:pRg st="3" end="3"/>
                                            </p:txEl>
                                          </p:spTgt>
                                        </p:tgtEl>
                                        <p:attrNameLst>
                                          <p:attrName>style.visibility</p:attrName>
                                        </p:attrNameLst>
                                      </p:cBhvr>
                                      <p:to>
                                        <p:strVal val="visible"/>
                                      </p:to>
                                    </p:set>
                                    <p:animEffect transition="in" filter="fade">
                                      <p:cBhvr>
                                        <p:cTn id="32" dur="1170"/>
                                        <p:tgtEl>
                                          <p:spTgt spid="8">
                                            <p:txEl>
                                              <p:pRg st="3" end="3"/>
                                            </p:txEl>
                                          </p:spTgt>
                                        </p:tgtEl>
                                      </p:cBhvr>
                                    </p:animEffect>
                                  </p:childTnLst>
                                </p:cTn>
                              </p:par>
                              <p:par>
                                <p:cTn id="33" presetID="10" presetClass="entr" presetSubtype="0" fill="hold" grpId="0" nodeType="withEffect">
                                  <p:stCondLst>
                                    <p:cond delay="24000"/>
                                  </p:stCondLst>
                                  <p:iterate type="lt">
                                    <p:tmPct val="10000"/>
                                  </p:iterate>
                                  <p:childTnLst>
                                    <p:set>
                                      <p:cBhvr>
                                        <p:cTn id="34" dur="1" fill="hold">
                                          <p:stCondLst>
                                            <p:cond delay="0"/>
                                          </p:stCondLst>
                                        </p:cTn>
                                        <p:tgtEl>
                                          <p:spTgt spid="8">
                                            <p:txEl>
                                              <p:pRg st="4" end="4"/>
                                            </p:txEl>
                                          </p:spTgt>
                                        </p:tgtEl>
                                        <p:attrNameLst>
                                          <p:attrName>style.visibility</p:attrName>
                                        </p:attrNameLst>
                                      </p:cBhvr>
                                      <p:to>
                                        <p:strVal val="visible"/>
                                      </p:to>
                                    </p:set>
                                    <p:animEffect transition="in" filter="fade">
                                      <p:cBhvr>
                                        <p:cTn id="35" dur="1170"/>
                                        <p:tgtEl>
                                          <p:spTgt spid="8">
                                            <p:txEl>
                                              <p:pRg st="4" end="4"/>
                                            </p:txEl>
                                          </p:spTgt>
                                        </p:tgtEl>
                                      </p:cBhvr>
                                    </p:animEffect>
                                  </p:childTnLst>
                                </p:cTn>
                              </p:par>
                            </p:childTnLst>
                          </p:cTn>
                        </p:par>
                        <p:par>
                          <p:cTn id="36" fill="hold">
                            <p:stCondLst>
                              <p:cond delay="69474"/>
                            </p:stCondLst>
                            <p:childTnLst>
                              <p:par>
                                <p:cTn id="37" presetID="1" presetClass="entr" presetSubtype="0" fill="hold" grpId="0" nodeType="afterEffect" nodePh="1">
                                  <p:stCondLst>
                                    <p:cond delay="2000"/>
                                  </p:stCondLst>
                                  <p:endCondLst>
                                    <p:cond evt="begin" delay="0">
                                      <p:tn val="37"/>
                                    </p:cond>
                                  </p:end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build="p"/>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4821276" y="2856131"/>
            <a:ext cx="7370724"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 descendimiento y un San Juan Nepomuceno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quien ofrece la lengua que le fue cortada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como homenaje a la Virgen;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obra de Miguel Jerónimo Zendejas.</a:t>
            </a:r>
          </a:p>
        </p:txBody>
      </p:sp>
      <p:sp>
        <p:nvSpPr>
          <p:cNvPr id="4" name="Rectángulo 3">
            <a:extLst>
              <a:ext uri="{FF2B5EF4-FFF2-40B4-BE49-F238E27FC236}">
                <a16:creationId xmlns:a16="http://schemas.microsoft.com/office/drawing/2014/main" id="{FE78A931-377D-41DC-896A-ED35446AC1DC}"/>
              </a:ext>
            </a:extLst>
          </p:cNvPr>
          <p:cNvSpPr/>
          <p:nvPr/>
        </p:nvSpPr>
        <p:spPr>
          <a:xfrm>
            <a:off x="4821272" y="4768883"/>
            <a:ext cx="7370725"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hallan los restos, bajo una gran lápida de bronce,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primer gobernador constitucional del estado de Puebla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Gral. José María Calderón.</a:t>
            </a:r>
          </a:p>
        </p:txBody>
      </p:sp>
      <p:sp>
        <p:nvSpPr>
          <p:cNvPr id="10" name="CuadroTexto 9">
            <a:extLst>
              <a:ext uri="{FF2B5EF4-FFF2-40B4-BE49-F238E27FC236}">
                <a16:creationId xmlns:a16="http://schemas.microsoft.com/office/drawing/2014/main" id="{5E95F4D0-0181-4B14-9517-15E619A739D4}"/>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7" name="Rectángulo 6">
            <a:extLst>
              <a:ext uri="{FF2B5EF4-FFF2-40B4-BE49-F238E27FC236}">
                <a16:creationId xmlns:a16="http://schemas.microsoft.com/office/drawing/2014/main" id="{28A5EEF7-A525-4895-AD21-C9082FFFD34E}"/>
              </a:ext>
            </a:extLst>
          </p:cNvPr>
          <p:cNvSpPr/>
          <p:nvPr/>
        </p:nvSpPr>
        <p:spPr>
          <a:xfrm>
            <a:off x="4821276" y="1203642"/>
            <a:ext cx="7370720"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retablo del evangelio es de San José María Yermo y Parres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en el lado opuesto un cancel que cubría la antigua puerta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comunicación con el Sagrario, en este mismo lado están:</a:t>
            </a:r>
            <a:endPar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Imagen 7" descr="Imagen que contiene interior, pared, foto, texto&#10;&#10;Descripción generada con confianza muy alta">
            <a:extLst>
              <a:ext uri="{FF2B5EF4-FFF2-40B4-BE49-F238E27FC236}">
                <a16:creationId xmlns:a16="http://schemas.microsoft.com/office/drawing/2014/main" id="{E3CE60D0-83D0-4564-9644-40DB8DAC56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4642" y="398209"/>
            <a:ext cx="4466634" cy="6082066"/>
          </a:xfrm>
          <a:prstGeom prst="rect">
            <a:avLst/>
          </a:prstGeom>
          <a:ln>
            <a:noFill/>
          </a:ln>
          <a:effectLst>
            <a:outerShdw blurRad="292100" dist="139700" dir="2700000" algn="tl" rotWithShape="0">
              <a:srgbClr val="333333">
                <a:alpha val="65000"/>
              </a:srgbClr>
            </a:outerShdw>
          </a:effectLst>
        </p:spPr>
      </p:pic>
      <p:sp>
        <p:nvSpPr>
          <p:cNvPr id="3" name="Marcador de número de diapositiva 2">
            <a:extLst>
              <a:ext uri="{FF2B5EF4-FFF2-40B4-BE49-F238E27FC236}">
                <a16:creationId xmlns:a16="http://schemas.microsoft.com/office/drawing/2014/main" id="{F04EDB1D-2DE8-4845-A932-E80C475DD3CE}"/>
              </a:ext>
            </a:extLst>
          </p:cNvPr>
          <p:cNvSpPr>
            <a:spLocks noGrp="1"/>
          </p:cNvSpPr>
          <p:nvPr>
            <p:ph type="sldNum" sz="quarter" idx="12"/>
          </p:nvPr>
        </p:nvSpPr>
        <p:spPr/>
        <p:txBody>
          <a:bodyPr/>
          <a:lstStyle/>
          <a:p>
            <a:fld id="{70DAEFE9-E137-4A8E-8E7A-5880347B9E77}" type="slidenum">
              <a:rPr lang="es-MX" smtClean="0"/>
              <a:t>5</a:t>
            </a:fld>
            <a:endParaRPr lang="es-MX"/>
          </a:p>
        </p:txBody>
      </p:sp>
    </p:spTree>
    <p:extLst>
      <p:ext uri="{BB962C8B-B14F-4D97-AF65-F5344CB8AC3E}">
        <p14:creationId xmlns:p14="http://schemas.microsoft.com/office/powerpoint/2010/main" val="3655569976"/>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8000"/>
                                        <p:tgtEl>
                                          <p:spTgt spid="8"/>
                                        </p:tgtEl>
                                      </p:cBhvr>
                                    </p:animEffect>
                                    <p:anim calcmode="lin" valueType="num">
                                      <p:cBhvr>
                                        <p:cTn id="8" dur="18000" fill="hold"/>
                                        <p:tgtEl>
                                          <p:spTgt spid="8"/>
                                        </p:tgtEl>
                                        <p:attrNameLst>
                                          <p:attrName>style.rotation</p:attrName>
                                        </p:attrNameLst>
                                      </p:cBhvr>
                                      <p:tavLst>
                                        <p:tav tm="0">
                                          <p:val>
                                            <p:fltVal val="720"/>
                                          </p:val>
                                        </p:tav>
                                        <p:tav tm="100000">
                                          <p:val>
                                            <p:fltVal val="0"/>
                                          </p:val>
                                        </p:tav>
                                      </p:tavLst>
                                    </p:anim>
                                    <p:anim calcmode="lin" valueType="num">
                                      <p:cBhvr>
                                        <p:cTn id="9" dur="18000" fill="hold"/>
                                        <p:tgtEl>
                                          <p:spTgt spid="8"/>
                                        </p:tgtEl>
                                        <p:attrNameLst>
                                          <p:attrName>ppt_h</p:attrName>
                                        </p:attrNameLst>
                                      </p:cBhvr>
                                      <p:tavLst>
                                        <p:tav tm="0">
                                          <p:val>
                                            <p:fltVal val="0"/>
                                          </p:val>
                                        </p:tav>
                                        <p:tav tm="100000">
                                          <p:val>
                                            <p:strVal val="#ppt_h"/>
                                          </p:val>
                                        </p:tav>
                                      </p:tavLst>
                                    </p:anim>
                                    <p:anim calcmode="lin" valueType="num">
                                      <p:cBhvr>
                                        <p:cTn id="10" dur="18000" fill="hold"/>
                                        <p:tgtEl>
                                          <p:spTgt spid="8"/>
                                        </p:tgtEl>
                                        <p:attrNameLst>
                                          <p:attrName>ppt_w</p:attrName>
                                        </p:attrNameLst>
                                      </p:cBhvr>
                                      <p:tavLst>
                                        <p:tav tm="0">
                                          <p:val>
                                            <p:fltVal val="0"/>
                                          </p:val>
                                        </p:tav>
                                        <p:tav tm="100000">
                                          <p:val>
                                            <p:strVal val="#ppt_w"/>
                                          </p:val>
                                        </p:tav>
                                      </p:tavLst>
                                    </p:anim>
                                  </p:childTnLst>
                                </p:cTn>
                              </p:par>
                              <p:par>
                                <p:cTn id="11" presetID="10" presetClass="entr" presetSubtype="0" fill="hold" grpId="0" nodeType="with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1170"/>
                                        <p:tgtEl>
                                          <p:spTgt spid="7"/>
                                        </p:tgtEl>
                                      </p:cBhvr>
                                    </p:animEffect>
                                  </p:childTnLst>
                                </p:cTn>
                              </p:par>
                            </p:childTnLst>
                          </p:cTn>
                        </p:par>
                        <p:par>
                          <p:cTn id="14" fill="hold">
                            <p:stCondLst>
                              <p:cond delay="18135"/>
                            </p:stCondLst>
                            <p:childTnLst>
                              <p:par>
                                <p:cTn id="15" presetID="10" presetClass="entr" presetSubtype="0" fill="hold" grpId="0" nodeType="afterEffect">
                                  <p:stCondLst>
                                    <p:cond delay="75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34095"/>
                            </p:stCondLst>
                            <p:childTnLst>
                              <p:par>
                                <p:cTn id="19" presetID="10" presetClass="entr" presetSubtype="0" fill="hold" grpId="0" nodeType="afterEffect">
                                  <p:stCondLst>
                                    <p:cond delay="75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170"/>
                                        <p:tgtEl>
                                          <p:spTgt spid="4"/>
                                        </p:tgtEl>
                                      </p:cBhvr>
                                    </p:animEffect>
                                  </p:childTnLst>
                                </p:cTn>
                              </p:par>
                            </p:childTnLst>
                          </p:cTn>
                        </p:par>
                        <p:par>
                          <p:cTn id="22" fill="hold">
                            <p:stCondLst>
                              <p:cond delay="49587"/>
                            </p:stCondLst>
                            <p:childTnLst>
                              <p:par>
                                <p:cTn id="23" presetID="1" presetClass="entr" presetSubtype="0" fill="hold" grpId="0" nodeType="afterEffect" nodePh="1">
                                  <p:stCondLst>
                                    <p:cond delay="2000"/>
                                  </p:stCondLst>
                                  <p:endCondLst>
                                    <p:cond evt="begin" delay="0">
                                      <p:tn val="23"/>
                                    </p:cond>
                                  </p:end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0"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B210FD9-B4AB-4C4B-A7CA-8E605187A949}"/>
              </a:ext>
            </a:extLst>
          </p:cNvPr>
          <p:cNvSpPr/>
          <p:nvPr/>
        </p:nvSpPr>
        <p:spPr>
          <a:xfrm>
            <a:off x="8293512" y="2502164"/>
            <a:ext cx="3898487" cy="3631122"/>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retablo estrenado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año de 1830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 de orden compuesto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dos columnas,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seis pilastras y un nicho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donde está colocado San Pedro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la de San Pablo en otro,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óleos de Jesús caminando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mar, Cristo atado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San Francisco de Asís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obras de Vincenzo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Camuccini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p:txBody>
      </p:sp>
      <p:sp>
        <p:nvSpPr>
          <p:cNvPr id="5" name="Rectángulo 4">
            <a:extLst>
              <a:ext uri="{FF2B5EF4-FFF2-40B4-BE49-F238E27FC236}">
                <a16:creationId xmlns:a16="http://schemas.microsoft.com/office/drawing/2014/main" id="{215E22C3-4345-434A-8AF5-6CECF4B37205}"/>
              </a:ext>
            </a:extLst>
          </p:cNvPr>
          <p:cNvSpPr/>
          <p:nvPr/>
        </p:nvSpPr>
        <p:spPr>
          <a:xfrm>
            <a:off x="8293514" y="1298476"/>
            <a:ext cx="3898486"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 San Pedro</a:t>
            </a:r>
          </a:p>
        </p:txBody>
      </p:sp>
      <p:sp>
        <p:nvSpPr>
          <p:cNvPr id="10" name="CuadroTexto 9">
            <a:extLst>
              <a:ext uri="{FF2B5EF4-FFF2-40B4-BE49-F238E27FC236}">
                <a16:creationId xmlns:a16="http://schemas.microsoft.com/office/drawing/2014/main" id="{5E95F4D0-0181-4B14-9517-15E619A739D4}"/>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pic>
        <p:nvPicPr>
          <p:cNvPr id="4" name="Imagen 3" descr="Imagen que contiene interior, edificio, sala, vida&#10;&#10;Descripción generada con confianza muy alta">
            <a:extLst>
              <a:ext uri="{FF2B5EF4-FFF2-40B4-BE49-F238E27FC236}">
                <a16:creationId xmlns:a16="http://schemas.microsoft.com/office/drawing/2014/main" id="{629E6D15-3411-41D9-88CE-40CF49C6E0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027" y="413732"/>
            <a:ext cx="8091487" cy="6060805"/>
          </a:xfrm>
          <a:prstGeom prst="rect">
            <a:avLst/>
          </a:prstGeom>
          <a:ln>
            <a:noFill/>
          </a:ln>
          <a:effectLst>
            <a:outerShdw blurRad="292100" dist="139700" dir="2700000" algn="tl" rotWithShape="0">
              <a:srgbClr val="333333">
                <a:alpha val="65000"/>
              </a:srgbClr>
            </a:outerShdw>
          </a:effectLst>
        </p:spPr>
      </p:pic>
      <p:sp>
        <p:nvSpPr>
          <p:cNvPr id="2" name="Marcador de número de diapositiva 1">
            <a:extLst>
              <a:ext uri="{FF2B5EF4-FFF2-40B4-BE49-F238E27FC236}">
                <a16:creationId xmlns:a16="http://schemas.microsoft.com/office/drawing/2014/main" id="{FC4AB2C8-102F-4F0E-A11B-45272AD55AAF}"/>
              </a:ext>
            </a:extLst>
          </p:cNvPr>
          <p:cNvSpPr>
            <a:spLocks noGrp="1"/>
          </p:cNvSpPr>
          <p:nvPr>
            <p:ph type="sldNum" sz="quarter" idx="12"/>
          </p:nvPr>
        </p:nvSpPr>
        <p:spPr/>
        <p:txBody>
          <a:bodyPr/>
          <a:lstStyle/>
          <a:p>
            <a:fld id="{70DAEFE9-E137-4A8E-8E7A-5880347B9E77}" type="slidenum">
              <a:rPr lang="es-MX" smtClean="0"/>
              <a:t>6</a:t>
            </a:fld>
            <a:endParaRPr lang="es-MX"/>
          </a:p>
        </p:txBody>
      </p:sp>
    </p:spTree>
    <p:extLst>
      <p:ext uri="{BB962C8B-B14F-4D97-AF65-F5344CB8AC3E}">
        <p14:creationId xmlns:p14="http://schemas.microsoft.com/office/powerpoint/2010/main" val="1366040805"/>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62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3642"/>
                            </p:stCondLst>
                            <p:childTnLst>
                              <p:par>
                                <p:cTn id="13" presetID="1" presetClass="entr" presetSubtype="0" fill="hold" grpId="0" nodeType="afterEffect" nodePh="1">
                                  <p:stCondLst>
                                    <p:cond delay="2000"/>
                                  </p:stCondLst>
                                  <p:endCondLst>
                                    <p:cond evt="begin" delay="0">
                                      <p:tn val="13"/>
                                    </p:cond>
                                  </p:end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62CAEC45-0967-48E8-8A33-9B6F9775E384}"/>
              </a:ext>
            </a:extLst>
          </p:cNvPr>
          <p:cNvSpPr/>
          <p:nvPr/>
        </p:nvSpPr>
        <p:spPr>
          <a:xfrm>
            <a:off x="4748984" y="218991"/>
            <a:ext cx="6813750" cy="48462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 Nuestra Señora de Guadalupe</a:t>
            </a:r>
          </a:p>
        </p:txBody>
      </p:sp>
      <p:sp>
        <p:nvSpPr>
          <p:cNvPr id="7" name="Rectángulo 6">
            <a:extLst>
              <a:ext uri="{FF2B5EF4-FFF2-40B4-BE49-F238E27FC236}">
                <a16:creationId xmlns:a16="http://schemas.microsoft.com/office/drawing/2014/main" id="{71CF6D09-48F1-4168-8CFD-EC43B3B8285D}"/>
              </a:ext>
            </a:extLst>
          </p:cNvPr>
          <p:cNvSpPr/>
          <p:nvPr/>
        </p:nvSpPr>
        <p:spPr>
          <a:xfrm>
            <a:off x="-9828" y="398061"/>
            <a:ext cx="5068520" cy="4272323"/>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José Manzo, que tuvo a su cargo transformar la decoración barroca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algunos espacios de la catedral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al estilo neoclásico,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colocó la pintura del célebre oaxaqueño Miguel Cabrera de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Virgen de Guadalupe,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ya hecha en 1756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su nuevo retablo,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acompañan las imágenes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beato Bartolomé Gutiérrez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San Felipe de Jesús,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martirizados en Japón.</a:t>
            </a:r>
          </a:p>
        </p:txBody>
      </p:sp>
      <p:pic>
        <p:nvPicPr>
          <p:cNvPr id="9" name="Imagen 8" descr="Imagen que contiene edificio, valla, interior&#10;&#10;Descripción generada con confianza alta">
            <a:extLst>
              <a:ext uri="{FF2B5EF4-FFF2-40B4-BE49-F238E27FC236}">
                <a16:creationId xmlns:a16="http://schemas.microsoft.com/office/drawing/2014/main" id="{62DCD275-C623-4E1F-AFFA-CA729BBDF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8692" y="785359"/>
            <a:ext cx="6813750" cy="5110312"/>
          </a:xfrm>
          <a:prstGeom prst="rect">
            <a:avLst/>
          </a:prstGeom>
          <a:ln>
            <a:noFill/>
          </a:ln>
          <a:effectLst>
            <a:outerShdw blurRad="292100" dist="139700" dir="2700000" algn="tl" rotWithShape="0">
              <a:srgbClr val="333333">
                <a:alpha val="65000"/>
              </a:srgbClr>
            </a:outerShdw>
          </a:effectLst>
        </p:spPr>
      </p:pic>
      <p:sp>
        <p:nvSpPr>
          <p:cNvPr id="10" name="CuadroTexto 9">
            <a:extLst>
              <a:ext uri="{FF2B5EF4-FFF2-40B4-BE49-F238E27FC236}">
                <a16:creationId xmlns:a16="http://schemas.microsoft.com/office/drawing/2014/main" id="{5E95F4D0-0181-4B14-9517-15E619A739D4}"/>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8" name="Rectángulo 7">
            <a:extLst>
              <a:ext uri="{FF2B5EF4-FFF2-40B4-BE49-F238E27FC236}">
                <a16:creationId xmlns:a16="http://schemas.microsoft.com/office/drawing/2014/main" id="{D7043559-BFFA-410D-A20D-3CFFDC578E5C}"/>
              </a:ext>
            </a:extLst>
          </p:cNvPr>
          <p:cNvSpPr/>
          <p:nvPr/>
        </p:nvSpPr>
        <p:spPr>
          <a:xfrm>
            <a:off x="-14748" y="4793074"/>
            <a:ext cx="5068519"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al frente del retablo de la Virgen,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una cartela dice:</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(Non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Fecit</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Taliter</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Omni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Nationi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No hizo igual con todas las naciones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p:txBody>
      </p:sp>
      <p:sp>
        <p:nvSpPr>
          <p:cNvPr id="11" name="Rectángulo 10">
            <a:extLst>
              <a:ext uri="{FF2B5EF4-FFF2-40B4-BE49-F238E27FC236}">
                <a16:creationId xmlns:a16="http://schemas.microsoft.com/office/drawing/2014/main" id="{7B8BD8D0-38D7-49C0-8753-A1C5647EE47D}"/>
              </a:ext>
            </a:extLst>
          </p:cNvPr>
          <p:cNvSpPr/>
          <p:nvPr/>
        </p:nvSpPr>
        <p:spPr>
          <a:xfrm>
            <a:off x="-19669" y="6051604"/>
            <a:ext cx="12211669"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frase que sobre la Guadalupana dijo el Papa Benedicto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XIV</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en el piso, se hallan los restos mortuorios del primer arzobispo de Puebla Ramón Ibarra y González.</a:t>
            </a:r>
          </a:p>
        </p:txBody>
      </p:sp>
      <p:sp>
        <p:nvSpPr>
          <p:cNvPr id="2" name="Marcador de número de diapositiva 1">
            <a:extLst>
              <a:ext uri="{FF2B5EF4-FFF2-40B4-BE49-F238E27FC236}">
                <a16:creationId xmlns:a16="http://schemas.microsoft.com/office/drawing/2014/main" id="{EF6B7BC4-A047-4E51-B855-DDE6AA0F9763}"/>
              </a:ext>
            </a:extLst>
          </p:cNvPr>
          <p:cNvSpPr>
            <a:spLocks noGrp="1"/>
          </p:cNvSpPr>
          <p:nvPr>
            <p:ph type="sldNum" sz="quarter" idx="12"/>
          </p:nvPr>
        </p:nvSpPr>
        <p:spPr/>
        <p:txBody>
          <a:bodyPr/>
          <a:lstStyle/>
          <a:p>
            <a:fld id="{70DAEFE9-E137-4A8E-8E7A-5880347B9E77}" type="slidenum">
              <a:rPr lang="es-MX" smtClean="0"/>
              <a:t>7</a:t>
            </a:fld>
            <a:endParaRPr lang="es-MX"/>
          </a:p>
        </p:txBody>
      </p:sp>
    </p:spTree>
    <p:extLst>
      <p:ext uri="{BB962C8B-B14F-4D97-AF65-F5344CB8AC3E}">
        <p14:creationId xmlns:p14="http://schemas.microsoft.com/office/powerpoint/2010/main" val="4033850408"/>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94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45149"/>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59487"/>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Effect transition="in" filter="fade">
                                      <p:cBhvr>
                                        <p:cTn id="19" dur="1170"/>
                                        <p:tgtEl>
                                          <p:spTgt spid="11"/>
                                        </p:tgtEl>
                                      </p:cBhvr>
                                    </p:animEffect>
                                  </p:childTnLst>
                                </p:cTn>
                              </p:par>
                            </p:childTnLst>
                          </p:cTn>
                        </p:par>
                        <p:par>
                          <p:cTn id="20" fill="hold">
                            <p:stCondLst>
                              <p:cond delay="75984"/>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P spid="8"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foto, interior, pared, pintando&#10;&#10;Descripción generada con confianza muy alta">
            <a:extLst>
              <a:ext uri="{FF2B5EF4-FFF2-40B4-BE49-F238E27FC236}">
                <a16:creationId xmlns:a16="http://schemas.microsoft.com/office/drawing/2014/main" id="{F6079DB0-4ECD-4656-B3FE-A40A231B0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831" y="280219"/>
            <a:ext cx="5203065" cy="4456090"/>
          </a:xfrm>
          <a:prstGeom prst="rect">
            <a:avLst/>
          </a:prstGeom>
        </p:spPr>
      </p:pic>
      <p:pic>
        <p:nvPicPr>
          <p:cNvPr id="8" name="Imagen 7" descr="Imagen que contiene foto, ventana, interior, edificio&#10;&#10;Descripción generada con confianza alta">
            <a:extLst>
              <a:ext uri="{FF2B5EF4-FFF2-40B4-BE49-F238E27FC236}">
                <a16:creationId xmlns:a16="http://schemas.microsoft.com/office/drawing/2014/main" id="{5369F006-906A-40C7-9091-850E7680AA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08660" y="2020528"/>
            <a:ext cx="4352086" cy="4571519"/>
          </a:xfrm>
          <a:prstGeom prst="rect">
            <a:avLst/>
          </a:prstGeom>
        </p:spPr>
      </p:pic>
      <p:sp>
        <p:nvSpPr>
          <p:cNvPr id="2" name="Rectángulo 1">
            <a:extLst>
              <a:ext uri="{FF2B5EF4-FFF2-40B4-BE49-F238E27FC236}">
                <a16:creationId xmlns:a16="http://schemas.microsoft.com/office/drawing/2014/main" id="{4BF9560A-3387-4BCE-A74D-090AD8448B32}"/>
              </a:ext>
            </a:extLst>
          </p:cNvPr>
          <p:cNvSpPr/>
          <p:nvPr/>
        </p:nvSpPr>
        <p:spPr>
          <a:xfrm>
            <a:off x="6087969" y="806101"/>
            <a:ext cx="4352086"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la lateral,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obra de Cristóbal de Villalpando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Coronación de María </a:t>
            </a:r>
          </a:p>
        </p:txBody>
      </p:sp>
      <p:sp>
        <p:nvSpPr>
          <p:cNvPr id="9" name="Rectángulo 8">
            <a:extLst>
              <a:ext uri="{FF2B5EF4-FFF2-40B4-BE49-F238E27FC236}">
                <a16:creationId xmlns:a16="http://schemas.microsoft.com/office/drawing/2014/main" id="{2603BFC2-F703-4895-A72A-A19D36E5A47A}"/>
              </a:ext>
            </a:extLst>
          </p:cNvPr>
          <p:cNvSpPr/>
          <p:nvPr/>
        </p:nvSpPr>
        <p:spPr>
          <a:xfrm>
            <a:off x="3834579" y="5268399"/>
            <a:ext cx="3316587"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en el lado opuesto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repite Miguel Cabrera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La Sagrada Familia, </a:t>
            </a:r>
          </a:p>
        </p:txBody>
      </p:sp>
      <p:sp>
        <p:nvSpPr>
          <p:cNvPr id="11" name="CuadroTexto 10">
            <a:extLst>
              <a:ext uri="{FF2B5EF4-FFF2-40B4-BE49-F238E27FC236}">
                <a16:creationId xmlns:a16="http://schemas.microsoft.com/office/drawing/2014/main" id="{DC11DE86-0CCC-4637-90D5-E04DC9B0E865}"/>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Marcador de número de diapositiva 2">
            <a:extLst>
              <a:ext uri="{FF2B5EF4-FFF2-40B4-BE49-F238E27FC236}">
                <a16:creationId xmlns:a16="http://schemas.microsoft.com/office/drawing/2014/main" id="{B853DFBC-9C56-4898-93E3-46D20DDD4C89}"/>
              </a:ext>
            </a:extLst>
          </p:cNvPr>
          <p:cNvSpPr>
            <a:spLocks noGrp="1"/>
          </p:cNvSpPr>
          <p:nvPr>
            <p:ph type="sldNum" sz="quarter" idx="12"/>
          </p:nvPr>
        </p:nvSpPr>
        <p:spPr/>
        <p:txBody>
          <a:bodyPr/>
          <a:lstStyle/>
          <a:p>
            <a:fld id="{70DAEFE9-E137-4A8E-8E7A-5880347B9E77}" type="slidenum">
              <a:rPr lang="es-MX" smtClean="0"/>
              <a:t>8</a:t>
            </a:fld>
            <a:endParaRPr lang="es-MX"/>
          </a:p>
        </p:txBody>
      </p:sp>
    </p:spTree>
    <p:extLst>
      <p:ext uri="{BB962C8B-B14F-4D97-AF65-F5344CB8AC3E}">
        <p14:creationId xmlns:p14="http://schemas.microsoft.com/office/powerpoint/2010/main" val="474088830"/>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819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fade">
                                      <p:cBhvr>
                                        <p:cTn id="11" dur="1170"/>
                                        <p:tgtEl>
                                          <p:spTgt spid="9"/>
                                        </p:tgtEl>
                                      </p:cBhvr>
                                    </p:animEffect>
                                  </p:childTnLst>
                                </p:cTn>
                              </p:par>
                            </p:childTnLst>
                          </p:cTn>
                        </p:par>
                        <p:par>
                          <p:cTn id="12" fill="hold">
                            <p:stCondLst>
                              <p:cond delay="16678"/>
                            </p:stCondLst>
                            <p:childTnLst>
                              <p:par>
                                <p:cTn id="13" presetID="1" presetClass="entr" presetSubtype="0" fill="hold" grpId="0" nodeType="afterEffect" nodePh="1">
                                  <p:stCondLst>
                                    <p:cond delay="2000"/>
                                  </p:stCondLst>
                                  <p:endCondLst>
                                    <p:cond evt="begin" delay="0">
                                      <p:tn val="13"/>
                                    </p:cond>
                                  </p:end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descr="Imagen que contiene edificio&#10;&#10;Descripción generada con confianza muy alta">
            <a:extLst>
              <a:ext uri="{FF2B5EF4-FFF2-40B4-BE49-F238E27FC236}">
                <a16:creationId xmlns:a16="http://schemas.microsoft.com/office/drawing/2014/main" id="{D3E2F84F-63D6-4FB0-AA52-6975723CF46F}"/>
              </a:ext>
            </a:extLst>
          </p:cNvPr>
          <p:cNvPicPr>
            <a:picLocks noChangeAspect="1"/>
          </p:cNvPicPr>
          <p:nvPr/>
        </p:nvPicPr>
        <p:blipFill rotWithShape="1">
          <a:blip r:embed="rId3">
            <a:extLst>
              <a:ext uri="{28A0092B-C50C-407E-A947-70E740481C1C}">
                <a14:useLocalDpi xmlns:a14="http://schemas.microsoft.com/office/drawing/2010/main" val="0"/>
              </a:ext>
            </a:extLst>
          </a:blip>
          <a:srcRect l="3583" t="4292" r="7805" b="9120"/>
          <a:stretch/>
        </p:blipFill>
        <p:spPr>
          <a:xfrm>
            <a:off x="200735" y="2200275"/>
            <a:ext cx="5267629" cy="3997745"/>
          </a:xfrm>
          <a:prstGeom prst="rect">
            <a:avLst/>
          </a:prstGeom>
          <a:ln>
            <a:noFill/>
          </a:ln>
          <a:effectLst>
            <a:outerShdw blurRad="292100" dist="139700" dir="2700000" algn="tl" rotWithShape="0">
              <a:srgbClr val="333333">
                <a:alpha val="65000"/>
              </a:srgbClr>
            </a:outerShdw>
          </a:effectLst>
        </p:spPr>
      </p:pic>
      <p:sp>
        <p:nvSpPr>
          <p:cNvPr id="2" name="Rectángulo 1">
            <a:extLst>
              <a:ext uri="{FF2B5EF4-FFF2-40B4-BE49-F238E27FC236}">
                <a16:creationId xmlns:a16="http://schemas.microsoft.com/office/drawing/2014/main" id="{4BF9560A-3387-4BCE-A74D-090AD8448B32}"/>
              </a:ext>
            </a:extLst>
          </p:cNvPr>
          <p:cNvSpPr/>
          <p:nvPr/>
        </p:nvSpPr>
        <p:spPr>
          <a:xfrm>
            <a:off x="5468364" y="348911"/>
            <a:ext cx="6723636" cy="619592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Originalmente resguardó las reliquias de santos y otros objetos sacros, luego fue dedicada al apóstol San Andrés, por ello aún se conserva su escultura y su cruz en forma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a:t>
            </a:r>
            <a:r>
              <a:rPr kumimoji="0" lang="es-MX" sz="2400" b="0" i="0" u="none" strike="noStrike" kern="1200" cap="none" spc="0" normalizeH="0" baseline="0" noProof="0" dirty="0">
                <a:ln>
                  <a:noFill/>
                </a:ln>
                <a:solidFill>
                  <a:prstClr val="black"/>
                </a:solidFill>
                <a:effectLst/>
                <a:uLnTx/>
                <a:uFillTx/>
                <a:latin typeface="AlgerianBasSCD" pitchFamily="2" charset="0"/>
                <a:ea typeface="+mn-ea"/>
                <a:cs typeface="+mn-cs"/>
              </a:rPr>
              <a:t>X</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símbolo de su martirio, en el medio punto de la reja.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Aquí de nueva cuenta José Manzo intervino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para la redecoración al estilo neoclásico al retirar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retablos barrocos y así consagrarla 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María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Salus</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Infirmorum</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María salud de los enfermos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cuya pintura fue obra del maestro poblano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Francisco Morales Van den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Eyden</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énfasis en el corazón de la Virgen hizo que la gente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le llamara del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Dulce Corazón de María”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los laterales destaca una Asunción de María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pintada por el artista italiano Vincenzo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Camuccini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las pinturas anónimas de San Alfonso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María de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Ligorio</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y San Buenaventura.</a:t>
            </a:r>
          </a:p>
        </p:txBody>
      </p:sp>
      <p:sp>
        <p:nvSpPr>
          <p:cNvPr id="3" name="Rectángulo 2">
            <a:extLst>
              <a:ext uri="{FF2B5EF4-FFF2-40B4-BE49-F238E27FC236}">
                <a16:creationId xmlns:a16="http://schemas.microsoft.com/office/drawing/2014/main" id="{F47EE95D-E9E0-46B4-B6E5-0A759EACACB0}"/>
              </a:ext>
            </a:extLst>
          </p:cNvPr>
          <p:cNvSpPr/>
          <p:nvPr/>
        </p:nvSpPr>
        <p:spPr>
          <a:xfrm>
            <a:off x="-14743" y="985909"/>
            <a:ext cx="5483108" cy="84369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del Sagrado Corazón de María</a:t>
            </a:r>
          </a:p>
        </p:txBody>
      </p:sp>
      <p:sp>
        <p:nvSpPr>
          <p:cNvPr id="6" name="CuadroTexto 5">
            <a:extLst>
              <a:ext uri="{FF2B5EF4-FFF2-40B4-BE49-F238E27FC236}">
                <a16:creationId xmlns:a16="http://schemas.microsoft.com/office/drawing/2014/main" id="{DF7CD646-F26E-4732-9949-A44C1ACAE3B1}"/>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Marcador de número de diapositiva 3">
            <a:extLst>
              <a:ext uri="{FF2B5EF4-FFF2-40B4-BE49-F238E27FC236}">
                <a16:creationId xmlns:a16="http://schemas.microsoft.com/office/drawing/2014/main" id="{704B08A0-350D-40CA-A836-4FCC5A6BE377}"/>
              </a:ext>
            </a:extLst>
          </p:cNvPr>
          <p:cNvSpPr>
            <a:spLocks noGrp="1"/>
          </p:cNvSpPr>
          <p:nvPr>
            <p:ph type="sldNum" sz="quarter" idx="12"/>
          </p:nvPr>
        </p:nvSpPr>
        <p:spPr/>
        <p:txBody>
          <a:bodyPr/>
          <a:lstStyle/>
          <a:p>
            <a:fld id="{70DAEFE9-E137-4A8E-8E7A-5880347B9E77}" type="slidenum">
              <a:rPr lang="es-MX" smtClean="0"/>
              <a:t>9</a:t>
            </a:fld>
            <a:endParaRPr lang="es-MX"/>
          </a:p>
        </p:txBody>
      </p:sp>
    </p:spTree>
    <p:extLst>
      <p:ext uri="{BB962C8B-B14F-4D97-AF65-F5344CB8AC3E}">
        <p14:creationId xmlns:p14="http://schemas.microsoft.com/office/powerpoint/2010/main" val="3221040412"/>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8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26667"/>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1170"/>
                                        <p:tgtEl>
                                          <p:spTgt spid="2">
                                            <p:txEl>
                                              <p:pRg st="1" end="1"/>
                                            </p:txEl>
                                          </p:spTgt>
                                        </p:tgtEl>
                                      </p:cBhvr>
                                    </p:animEffect>
                                  </p:childTnLst>
                                </p:cTn>
                              </p:par>
                            </p:childTnLst>
                          </p:cTn>
                        </p:par>
                        <p:par>
                          <p:cTn id="16" fill="hold">
                            <p:stCondLst>
                              <p:cond delay="33219"/>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170"/>
                                        <p:tgtEl>
                                          <p:spTgt spid="2">
                                            <p:txEl>
                                              <p:pRg st="3" end="3"/>
                                            </p:txEl>
                                          </p:spTgt>
                                        </p:tgtEl>
                                      </p:cBhvr>
                                    </p:animEffect>
                                  </p:childTnLst>
                                </p:cTn>
                              </p:par>
                            </p:childTnLst>
                          </p:cTn>
                        </p:par>
                        <p:par>
                          <p:cTn id="20" fill="hold">
                            <p:stCondLst>
                              <p:cond delay="39117"/>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Effect transition="in" filter="fade">
                                      <p:cBhvr>
                                        <p:cTn id="23" dur="1170"/>
                                        <p:tgtEl>
                                          <p:spTgt spid="2">
                                            <p:txEl>
                                              <p:pRg st="4" end="4"/>
                                            </p:txEl>
                                          </p:spTgt>
                                        </p:tgtEl>
                                      </p:cBhvr>
                                    </p:animEffect>
                                  </p:childTnLst>
                                </p:cTn>
                              </p:par>
                            </p:childTnLst>
                          </p:cTn>
                        </p:par>
                        <p:par>
                          <p:cTn id="24" fill="hold">
                            <p:stCondLst>
                              <p:cond delay="45435"/>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1170"/>
                                        <p:tgtEl>
                                          <p:spTgt spid="2">
                                            <p:txEl>
                                              <p:pRg st="5" end="5"/>
                                            </p:txEl>
                                          </p:spTgt>
                                        </p:tgtEl>
                                      </p:cBhvr>
                                    </p:animEffect>
                                  </p:childTnLst>
                                </p:cTn>
                              </p:par>
                            </p:childTnLst>
                          </p:cTn>
                        </p:par>
                        <p:par>
                          <p:cTn id="28" fill="hold">
                            <p:stCondLst>
                              <p:cond delay="50583"/>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2">
                                            <p:txEl>
                                              <p:pRg st="6" end="6"/>
                                            </p:txEl>
                                          </p:spTgt>
                                        </p:tgtEl>
                                        <p:attrNameLst>
                                          <p:attrName>style.visibility</p:attrName>
                                        </p:attrNameLst>
                                      </p:cBhvr>
                                      <p:to>
                                        <p:strVal val="visible"/>
                                      </p:to>
                                    </p:set>
                                    <p:animEffect transition="in" filter="fade">
                                      <p:cBhvr>
                                        <p:cTn id="31" dur="1170"/>
                                        <p:tgtEl>
                                          <p:spTgt spid="2">
                                            <p:txEl>
                                              <p:pRg st="6" end="6"/>
                                            </p:txEl>
                                          </p:spTgt>
                                        </p:tgtEl>
                                      </p:cBhvr>
                                    </p:animEffect>
                                  </p:childTnLst>
                                </p:cTn>
                              </p:par>
                            </p:childTnLst>
                          </p:cTn>
                        </p:par>
                        <p:par>
                          <p:cTn id="32" fill="hold">
                            <p:stCondLst>
                              <p:cond delay="6123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
                                            <p:txEl>
                                              <p:pRg st="7" end="7"/>
                                            </p:txEl>
                                          </p:spTgt>
                                        </p:tgtEl>
                                        <p:attrNameLst>
                                          <p:attrName>style.visibility</p:attrName>
                                        </p:attrNameLst>
                                      </p:cBhvr>
                                      <p:to>
                                        <p:strVal val="visible"/>
                                      </p:to>
                                    </p:set>
                                    <p:animEffect transition="in" filter="fade">
                                      <p:cBhvr>
                                        <p:cTn id="35" dur="1170"/>
                                        <p:tgtEl>
                                          <p:spTgt spid="2">
                                            <p:txEl>
                                              <p:pRg st="7" end="7"/>
                                            </p:txEl>
                                          </p:spTgt>
                                        </p:tgtEl>
                                      </p:cBhvr>
                                    </p:animEffect>
                                  </p:childTnLst>
                                </p:cTn>
                              </p:par>
                            </p:childTnLst>
                          </p:cTn>
                        </p:par>
                        <p:par>
                          <p:cTn id="36" fill="hold">
                            <p:stCondLst>
                              <p:cond delay="65559"/>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2">
                                            <p:txEl>
                                              <p:pRg st="9" end="9"/>
                                            </p:txEl>
                                          </p:spTgt>
                                        </p:tgtEl>
                                        <p:attrNameLst>
                                          <p:attrName>style.visibility</p:attrName>
                                        </p:attrNameLst>
                                      </p:cBhvr>
                                      <p:to>
                                        <p:strVal val="visible"/>
                                      </p:to>
                                    </p:set>
                                    <p:animEffect transition="in" filter="fade">
                                      <p:cBhvr>
                                        <p:cTn id="39" dur="1170"/>
                                        <p:tgtEl>
                                          <p:spTgt spid="2">
                                            <p:txEl>
                                              <p:pRg st="9" end="9"/>
                                            </p:txEl>
                                          </p:spTgt>
                                        </p:tgtEl>
                                      </p:cBhvr>
                                    </p:animEffect>
                                  </p:childTnLst>
                                </p:cTn>
                              </p:par>
                            </p:childTnLst>
                          </p:cTn>
                        </p:par>
                        <p:par>
                          <p:cTn id="40" fill="hold">
                            <p:stCondLst>
                              <p:cond delay="72510"/>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2">
                                            <p:txEl>
                                              <p:pRg st="10" end="10"/>
                                            </p:txEl>
                                          </p:spTgt>
                                        </p:tgtEl>
                                        <p:attrNameLst>
                                          <p:attrName>style.visibility</p:attrName>
                                        </p:attrNameLst>
                                      </p:cBhvr>
                                      <p:to>
                                        <p:strVal val="visible"/>
                                      </p:to>
                                    </p:set>
                                    <p:animEffect transition="in" filter="fade">
                                      <p:cBhvr>
                                        <p:cTn id="43" dur="1170"/>
                                        <p:tgtEl>
                                          <p:spTgt spid="2">
                                            <p:txEl>
                                              <p:pRg st="10" end="10"/>
                                            </p:txEl>
                                          </p:spTgt>
                                        </p:tgtEl>
                                      </p:cBhvr>
                                    </p:animEffect>
                                  </p:childTnLst>
                                </p:cTn>
                              </p:par>
                            </p:childTnLst>
                          </p:cTn>
                        </p:par>
                        <p:par>
                          <p:cTn id="44" fill="hold">
                            <p:stCondLst>
                              <p:cond delay="77541"/>
                            </p:stCondLst>
                            <p:childTnLst>
                              <p:par>
                                <p:cTn id="45" presetID="10" presetClass="entr" presetSubtype="0" fill="hold" grpId="0" nodeType="afterEffect">
                                  <p:stCondLst>
                                    <p:cond delay="750"/>
                                  </p:stCondLst>
                                  <p:iterate type="lt">
                                    <p:tmPct val="10000"/>
                                  </p:iterate>
                                  <p:childTnLst>
                                    <p:set>
                                      <p:cBhvr>
                                        <p:cTn id="46" dur="1" fill="hold">
                                          <p:stCondLst>
                                            <p:cond delay="0"/>
                                          </p:stCondLst>
                                        </p:cTn>
                                        <p:tgtEl>
                                          <p:spTgt spid="2">
                                            <p:txEl>
                                              <p:pRg st="12" end="12"/>
                                            </p:txEl>
                                          </p:spTgt>
                                        </p:tgtEl>
                                        <p:attrNameLst>
                                          <p:attrName>style.visibility</p:attrName>
                                        </p:attrNameLst>
                                      </p:cBhvr>
                                      <p:to>
                                        <p:strVal val="visible"/>
                                      </p:to>
                                    </p:set>
                                    <p:animEffect transition="in" filter="fade">
                                      <p:cBhvr>
                                        <p:cTn id="47" dur="1170"/>
                                        <p:tgtEl>
                                          <p:spTgt spid="2">
                                            <p:txEl>
                                              <p:pRg st="12" end="12"/>
                                            </p:txEl>
                                          </p:spTgt>
                                        </p:tgtEl>
                                      </p:cBhvr>
                                    </p:animEffect>
                                  </p:childTnLst>
                                </p:cTn>
                              </p:par>
                            </p:childTnLst>
                          </p:cTn>
                        </p:par>
                        <p:par>
                          <p:cTn id="48" fill="hold">
                            <p:stCondLst>
                              <p:cond delay="83907"/>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2">
                                            <p:txEl>
                                              <p:pRg st="13" end="13"/>
                                            </p:txEl>
                                          </p:spTgt>
                                        </p:tgtEl>
                                        <p:attrNameLst>
                                          <p:attrName>style.visibility</p:attrName>
                                        </p:attrNameLst>
                                      </p:cBhvr>
                                      <p:to>
                                        <p:strVal val="visible"/>
                                      </p:to>
                                    </p:set>
                                    <p:animEffect transition="in" filter="fade">
                                      <p:cBhvr>
                                        <p:cTn id="51" dur="1170"/>
                                        <p:tgtEl>
                                          <p:spTgt spid="2">
                                            <p:txEl>
                                              <p:pRg st="13" end="13"/>
                                            </p:txEl>
                                          </p:spTgt>
                                        </p:tgtEl>
                                      </p:cBhvr>
                                    </p:animEffect>
                                  </p:childTnLst>
                                </p:cTn>
                              </p:par>
                            </p:childTnLst>
                          </p:cTn>
                        </p:par>
                        <p:par>
                          <p:cTn id="52" fill="hold">
                            <p:stCondLst>
                              <p:cond delay="90108"/>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2">
                                            <p:txEl>
                                              <p:pRg st="14" end="14"/>
                                            </p:txEl>
                                          </p:spTgt>
                                        </p:tgtEl>
                                        <p:attrNameLst>
                                          <p:attrName>style.visibility</p:attrName>
                                        </p:attrNameLst>
                                      </p:cBhvr>
                                      <p:to>
                                        <p:strVal val="visible"/>
                                      </p:to>
                                    </p:set>
                                    <p:animEffect transition="in" filter="fade">
                                      <p:cBhvr>
                                        <p:cTn id="55" dur="1170"/>
                                        <p:tgtEl>
                                          <p:spTgt spid="2">
                                            <p:txEl>
                                              <p:pRg st="14" end="14"/>
                                            </p:txEl>
                                          </p:spTgt>
                                        </p:tgtEl>
                                      </p:cBhvr>
                                    </p:animEffect>
                                  </p:childTnLst>
                                </p:cTn>
                              </p:par>
                            </p:childTnLst>
                          </p:cTn>
                        </p:par>
                        <p:par>
                          <p:cTn id="56" fill="hold">
                            <p:stCondLst>
                              <p:cond delay="94905"/>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2">
                                            <p:txEl>
                                              <p:pRg st="15" end="15"/>
                                            </p:txEl>
                                          </p:spTgt>
                                        </p:tgtEl>
                                        <p:attrNameLst>
                                          <p:attrName>style.visibility</p:attrName>
                                        </p:attrNameLst>
                                      </p:cBhvr>
                                      <p:to>
                                        <p:strVal val="visible"/>
                                      </p:to>
                                    </p:set>
                                    <p:animEffect transition="in" filter="fade">
                                      <p:cBhvr>
                                        <p:cTn id="59" dur="1170"/>
                                        <p:tgtEl>
                                          <p:spTgt spid="2">
                                            <p:txEl>
                                              <p:pRg st="15" end="15"/>
                                            </p:txEl>
                                          </p:spTgt>
                                        </p:tgtEl>
                                      </p:cBhvr>
                                    </p:animEffect>
                                  </p:childTnLst>
                                </p:cTn>
                              </p:par>
                            </p:childTnLst>
                          </p:cTn>
                        </p:par>
                        <p:par>
                          <p:cTn id="60" fill="hold">
                            <p:stCondLst>
                              <p:cond delay="99585"/>
                            </p:stCondLst>
                            <p:childTnLst>
                              <p:par>
                                <p:cTn id="61" presetID="1" presetClass="entr" presetSubtype="0" fill="hold" grpId="0" nodeType="afterEffect" nodePh="1">
                                  <p:stCondLst>
                                    <p:cond delay="200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2826630"/>
            <a:ext cx="4394872" cy="26693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Esta capilla estaba encomendada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al gremio de plateros de Puebla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que tenía su respectiva ordenanza,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el retablo se compone de una estatua de la Purísima, San Luis Obispo,</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y San Buenaventura,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los muros laterales dos óleos,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Fray Juan Escoto y el Papa Pio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IX</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p:txBody>
      </p:sp>
      <p:sp>
        <p:nvSpPr>
          <p:cNvPr id="3" name="CuadroTexto 2">
            <a:extLst>
              <a:ext uri="{FF2B5EF4-FFF2-40B4-BE49-F238E27FC236}">
                <a16:creationId xmlns:a16="http://schemas.microsoft.com/office/drawing/2014/main" id="{41900106-C10E-45FF-959B-B8B157228A31}"/>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E8D07773-59B6-45B4-B7A6-3B728469E886}"/>
              </a:ext>
            </a:extLst>
          </p:cNvPr>
          <p:cNvSpPr/>
          <p:nvPr/>
        </p:nvSpPr>
        <p:spPr>
          <a:xfrm>
            <a:off x="-14762" y="779430"/>
            <a:ext cx="4866986" cy="1202765"/>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de la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Inmaculada Concepción</a:t>
            </a:r>
          </a:p>
        </p:txBody>
      </p:sp>
      <p:pic>
        <p:nvPicPr>
          <p:cNvPr id="8" name="Imagen 7" descr="Imagen que contiene interior, reloj, pared, edificio&#10;&#10;Descripción generada con confianza muy alta">
            <a:extLst>
              <a:ext uri="{FF2B5EF4-FFF2-40B4-BE49-F238E27FC236}">
                <a16:creationId xmlns:a16="http://schemas.microsoft.com/office/drawing/2014/main" id="{DF2143D6-136D-4D8E-9D37-B51B6FAD9C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2224" y="745626"/>
            <a:ext cx="7000420" cy="5250315"/>
          </a:xfrm>
          <a:prstGeom prst="rect">
            <a:avLst/>
          </a:prstGeom>
          <a:ln>
            <a:noFill/>
          </a:ln>
          <a:effectLst>
            <a:outerShdw blurRad="292100" dist="139700" dir="2700000" algn="tl" rotWithShape="0">
              <a:srgbClr val="333333">
                <a:alpha val="65000"/>
              </a:srgbClr>
            </a:outerShdw>
          </a:effectLst>
        </p:spPr>
      </p:pic>
      <p:sp>
        <p:nvSpPr>
          <p:cNvPr id="5" name="Marcador de número de diapositiva 4">
            <a:extLst>
              <a:ext uri="{FF2B5EF4-FFF2-40B4-BE49-F238E27FC236}">
                <a16:creationId xmlns:a16="http://schemas.microsoft.com/office/drawing/2014/main" id="{3B5CB935-B592-4743-865E-74F777AB7290}"/>
              </a:ext>
            </a:extLst>
          </p:cNvPr>
          <p:cNvSpPr>
            <a:spLocks noGrp="1"/>
          </p:cNvSpPr>
          <p:nvPr>
            <p:ph type="sldNum" sz="quarter" idx="12"/>
          </p:nvPr>
        </p:nvSpPr>
        <p:spPr/>
        <p:txBody>
          <a:bodyPr/>
          <a:lstStyle/>
          <a:p>
            <a:fld id="{70DAEFE9-E137-4A8E-8E7A-5880347B9E77}" type="slidenum">
              <a:rPr lang="es-MX" smtClean="0"/>
              <a:t>10</a:t>
            </a:fld>
            <a:endParaRPr lang="es-MX"/>
          </a:p>
        </p:txBody>
      </p:sp>
    </p:spTree>
    <p:extLst>
      <p:ext uri="{BB962C8B-B14F-4D97-AF65-F5344CB8AC3E}">
        <p14:creationId xmlns:p14="http://schemas.microsoft.com/office/powerpoint/2010/main" val="4277925474"/>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8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35325"/>
                            </p:stCondLst>
                            <p:childTnLst>
                              <p:par>
                                <p:cTn id="13" presetID="1" presetClass="entr" presetSubtype="0" fill="hold" grpId="0" nodeType="afterEffect" nodePh="1">
                                  <p:stCondLst>
                                    <p:cond delay="200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6293884" y="1056830"/>
            <a:ext cx="5898116" cy="3951723"/>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capilla del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Cristo</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como antiguamente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le llamaba por la magnífica escultura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tamaño natural de Jesús crucificado, que se decía según la leyenda había sido hecha en Europa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bendecida por el Papa Paulo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VI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dicho sin sustento, ya que la pieza esta elaborada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pasta de caña de maíz, materia prima del estado de Michoacán, posiblemente traída por el obispo Antonio Ruíz de Morales y Molina, que gobernó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diócesis de 1572 a 1576, acompañan a la escultura en los laterales una Virgen de la Esperanza y un san Juan el Bautista, ambas del maestro Lugardo.</a:t>
            </a:r>
          </a:p>
        </p:txBody>
      </p:sp>
      <p:pic>
        <p:nvPicPr>
          <p:cNvPr id="4" name="Imagen 3" descr="Imagen que contiene edificio, interior, reloj&#10;&#10;Descripción generada con confianza alta">
            <a:extLst>
              <a:ext uri="{FF2B5EF4-FFF2-40B4-BE49-F238E27FC236}">
                <a16:creationId xmlns:a16="http://schemas.microsoft.com/office/drawing/2014/main" id="{36731F8D-1A09-4391-B7FF-B49617FA65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231" y="401462"/>
            <a:ext cx="6123898" cy="4592924"/>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8ED7E798-6319-4122-BA1C-BCCDDBB483DA}"/>
              </a:ext>
            </a:extLst>
          </p:cNvPr>
          <p:cNvSpPr/>
          <p:nvPr/>
        </p:nvSpPr>
        <p:spPr>
          <a:xfrm>
            <a:off x="0" y="5147046"/>
            <a:ext cx="12192000"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tres retablos originales de estilo barroco fueron retirados por el arquitecto José del Castillo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para instalar en su lugar unos neoclásicos.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p:txBody>
      </p:sp>
      <p:sp>
        <p:nvSpPr>
          <p:cNvPr id="6" name="Rectángulo 5">
            <a:extLst>
              <a:ext uri="{FF2B5EF4-FFF2-40B4-BE49-F238E27FC236}">
                <a16:creationId xmlns:a16="http://schemas.microsoft.com/office/drawing/2014/main" id="{CFCD51F2-77EC-4AFA-B3A5-F2C713E04381}"/>
              </a:ext>
            </a:extLst>
          </p:cNvPr>
          <p:cNvSpPr/>
          <p:nvPr/>
        </p:nvSpPr>
        <p:spPr>
          <a:xfrm>
            <a:off x="5898118" y="145257"/>
            <a:ext cx="6293882" cy="843821"/>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del Señor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de la Preciosa Sangre</a:t>
            </a:r>
          </a:p>
        </p:txBody>
      </p:sp>
      <p:sp>
        <p:nvSpPr>
          <p:cNvPr id="7" name="Rectángulo 6">
            <a:extLst>
              <a:ext uri="{FF2B5EF4-FFF2-40B4-BE49-F238E27FC236}">
                <a16:creationId xmlns:a16="http://schemas.microsoft.com/office/drawing/2014/main" id="{6267F7F4-42EF-4B45-AA8F-443211A63E7C}"/>
              </a:ext>
            </a:extLst>
          </p:cNvPr>
          <p:cNvSpPr/>
          <p:nvPr/>
        </p:nvSpPr>
        <p:spPr>
          <a:xfrm>
            <a:off x="-1" y="5967367"/>
            <a:ext cx="12191999"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Hay también en pequeños nichos unas cabezas esculpidas en madera de San Pedro y San Pablo y una escultura del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Cristo Rey de burlas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pintura anónima y en el remate de la reja un pequeño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divino rostro</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p:txBody>
      </p:sp>
      <p:sp>
        <p:nvSpPr>
          <p:cNvPr id="8" name="CuadroTexto 7">
            <a:extLst>
              <a:ext uri="{FF2B5EF4-FFF2-40B4-BE49-F238E27FC236}">
                <a16:creationId xmlns:a16="http://schemas.microsoft.com/office/drawing/2014/main" id="{ED720D8D-556D-416B-8FFF-95D8056F6378}"/>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Marcador de número de diapositiva 2">
            <a:extLst>
              <a:ext uri="{FF2B5EF4-FFF2-40B4-BE49-F238E27FC236}">
                <a16:creationId xmlns:a16="http://schemas.microsoft.com/office/drawing/2014/main" id="{6FA9B3B2-A1B9-4BCF-B6F0-A337F3CC0B06}"/>
              </a:ext>
            </a:extLst>
          </p:cNvPr>
          <p:cNvSpPr>
            <a:spLocks noGrp="1"/>
          </p:cNvSpPr>
          <p:nvPr>
            <p:ph type="sldNum" sz="quarter" idx="12"/>
          </p:nvPr>
        </p:nvSpPr>
        <p:spPr/>
        <p:txBody>
          <a:bodyPr/>
          <a:lstStyle/>
          <a:p>
            <a:fld id="{70DAEFE9-E137-4A8E-8E7A-5880347B9E77}" type="slidenum">
              <a:rPr lang="es-MX" smtClean="0"/>
              <a:t>11</a:t>
            </a:fld>
            <a:endParaRPr lang="es-MX"/>
          </a:p>
        </p:txBody>
      </p:sp>
    </p:spTree>
    <p:extLst>
      <p:ext uri="{BB962C8B-B14F-4D97-AF65-F5344CB8AC3E}">
        <p14:creationId xmlns:p14="http://schemas.microsoft.com/office/powerpoint/2010/main" val="3508236097"/>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70"/>
                                        <p:tgtEl>
                                          <p:spTgt spid="6"/>
                                        </p:tgtEl>
                                      </p:cBhvr>
                                    </p:animEffect>
                                  </p:childTnLst>
                                </p:cTn>
                              </p:par>
                            </p:childTnLst>
                          </p:cTn>
                        </p:par>
                        <p:par>
                          <p:cTn id="8" fill="hold">
                            <p:stCondLst>
                              <p:cond delay="4914"/>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60021"/>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75348"/>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95823"/>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Imagen que contiene edificio, interior&#10;&#10;Descripción generada con confianza alta">
            <a:extLst>
              <a:ext uri="{FF2B5EF4-FFF2-40B4-BE49-F238E27FC236}">
                <a16:creationId xmlns:a16="http://schemas.microsoft.com/office/drawing/2014/main" id="{432DCF30-3C31-4549-AB09-6EAAC08CBA30}"/>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3084" t="3572" r="5417" b="7792"/>
          <a:stretch/>
        </p:blipFill>
        <p:spPr>
          <a:xfrm>
            <a:off x="5440767" y="983452"/>
            <a:ext cx="6557293" cy="4891096"/>
          </a:xfrm>
          <a:prstGeom prst="rect">
            <a:avLst/>
          </a:prstGeom>
          <a:ln>
            <a:noFill/>
          </a:ln>
          <a:effectLst>
            <a:outerShdw blurRad="292100" dist="139700" dir="2700000" algn="tl" rotWithShape="0">
              <a:srgbClr val="333333">
                <a:alpha val="65000"/>
              </a:srgbClr>
            </a:outerShdw>
          </a:effectLst>
        </p:spPr>
      </p:pic>
      <p:sp>
        <p:nvSpPr>
          <p:cNvPr id="2" name="Rectángulo 1">
            <a:extLst>
              <a:ext uri="{FF2B5EF4-FFF2-40B4-BE49-F238E27FC236}">
                <a16:creationId xmlns:a16="http://schemas.microsoft.com/office/drawing/2014/main" id="{4BF9560A-3387-4BCE-A74D-090AD8448B32}"/>
              </a:ext>
            </a:extLst>
          </p:cNvPr>
          <p:cNvSpPr/>
          <p:nvPr/>
        </p:nvSpPr>
        <p:spPr>
          <a:xfrm>
            <a:off x="1" y="4507941"/>
            <a:ext cx="5440766" cy="20281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principios del siglo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XX</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por decisión del cabildo se trasladó a esta capilla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culto de San Nicolás de Bari que estaba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la suya a un lado del Altar Mayor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por lo que sus numerosos devotos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interferían con el ceremonial de la Eucaristía. </a:t>
            </a:r>
          </a:p>
        </p:txBody>
      </p:sp>
      <p:sp>
        <p:nvSpPr>
          <p:cNvPr id="7" name="Rectángulo 6">
            <a:extLst>
              <a:ext uri="{FF2B5EF4-FFF2-40B4-BE49-F238E27FC236}">
                <a16:creationId xmlns:a16="http://schemas.microsoft.com/office/drawing/2014/main" id="{5488EBFD-C8CD-4498-86A6-6FDD8FFB0366}"/>
              </a:ext>
            </a:extLst>
          </p:cNvPr>
          <p:cNvSpPr/>
          <p:nvPr/>
        </p:nvSpPr>
        <p:spPr>
          <a:xfrm>
            <a:off x="-8442" y="414256"/>
            <a:ext cx="5440767" cy="48462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 San Nicolás de Bari</a:t>
            </a:r>
          </a:p>
        </p:txBody>
      </p:sp>
      <p:sp>
        <p:nvSpPr>
          <p:cNvPr id="9" name="Rectángulo 8">
            <a:extLst>
              <a:ext uri="{FF2B5EF4-FFF2-40B4-BE49-F238E27FC236}">
                <a16:creationId xmlns:a16="http://schemas.microsoft.com/office/drawing/2014/main" id="{9455865D-A9BB-4CFE-9F51-DEFB68C159E9}"/>
              </a:ext>
            </a:extLst>
          </p:cNvPr>
          <p:cNvSpPr/>
          <p:nvPr/>
        </p:nvSpPr>
        <p:spPr>
          <a:xfrm>
            <a:off x="0" y="2807356"/>
            <a:ext cx="5432325"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jesuitas la consagraron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San Ignacio de Loyola en 1700, adornándola con tres retablos y pinturas,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obra de Juan Rodríguez Juárez. </a:t>
            </a:r>
          </a:p>
        </p:txBody>
      </p:sp>
      <p:sp>
        <p:nvSpPr>
          <p:cNvPr id="10" name="Rectángulo 9">
            <a:extLst>
              <a:ext uri="{FF2B5EF4-FFF2-40B4-BE49-F238E27FC236}">
                <a16:creationId xmlns:a16="http://schemas.microsoft.com/office/drawing/2014/main" id="{B3E2B002-C9F7-4B60-8B8C-39F9A6676211}"/>
              </a:ext>
            </a:extLst>
          </p:cNvPr>
          <p:cNvSpPr/>
          <p:nvPr/>
        </p:nvSpPr>
        <p:spPr>
          <a:xfrm>
            <a:off x="-8441" y="1170284"/>
            <a:ext cx="5440766"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espacio de esta capilla fue utilizado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como acceso para la escalera de la torre vieja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posteriormente bautisterio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una pila bautismal. </a:t>
            </a:r>
          </a:p>
        </p:txBody>
      </p:sp>
      <p:sp>
        <p:nvSpPr>
          <p:cNvPr id="11" name="CuadroTexto 10">
            <a:extLst>
              <a:ext uri="{FF2B5EF4-FFF2-40B4-BE49-F238E27FC236}">
                <a16:creationId xmlns:a16="http://schemas.microsoft.com/office/drawing/2014/main" id="{BC361DAC-30FE-4827-8545-A906FDF5775C}"/>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Marcador de número de diapositiva 2">
            <a:extLst>
              <a:ext uri="{FF2B5EF4-FFF2-40B4-BE49-F238E27FC236}">
                <a16:creationId xmlns:a16="http://schemas.microsoft.com/office/drawing/2014/main" id="{6EE7AA78-D61B-49D5-AF9B-5252FD949AA4}"/>
              </a:ext>
            </a:extLst>
          </p:cNvPr>
          <p:cNvSpPr>
            <a:spLocks noGrp="1"/>
          </p:cNvSpPr>
          <p:nvPr>
            <p:ph type="sldNum" sz="quarter" idx="12"/>
          </p:nvPr>
        </p:nvSpPr>
        <p:spPr/>
        <p:txBody>
          <a:bodyPr/>
          <a:lstStyle/>
          <a:p>
            <a:fld id="{70DAEFE9-E137-4A8E-8E7A-5880347B9E77}" type="slidenum">
              <a:rPr lang="es-MX" smtClean="0"/>
              <a:t>12</a:t>
            </a:fld>
            <a:endParaRPr lang="es-MX"/>
          </a:p>
        </p:txBody>
      </p:sp>
    </p:spTree>
    <p:extLst>
      <p:ext uri="{BB962C8B-B14F-4D97-AF65-F5344CB8AC3E}">
        <p14:creationId xmlns:p14="http://schemas.microsoft.com/office/powerpoint/2010/main" val="2141003837"/>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68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170"/>
                                        <p:tgtEl>
                                          <p:spTgt spid="10"/>
                                        </p:tgtEl>
                                      </p:cBhvr>
                                    </p:animEffect>
                                  </p:childTnLst>
                                </p:cTn>
                              </p:par>
                            </p:childTnLst>
                          </p:cTn>
                        </p:par>
                        <p:par>
                          <p:cTn id="12" fill="hold">
                            <p:stCondLst>
                              <p:cond delay="22659"/>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170"/>
                                        <p:tgtEl>
                                          <p:spTgt spid="9"/>
                                        </p:tgtEl>
                                      </p:cBhvr>
                                    </p:animEffect>
                                  </p:childTnLst>
                                </p:cTn>
                              </p:par>
                            </p:childTnLst>
                          </p:cTn>
                        </p:par>
                        <p:par>
                          <p:cTn id="16" fill="hold">
                            <p:stCondLst>
                              <p:cond delay="37566"/>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2"/>
                                        </p:tgtEl>
                                        <p:attrNameLst>
                                          <p:attrName>style.visibility</p:attrName>
                                        </p:attrNameLst>
                                      </p:cBhvr>
                                      <p:to>
                                        <p:strVal val="visible"/>
                                      </p:to>
                                    </p:set>
                                    <p:animEffect transition="in" filter="fade">
                                      <p:cBhvr>
                                        <p:cTn id="19" dur="1170"/>
                                        <p:tgtEl>
                                          <p:spTgt spid="2"/>
                                        </p:tgtEl>
                                      </p:cBhvr>
                                    </p:animEffect>
                                  </p:childTnLst>
                                </p:cTn>
                              </p:par>
                            </p:childTnLst>
                          </p:cTn>
                        </p:par>
                        <p:par>
                          <p:cTn id="20" fill="hold">
                            <p:stCondLst>
                              <p:cond delay="62184"/>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CB23FAB-0571-4F68-B273-D90A83E27A53}"/>
              </a:ext>
            </a:extLst>
          </p:cNvPr>
          <p:cNvSpPr/>
          <p:nvPr/>
        </p:nvSpPr>
        <p:spPr>
          <a:xfrm>
            <a:off x="7683910" y="658626"/>
            <a:ext cx="4557252" cy="555472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igual manera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que las demás capillas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fue convertida al estilo neoclásico;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destaca la escultura de San Nicolás, atribuida a José Antonio Villegas Cora y las pinturas sobre la genealogía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la Virgen María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pintor del siglo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XVII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José Rubí de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Marimón</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las otras pinturas de los laterales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refieren a la actuación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Santo obispo en el Concilio de Nicea y a los milagros que se obraban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su tumba.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Esta capilla es la última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la nave procesional del evangelio.</a:t>
            </a:r>
          </a:p>
        </p:txBody>
      </p:sp>
      <p:sp>
        <p:nvSpPr>
          <p:cNvPr id="11" name="CuadroTexto 10">
            <a:extLst>
              <a:ext uri="{FF2B5EF4-FFF2-40B4-BE49-F238E27FC236}">
                <a16:creationId xmlns:a16="http://schemas.microsoft.com/office/drawing/2014/main" id="{BC361DAC-30FE-4827-8545-A906FDF5775C}"/>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pic>
        <p:nvPicPr>
          <p:cNvPr id="4" name="Imagen 3" descr="Imagen que contiene interior, pared, edificio, altar&#10;&#10;Descripción generada con confianza alta">
            <a:extLst>
              <a:ext uri="{FF2B5EF4-FFF2-40B4-BE49-F238E27FC236}">
                <a16:creationId xmlns:a16="http://schemas.microsoft.com/office/drawing/2014/main" id="{F1764299-1D73-4F8E-93A6-FDEA22FF53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80" y="632919"/>
            <a:ext cx="7477430" cy="5608073"/>
          </a:xfrm>
          <a:prstGeom prst="rect">
            <a:avLst/>
          </a:prstGeom>
          <a:ln>
            <a:noFill/>
          </a:ln>
          <a:effectLst>
            <a:outerShdw blurRad="292100" dist="139700" dir="2700000" algn="tl" rotWithShape="0">
              <a:srgbClr val="333333">
                <a:alpha val="65000"/>
              </a:srgbClr>
            </a:outerShdw>
          </a:effectLst>
        </p:spPr>
      </p:pic>
      <p:sp>
        <p:nvSpPr>
          <p:cNvPr id="2" name="Marcador de número de diapositiva 1">
            <a:extLst>
              <a:ext uri="{FF2B5EF4-FFF2-40B4-BE49-F238E27FC236}">
                <a16:creationId xmlns:a16="http://schemas.microsoft.com/office/drawing/2014/main" id="{719B3394-620D-4CD7-8E02-D41FA62E822A}"/>
              </a:ext>
            </a:extLst>
          </p:cNvPr>
          <p:cNvSpPr>
            <a:spLocks noGrp="1"/>
          </p:cNvSpPr>
          <p:nvPr>
            <p:ph type="sldNum" sz="quarter" idx="12"/>
          </p:nvPr>
        </p:nvSpPr>
        <p:spPr/>
        <p:txBody>
          <a:bodyPr/>
          <a:lstStyle/>
          <a:p>
            <a:fld id="{70DAEFE9-E137-4A8E-8E7A-5880347B9E77}" type="slidenum">
              <a:rPr lang="es-MX" smtClean="0"/>
              <a:t>13</a:t>
            </a:fld>
            <a:endParaRPr lang="es-MX"/>
          </a:p>
        </p:txBody>
      </p:sp>
    </p:spTree>
    <p:extLst>
      <p:ext uri="{BB962C8B-B14F-4D97-AF65-F5344CB8AC3E}">
        <p14:creationId xmlns:p14="http://schemas.microsoft.com/office/powerpoint/2010/main" val="1901302603"/>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170"/>
                                        <p:tgtEl>
                                          <p:spTgt spid="8">
                                            <p:txEl>
                                              <p:pRg st="0" end="0"/>
                                            </p:txEl>
                                          </p:spTgt>
                                        </p:tgtEl>
                                      </p:cBhvr>
                                    </p:animEffect>
                                  </p:childTnLst>
                                </p:cTn>
                              </p:par>
                            </p:childTnLst>
                          </p:cTn>
                        </p:par>
                        <p:par>
                          <p:cTn id="8" fill="hold">
                            <p:stCondLst>
                              <p:cond delay="3324"/>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1170"/>
                                        <p:tgtEl>
                                          <p:spTgt spid="8">
                                            <p:txEl>
                                              <p:pRg st="1" end="1"/>
                                            </p:txEl>
                                          </p:spTgt>
                                        </p:tgtEl>
                                      </p:cBhvr>
                                    </p:animEffect>
                                  </p:childTnLst>
                                </p:cTn>
                              </p:par>
                            </p:childTnLst>
                          </p:cTn>
                        </p:par>
                        <p:par>
                          <p:cTn id="12" fill="hold">
                            <p:stCondLst>
                              <p:cond delay="7350"/>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1170"/>
                                        <p:tgtEl>
                                          <p:spTgt spid="8">
                                            <p:txEl>
                                              <p:pRg st="2" end="2"/>
                                            </p:txEl>
                                          </p:spTgt>
                                        </p:tgtEl>
                                      </p:cBhvr>
                                    </p:animEffect>
                                  </p:childTnLst>
                                </p:cTn>
                              </p:par>
                            </p:childTnLst>
                          </p:cTn>
                        </p:par>
                        <p:par>
                          <p:cTn id="16" fill="hold">
                            <p:stCondLst>
                              <p:cond delay="12897"/>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8">
                                            <p:txEl>
                                              <p:pRg st="3" end="3"/>
                                            </p:txEl>
                                          </p:spTgt>
                                        </p:tgtEl>
                                        <p:attrNameLst>
                                          <p:attrName>style.visibility</p:attrName>
                                        </p:attrNameLst>
                                      </p:cBhvr>
                                      <p:to>
                                        <p:strVal val="visible"/>
                                      </p:to>
                                    </p:set>
                                    <p:animEffect transition="in" filter="fade">
                                      <p:cBhvr>
                                        <p:cTn id="19" dur="1170"/>
                                        <p:tgtEl>
                                          <p:spTgt spid="8">
                                            <p:txEl>
                                              <p:pRg st="3" end="3"/>
                                            </p:txEl>
                                          </p:spTgt>
                                        </p:tgtEl>
                                      </p:cBhvr>
                                    </p:animEffect>
                                  </p:childTnLst>
                                </p:cTn>
                              </p:par>
                            </p:childTnLst>
                          </p:cTn>
                        </p:par>
                        <p:par>
                          <p:cTn id="20" fill="hold">
                            <p:stCondLst>
                              <p:cond delay="24831"/>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8">
                                            <p:txEl>
                                              <p:pRg st="4" end="4"/>
                                            </p:txEl>
                                          </p:spTgt>
                                        </p:tgtEl>
                                        <p:attrNameLst>
                                          <p:attrName>style.visibility</p:attrName>
                                        </p:attrNameLst>
                                      </p:cBhvr>
                                      <p:to>
                                        <p:strVal val="visible"/>
                                      </p:to>
                                    </p:set>
                                    <p:animEffect transition="in" filter="fade">
                                      <p:cBhvr>
                                        <p:cTn id="23" dur="1170"/>
                                        <p:tgtEl>
                                          <p:spTgt spid="8">
                                            <p:txEl>
                                              <p:pRg st="4" end="4"/>
                                            </p:txEl>
                                          </p:spTgt>
                                        </p:tgtEl>
                                      </p:cBhvr>
                                    </p:animEffect>
                                  </p:childTnLst>
                                </p:cTn>
                              </p:par>
                            </p:childTnLst>
                          </p:cTn>
                        </p:par>
                        <p:par>
                          <p:cTn id="24" fill="hold">
                            <p:stCondLst>
                              <p:cond delay="27639"/>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1170"/>
                                        <p:tgtEl>
                                          <p:spTgt spid="8">
                                            <p:txEl>
                                              <p:pRg st="5" end="5"/>
                                            </p:txEl>
                                          </p:spTgt>
                                        </p:tgtEl>
                                      </p:cBhvr>
                                    </p:animEffect>
                                  </p:childTnLst>
                                </p:cTn>
                              </p:par>
                            </p:childTnLst>
                          </p:cTn>
                        </p:par>
                        <p:par>
                          <p:cTn id="28" fill="hold">
                            <p:stCondLst>
                              <p:cond delay="31149"/>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8">
                                            <p:txEl>
                                              <p:pRg st="6" end="6"/>
                                            </p:txEl>
                                          </p:spTgt>
                                        </p:tgtEl>
                                        <p:attrNameLst>
                                          <p:attrName>style.visibility</p:attrName>
                                        </p:attrNameLst>
                                      </p:cBhvr>
                                      <p:to>
                                        <p:strVal val="visible"/>
                                      </p:to>
                                    </p:set>
                                    <p:animEffect transition="in" filter="fade">
                                      <p:cBhvr>
                                        <p:cTn id="31" dur="1170"/>
                                        <p:tgtEl>
                                          <p:spTgt spid="8">
                                            <p:txEl>
                                              <p:pRg st="6" end="6"/>
                                            </p:txEl>
                                          </p:spTgt>
                                        </p:tgtEl>
                                      </p:cBhvr>
                                    </p:animEffect>
                                  </p:childTnLst>
                                </p:cTn>
                              </p:par>
                            </p:childTnLst>
                          </p:cTn>
                        </p:par>
                        <p:par>
                          <p:cTn id="32" fill="hold">
                            <p:stCondLst>
                              <p:cond delay="34308"/>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8">
                                            <p:txEl>
                                              <p:pRg st="7" end="7"/>
                                            </p:txEl>
                                          </p:spTgt>
                                        </p:tgtEl>
                                        <p:attrNameLst>
                                          <p:attrName>style.visibility</p:attrName>
                                        </p:attrNameLst>
                                      </p:cBhvr>
                                      <p:to>
                                        <p:strVal val="visible"/>
                                      </p:to>
                                    </p:set>
                                    <p:animEffect transition="in" filter="fade">
                                      <p:cBhvr>
                                        <p:cTn id="35" dur="1170"/>
                                        <p:tgtEl>
                                          <p:spTgt spid="8">
                                            <p:txEl>
                                              <p:pRg st="7" end="7"/>
                                            </p:txEl>
                                          </p:spTgt>
                                        </p:tgtEl>
                                      </p:cBhvr>
                                    </p:animEffect>
                                  </p:childTnLst>
                                </p:cTn>
                              </p:par>
                            </p:childTnLst>
                          </p:cTn>
                        </p:par>
                        <p:par>
                          <p:cTn id="36" fill="hold">
                            <p:stCondLst>
                              <p:cond delay="38871"/>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8">
                                            <p:txEl>
                                              <p:pRg st="8" end="8"/>
                                            </p:txEl>
                                          </p:spTgt>
                                        </p:tgtEl>
                                        <p:attrNameLst>
                                          <p:attrName>style.visibility</p:attrName>
                                        </p:attrNameLst>
                                      </p:cBhvr>
                                      <p:to>
                                        <p:strVal val="visible"/>
                                      </p:to>
                                    </p:set>
                                    <p:animEffect transition="in" filter="fade">
                                      <p:cBhvr>
                                        <p:cTn id="39" dur="1170"/>
                                        <p:tgtEl>
                                          <p:spTgt spid="8">
                                            <p:txEl>
                                              <p:pRg st="8" end="8"/>
                                            </p:txEl>
                                          </p:spTgt>
                                        </p:tgtEl>
                                      </p:cBhvr>
                                    </p:animEffect>
                                  </p:childTnLst>
                                </p:cTn>
                              </p:par>
                            </p:childTnLst>
                          </p:cTn>
                        </p:par>
                        <p:par>
                          <p:cTn id="40" fill="hold">
                            <p:stCondLst>
                              <p:cond delay="42498"/>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8">
                                            <p:txEl>
                                              <p:pRg st="9" end="9"/>
                                            </p:txEl>
                                          </p:spTgt>
                                        </p:tgtEl>
                                        <p:attrNameLst>
                                          <p:attrName>style.visibility</p:attrName>
                                        </p:attrNameLst>
                                      </p:cBhvr>
                                      <p:to>
                                        <p:strVal val="visible"/>
                                      </p:to>
                                    </p:set>
                                    <p:animEffect transition="in" filter="fade">
                                      <p:cBhvr>
                                        <p:cTn id="43" dur="1170"/>
                                        <p:tgtEl>
                                          <p:spTgt spid="8">
                                            <p:txEl>
                                              <p:pRg st="9" end="9"/>
                                            </p:txEl>
                                          </p:spTgt>
                                        </p:tgtEl>
                                      </p:cBhvr>
                                    </p:animEffect>
                                  </p:childTnLst>
                                </p:cTn>
                              </p:par>
                            </p:childTnLst>
                          </p:cTn>
                        </p:par>
                        <p:par>
                          <p:cTn id="44" fill="hold">
                            <p:stCondLst>
                              <p:cond delay="50337"/>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8">
                                            <p:txEl>
                                              <p:pRg st="10" end="10"/>
                                            </p:txEl>
                                          </p:spTgt>
                                        </p:tgtEl>
                                        <p:attrNameLst>
                                          <p:attrName>style.visibility</p:attrName>
                                        </p:attrNameLst>
                                      </p:cBhvr>
                                      <p:to>
                                        <p:strVal val="visible"/>
                                      </p:to>
                                    </p:set>
                                    <p:animEffect transition="in" filter="fade">
                                      <p:cBhvr>
                                        <p:cTn id="47" dur="1170"/>
                                        <p:tgtEl>
                                          <p:spTgt spid="8">
                                            <p:txEl>
                                              <p:pRg st="10" end="10"/>
                                            </p:txEl>
                                          </p:spTgt>
                                        </p:tgtEl>
                                      </p:cBhvr>
                                    </p:animEffect>
                                  </p:childTnLst>
                                </p:cTn>
                              </p:par>
                            </p:childTnLst>
                          </p:cTn>
                        </p:par>
                        <p:par>
                          <p:cTn id="48" fill="hold">
                            <p:stCondLst>
                              <p:cond delay="52560"/>
                            </p:stCondLst>
                            <p:childTnLst>
                              <p:par>
                                <p:cTn id="49" presetID="10" presetClass="entr" presetSubtype="0" fill="hold" grpId="0" nodeType="afterEffect">
                                  <p:stCondLst>
                                    <p:cond delay="750"/>
                                  </p:stCondLst>
                                  <p:iterate type="lt">
                                    <p:tmPct val="10000"/>
                                  </p:iterate>
                                  <p:childTnLst>
                                    <p:set>
                                      <p:cBhvr>
                                        <p:cTn id="50" dur="1" fill="hold">
                                          <p:stCondLst>
                                            <p:cond delay="0"/>
                                          </p:stCondLst>
                                        </p:cTn>
                                        <p:tgtEl>
                                          <p:spTgt spid="8">
                                            <p:txEl>
                                              <p:pRg st="12" end="12"/>
                                            </p:txEl>
                                          </p:spTgt>
                                        </p:tgtEl>
                                        <p:attrNameLst>
                                          <p:attrName>style.visibility</p:attrName>
                                        </p:attrNameLst>
                                      </p:cBhvr>
                                      <p:to>
                                        <p:strVal val="visible"/>
                                      </p:to>
                                    </p:set>
                                    <p:animEffect transition="in" filter="fade">
                                      <p:cBhvr>
                                        <p:cTn id="51" dur="1170"/>
                                        <p:tgtEl>
                                          <p:spTgt spid="8">
                                            <p:txEl>
                                              <p:pRg st="12" end="12"/>
                                            </p:txEl>
                                          </p:spTgt>
                                        </p:tgtEl>
                                      </p:cBhvr>
                                    </p:animEffect>
                                  </p:childTnLst>
                                </p:cTn>
                              </p:par>
                            </p:childTnLst>
                          </p:cTn>
                        </p:par>
                        <p:par>
                          <p:cTn id="52" fill="hold">
                            <p:stCondLst>
                              <p:cond delay="56820"/>
                            </p:stCondLst>
                            <p:childTnLst>
                              <p:par>
                                <p:cTn id="53" presetID="10" presetClass="entr" presetSubtype="0" fill="hold" grpId="0" nodeType="afterEffect">
                                  <p:stCondLst>
                                    <p:cond delay="750"/>
                                  </p:stCondLst>
                                  <p:iterate type="lt">
                                    <p:tmPct val="10000"/>
                                  </p:iterate>
                                  <p:childTnLst>
                                    <p:set>
                                      <p:cBhvr>
                                        <p:cTn id="54" dur="1" fill="hold">
                                          <p:stCondLst>
                                            <p:cond delay="0"/>
                                          </p:stCondLst>
                                        </p:cTn>
                                        <p:tgtEl>
                                          <p:spTgt spid="8">
                                            <p:txEl>
                                              <p:pRg st="13" end="13"/>
                                            </p:txEl>
                                          </p:spTgt>
                                        </p:tgtEl>
                                        <p:attrNameLst>
                                          <p:attrName>style.visibility</p:attrName>
                                        </p:attrNameLst>
                                      </p:cBhvr>
                                      <p:to>
                                        <p:strVal val="visible"/>
                                      </p:to>
                                    </p:set>
                                    <p:animEffect transition="in" filter="fade">
                                      <p:cBhvr>
                                        <p:cTn id="55" dur="1170"/>
                                        <p:tgtEl>
                                          <p:spTgt spid="8">
                                            <p:txEl>
                                              <p:pRg st="13" end="13"/>
                                            </p:txEl>
                                          </p:spTgt>
                                        </p:tgtEl>
                                      </p:cBhvr>
                                    </p:animEffect>
                                  </p:childTnLst>
                                </p:cTn>
                              </p:par>
                            </p:childTnLst>
                          </p:cTn>
                        </p:par>
                        <p:par>
                          <p:cTn id="56" fill="hold">
                            <p:stCondLst>
                              <p:cond delay="62367"/>
                            </p:stCondLst>
                            <p:childTnLst>
                              <p:par>
                                <p:cTn id="57" presetID="1" presetClass="entr" presetSubtype="0" fill="hold" grpId="0" nodeType="afterEffect" nodePh="1">
                                  <p:stCondLst>
                                    <p:cond delay="2250"/>
                                  </p:stCondLst>
                                  <p:endCondLst>
                                    <p:cond evt="begin" delay="0">
                                      <p:tn val="57"/>
                                    </p:cond>
                                  </p:endCondLst>
                                  <p:childTnLst>
                                    <p:set>
                                      <p:cBhvr>
                                        <p:cTn id="5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6086027"/>
            <a:ext cx="12192000"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la nave procesional derecha conocida como nave de la Epístola corresponden las siguientes capillas:</a:t>
            </a:r>
          </a:p>
        </p:txBody>
      </p:sp>
      <p:sp>
        <p:nvSpPr>
          <p:cNvPr id="3" name="CuadroTexto 2">
            <a:extLst>
              <a:ext uri="{FF2B5EF4-FFF2-40B4-BE49-F238E27FC236}">
                <a16:creationId xmlns:a16="http://schemas.microsoft.com/office/drawing/2014/main" id="{8FFE529B-204F-4B4C-A3F9-B361C9B03CDD}"/>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3F827BD6-6522-49AA-B464-28935A472B5C}"/>
              </a:ext>
            </a:extLst>
          </p:cNvPr>
          <p:cNvSpPr/>
          <p:nvPr/>
        </p:nvSpPr>
        <p:spPr>
          <a:xfrm>
            <a:off x="4203292" y="428992"/>
            <a:ext cx="3775586" cy="48462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Capillas de la Epístola</a:t>
            </a:r>
          </a:p>
        </p:txBody>
      </p:sp>
      <p:pic>
        <p:nvPicPr>
          <p:cNvPr id="6" name="Imagen 5" descr="Imagen que contiene interior, edificio, mesa&#10;&#10;Descripción generada con confianza muy alta">
            <a:extLst>
              <a:ext uri="{FF2B5EF4-FFF2-40B4-BE49-F238E27FC236}">
                <a16:creationId xmlns:a16="http://schemas.microsoft.com/office/drawing/2014/main" id="{7C86F998-7F48-443B-9BFE-45211AA02F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8905" y="1385559"/>
            <a:ext cx="5742037" cy="4319893"/>
          </a:xfrm>
          <a:prstGeom prst="rect">
            <a:avLst/>
          </a:prstGeom>
          <a:ln w="127000" cap="rnd">
            <a:solidFill>
              <a:schemeClr val="bg2">
                <a:lumMod val="75000"/>
              </a:schemeClr>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8" name="Imagen 7" descr="Imagen que contiene edificio, interior&#10;&#10;Descripción generada con confianza muy alta">
            <a:extLst>
              <a:ext uri="{FF2B5EF4-FFF2-40B4-BE49-F238E27FC236}">
                <a16:creationId xmlns:a16="http://schemas.microsoft.com/office/drawing/2014/main" id="{4910D264-6871-4CFC-BE97-07A055D244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0" y="1370812"/>
            <a:ext cx="5759857" cy="4319893"/>
          </a:xfrm>
          <a:prstGeom prst="rect">
            <a:avLst/>
          </a:prstGeom>
          <a:ln w="127000" cap="rnd">
            <a:solidFill>
              <a:schemeClr val="bg2">
                <a:lumMod val="75000"/>
              </a:schemeClr>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Marcador de número de diapositiva 4">
            <a:extLst>
              <a:ext uri="{FF2B5EF4-FFF2-40B4-BE49-F238E27FC236}">
                <a16:creationId xmlns:a16="http://schemas.microsoft.com/office/drawing/2014/main" id="{FFBE48B0-74CE-41FD-9F5E-68986ABCC6AE}"/>
              </a:ext>
            </a:extLst>
          </p:cNvPr>
          <p:cNvSpPr>
            <a:spLocks noGrp="1"/>
          </p:cNvSpPr>
          <p:nvPr>
            <p:ph type="sldNum" sz="quarter" idx="12"/>
          </p:nvPr>
        </p:nvSpPr>
        <p:spPr/>
        <p:txBody>
          <a:bodyPr/>
          <a:lstStyle/>
          <a:p>
            <a:fld id="{70DAEFE9-E137-4A8E-8E7A-5880347B9E77}" type="slidenum">
              <a:rPr lang="es-MX" smtClean="0"/>
              <a:t>14</a:t>
            </a:fld>
            <a:endParaRPr lang="es-MX"/>
          </a:p>
        </p:txBody>
      </p:sp>
    </p:spTree>
    <p:extLst>
      <p:ext uri="{BB962C8B-B14F-4D97-AF65-F5344CB8AC3E}">
        <p14:creationId xmlns:p14="http://schemas.microsoft.com/office/powerpoint/2010/main" val="65508014"/>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58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18032"/>
                            </p:stCondLst>
                            <p:childTnLst>
                              <p:par>
                                <p:cTn id="13" presetID="1" presetClass="entr" presetSubtype="0" fill="hold" grpId="0" nodeType="afterEffect" nodePh="1">
                                  <p:stCondLst>
                                    <p:cond delay="225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4647932" y="2841372"/>
            <a:ext cx="3595128" cy="2989921"/>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Esta capilla comunica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la sacristía,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retablo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está la representación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la Virgen de los Dolores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el Calvario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en los laterales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Santa Rosa de Lima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el Santo cura de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Ars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p:txBody>
      </p:sp>
      <p:sp>
        <p:nvSpPr>
          <p:cNvPr id="3" name="CuadroTexto 2">
            <a:extLst>
              <a:ext uri="{FF2B5EF4-FFF2-40B4-BE49-F238E27FC236}">
                <a16:creationId xmlns:a16="http://schemas.microsoft.com/office/drawing/2014/main" id="{8B3BAECB-837F-4335-8A0C-542116DEA7F7}"/>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C4CD2F12-FAB3-44D7-B7C9-EF3EFC53B438}"/>
              </a:ext>
            </a:extLst>
          </p:cNvPr>
          <p:cNvSpPr/>
          <p:nvPr/>
        </p:nvSpPr>
        <p:spPr>
          <a:xfrm>
            <a:off x="4647932" y="1151671"/>
            <a:ext cx="3595128" cy="120289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de Nuestra Señora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de los Dolores</a:t>
            </a:r>
          </a:p>
        </p:txBody>
      </p:sp>
      <p:pic>
        <p:nvPicPr>
          <p:cNvPr id="7" name="Imagen 6" descr="Imagen que contiene interior, mesa, pared, uniforme&#10;&#10;Descripción generada con confianza muy alta">
            <a:extLst>
              <a:ext uri="{FF2B5EF4-FFF2-40B4-BE49-F238E27FC236}">
                <a16:creationId xmlns:a16="http://schemas.microsoft.com/office/drawing/2014/main" id="{5B859B9D-7187-4AAA-BCE0-C0E0192614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324" y="560439"/>
            <a:ext cx="4324964" cy="57666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Imagen 9" descr="Imagen que contiene cielo, exterior, edificio&#10;&#10;Descripción generada con confianza muy alta">
            <a:extLst>
              <a:ext uri="{FF2B5EF4-FFF2-40B4-BE49-F238E27FC236}">
                <a16:creationId xmlns:a16="http://schemas.microsoft.com/office/drawing/2014/main" id="{29899F3D-A44E-44C4-8EEB-D81B4357F3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43060" y="560439"/>
            <a:ext cx="3595127" cy="57666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Marcador de número de diapositiva 4">
            <a:extLst>
              <a:ext uri="{FF2B5EF4-FFF2-40B4-BE49-F238E27FC236}">
                <a16:creationId xmlns:a16="http://schemas.microsoft.com/office/drawing/2014/main" id="{6C8524D5-218A-4F14-9780-21F06CACDA5C}"/>
              </a:ext>
            </a:extLst>
          </p:cNvPr>
          <p:cNvSpPr>
            <a:spLocks noGrp="1"/>
          </p:cNvSpPr>
          <p:nvPr>
            <p:ph type="sldNum" sz="quarter" idx="12"/>
          </p:nvPr>
        </p:nvSpPr>
        <p:spPr/>
        <p:txBody>
          <a:bodyPr/>
          <a:lstStyle/>
          <a:p>
            <a:fld id="{70DAEFE9-E137-4A8E-8E7A-5880347B9E77}" type="slidenum">
              <a:rPr lang="es-MX" smtClean="0"/>
              <a:t>15</a:t>
            </a:fld>
            <a:endParaRPr lang="es-MX"/>
          </a:p>
        </p:txBody>
      </p:sp>
    </p:spTree>
    <p:extLst>
      <p:ext uri="{BB962C8B-B14F-4D97-AF65-F5344CB8AC3E}">
        <p14:creationId xmlns:p14="http://schemas.microsoft.com/office/powerpoint/2010/main" val="165613014"/>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8600"/>
                            </p:stCondLst>
                            <p:childTnLst>
                              <p:par>
                                <p:cTn id="9" presetID="18" presetClass="entr" presetSubtype="1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downLeft)">
                                      <p:cBhvr>
                                        <p:cTn id="11" dur="19000"/>
                                        <p:tgtEl>
                                          <p:spTgt spid="7"/>
                                        </p:tgtEl>
                                      </p:cBhvr>
                                    </p:animEffect>
                                  </p:childTnLst>
                                </p:cTn>
                              </p:par>
                              <p:par>
                                <p:cTn id="12" presetID="18"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strips(downRight)">
                                      <p:cBhvr>
                                        <p:cTn id="14" dur="19000"/>
                                        <p:tgtEl>
                                          <p:spTgt spid="10"/>
                                        </p:tgtEl>
                                      </p:cBhvr>
                                    </p:animEffect>
                                  </p:childTnLst>
                                </p:cTn>
                              </p:par>
                              <p:par>
                                <p:cTn id="15" presetID="10" presetClass="entr" presetSubtype="0" fill="hold" grpId="0" nodeType="withEffect">
                                  <p:stCondLst>
                                    <p:cond delay="100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27735"/>
                            </p:stCondLst>
                            <p:childTnLst>
                              <p:par>
                                <p:cTn id="19" presetID="1" presetClass="entr" presetSubtype="0" fill="hold" grpId="0" nodeType="afterEffect" nodePh="1">
                                  <p:stCondLst>
                                    <p:cond delay="2250"/>
                                  </p:stCondLst>
                                  <p:endCondLst>
                                    <p:cond evt="begin" delay="0">
                                      <p:tn val="19"/>
                                    </p:cond>
                                  </p:end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806102"/>
            <a:ext cx="12192000"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los pies de este retablo se halla la imagen en tela de un retrato de Nuestra Señora de la Manga imagen milagrosamente aparecida en el manguillo de una religiosa jerónima de México,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también descansan los restos del general Miguel Miramón y el periodista Trinidad Sánchez Santos.</a:t>
            </a:r>
          </a:p>
        </p:txBody>
      </p:sp>
      <p:sp>
        <p:nvSpPr>
          <p:cNvPr id="3" name="CuadroTexto 2">
            <a:extLst>
              <a:ext uri="{FF2B5EF4-FFF2-40B4-BE49-F238E27FC236}">
                <a16:creationId xmlns:a16="http://schemas.microsoft.com/office/drawing/2014/main" id="{C3750E7F-9EA0-40B7-A91A-9D865AFAA770}"/>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A78FFC3A-81CB-4DA7-901B-58B950C40C74}"/>
              </a:ext>
            </a:extLst>
          </p:cNvPr>
          <p:cNvSpPr/>
          <p:nvPr/>
        </p:nvSpPr>
        <p:spPr>
          <a:xfrm>
            <a:off x="3014063" y="134035"/>
            <a:ext cx="6174186" cy="48462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del Sagrado Corazón de Jesús</a:t>
            </a:r>
          </a:p>
        </p:txBody>
      </p:sp>
      <p:pic>
        <p:nvPicPr>
          <p:cNvPr id="8" name="Imagen 7" descr="Imagen que contiene edificio, ventana&#10;&#10;Descripción generada con confianza muy alta">
            <a:extLst>
              <a:ext uri="{FF2B5EF4-FFF2-40B4-BE49-F238E27FC236}">
                <a16:creationId xmlns:a16="http://schemas.microsoft.com/office/drawing/2014/main" id="{4970E105-FF76-4CA6-B5F4-171A4D5470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806" y="1999482"/>
            <a:ext cx="6914481" cy="46096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Imagen 9" descr="Imagen que contiene armario, pared, edificio&#10;&#10;Descripción generada con confianza muy alta">
            <a:extLst>
              <a:ext uri="{FF2B5EF4-FFF2-40B4-BE49-F238E27FC236}">
                <a16:creationId xmlns:a16="http://schemas.microsoft.com/office/drawing/2014/main" id="{7F0229EE-466C-4B99-B6D1-7DD66B2F99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56206" y="2000875"/>
            <a:ext cx="4744070" cy="460965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Marcador de número de diapositiva 4">
            <a:extLst>
              <a:ext uri="{FF2B5EF4-FFF2-40B4-BE49-F238E27FC236}">
                <a16:creationId xmlns:a16="http://schemas.microsoft.com/office/drawing/2014/main" id="{EB20219D-E780-4A33-863D-CC2E5666B93F}"/>
              </a:ext>
            </a:extLst>
          </p:cNvPr>
          <p:cNvSpPr>
            <a:spLocks noGrp="1"/>
          </p:cNvSpPr>
          <p:nvPr>
            <p:ph type="sldNum" sz="quarter" idx="12"/>
          </p:nvPr>
        </p:nvSpPr>
        <p:spPr/>
        <p:txBody>
          <a:bodyPr/>
          <a:lstStyle/>
          <a:p>
            <a:fld id="{70DAEFE9-E137-4A8E-8E7A-5880347B9E77}" type="slidenum">
              <a:rPr lang="es-MX" smtClean="0"/>
              <a:t>16</a:t>
            </a:fld>
            <a:endParaRPr lang="es-MX"/>
          </a:p>
        </p:txBody>
      </p:sp>
    </p:spTree>
    <p:extLst>
      <p:ext uri="{BB962C8B-B14F-4D97-AF65-F5344CB8AC3E}">
        <p14:creationId xmlns:p14="http://schemas.microsoft.com/office/powerpoint/2010/main" val="1784646705"/>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8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37314"/>
                            </p:stCondLst>
                            <p:childTnLst>
                              <p:par>
                                <p:cTn id="13" presetID="1" presetClass="entr" presetSubtype="0" fill="hold" grpId="0" nodeType="afterEffect" nodePh="1">
                                  <p:stCondLst>
                                    <p:cond delay="225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688113"/>
            <a:ext cx="12182866"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IX</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obispo Juan de Palafox y Mendoza la consagró a Santa Catarina Mártir,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luego a San Andrés y posteriormente a Santa Ana.</a:t>
            </a:r>
          </a:p>
        </p:txBody>
      </p:sp>
      <p:pic>
        <p:nvPicPr>
          <p:cNvPr id="5" name="Imagen 4" descr="Imagen que contiene interior, pared, altar, sala&#10;&#10;Descripción generada con confianza muy alta">
            <a:extLst>
              <a:ext uri="{FF2B5EF4-FFF2-40B4-BE49-F238E27FC236}">
                <a16:creationId xmlns:a16="http://schemas.microsoft.com/office/drawing/2014/main" id="{11B5E390-B77A-4513-A4A6-D17C08EF7B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8335" y="2328952"/>
            <a:ext cx="4847189" cy="3635392"/>
          </a:xfrm>
          <a:prstGeom prst="rect">
            <a:avLst/>
          </a:prstGeom>
          <a:ln>
            <a:noFill/>
          </a:ln>
          <a:effectLst>
            <a:outerShdw blurRad="292100" dist="139700" dir="2700000" algn="tl" rotWithShape="0">
              <a:srgbClr val="333333">
                <a:alpha val="65000"/>
              </a:srgbClr>
            </a:outerShdw>
          </a:effectLst>
        </p:spPr>
      </p:pic>
      <p:sp>
        <p:nvSpPr>
          <p:cNvPr id="6" name="Rectángulo 5">
            <a:extLst>
              <a:ext uri="{FF2B5EF4-FFF2-40B4-BE49-F238E27FC236}">
                <a16:creationId xmlns:a16="http://schemas.microsoft.com/office/drawing/2014/main" id="{4971B8C9-1D1C-4502-980B-A6F41C24F2D3}"/>
              </a:ext>
            </a:extLst>
          </p:cNvPr>
          <p:cNvSpPr/>
          <p:nvPr/>
        </p:nvSpPr>
        <p:spPr>
          <a:xfrm>
            <a:off x="0" y="4212973"/>
            <a:ext cx="7510861"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Artistas de la Academia de Bellas Artes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hicieron los bustos que contienen en su interior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fragmentos de los huesos de santos y santas,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cuyas listas se anotan en los cuadros de la reja.</a:t>
            </a:r>
          </a:p>
        </p:txBody>
      </p:sp>
      <p:sp>
        <p:nvSpPr>
          <p:cNvPr id="7" name="Rectángulo 6">
            <a:extLst>
              <a:ext uri="{FF2B5EF4-FFF2-40B4-BE49-F238E27FC236}">
                <a16:creationId xmlns:a16="http://schemas.microsoft.com/office/drawing/2014/main" id="{BB7BA9EB-F991-444C-B00E-0BE7CDD8B749}"/>
              </a:ext>
            </a:extLst>
          </p:cNvPr>
          <p:cNvSpPr/>
          <p:nvPr/>
        </p:nvSpPr>
        <p:spPr>
          <a:xfrm>
            <a:off x="9134" y="130505"/>
            <a:ext cx="12182866"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 las Santas Reliquias</a:t>
            </a:r>
          </a:p>
        </p:txBody>
      </p:sp>
      <p:sp>
        <p:nvSpPr>
          <p:cNvPr id="8" name="Rectángulo 7">
            <a:extLst>
              <a:ext uri="{FF2B5EF4-FFF2-40B4-BE49-F238E27FC236}">
                <a16:creationId xmlns:a16="http://schemas.microsoft.com/office/drawing/2014/main" id="{8444F9ED-051C-492E-8D78-6944EEDFCA1B}"/>
              </a:ext>
            </a:extLst>
          </p:cNvPr>
          <p:cNvSpPr/>
          <p:nvPr/>
        </p:nvSpPr>
        <p:spPr>
          <a:xfrm>
            <a:off x="0" y="1583234"/>
            <a:ext cx="12182866"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finales del siglo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XVII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el cabildo decidió que las reliquias se trasladaran aquí,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el propósito de que el celebrante pudiera admirarlas desde el Altar Mayor. </a:t>
            </a:r>
          </a:p>
        </p:txBody>
      </p:sp>
      <p:sp>
        <p:nvSpPr>
          <p:cNvPr id="9" name="Rectángulo 8">
            <a:extLst>
              <a:ext uri="{FF2B5EF4-FFF2-40B4-BE49-F238E27FC236}">
                <a16:creationId xmlns:a16="http://schemas.microsoft.com/office/drawing/2014/main" id="{0863828A-35CA-41CE-9394-D522DCD05AFF}"/>
              </a:ext>
            </a:extLst>
          </p:cNvPr>
          <p:cNvSpPr/>
          <p:nvPr/>
        </p:nvSpPr>
        <p:spPr>
          <a:xfrm>
            <a:off x="9134" y="2654567"/>
            <a:ext cx="7215901"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Fue nuevamente el arquitecto José Manzo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quien transformó la capilla, como la de enfrente,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dotándola de un retablo idéntico al de la Guadalupana.</a:t>
            </a:r>
          </a:p>
        </p:txBody>
      </p:sp>
      <p:sp>
        <p:nvSpPr>
          <p:cNvPr id="10" name="Rectángulo 9">
            <a:extLst>
              <a:ext uri="{FF2B5EF4-FFF2-40B4-BE49-F238E27FC236}">
                <a16:creationId xmlns:a16="http://schemas.microsoft.com/office/drawing/2014/main" id="{8D45F68C-44B6-4A83-AEA6-2A08E75E1B35}"/>
              </a:ext>
            </a:extLst>
          </p:cNvPr>
          <p:cNvSpPr/>
          <p:nvPr/>
        </p:nvSpPr>
        <p:spPr>
          <a:xfrm>
            <a:off x="9134" y="6017196"/>
            <a:ext cx="12173732"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interior del nicho central se guardan relicarios de diferentes formas y materiales,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junto con pinturas de Juan Tinoco.</a:t>
            </a:r>
          </a:p>
        </p:txBody>
      </p:sp>
      <p:sp>
        <p:nvSpPr>
          <p:cNvPr id="11" name="CuadroTexto 10">
            <a:extLst>
              <a:ext uri="{FF2B5EF4-FFF2-40B4-BE49-F238E27FC236}">
                <a16:creationId xmlns:a16="http://schemas.microsoft.com/office/drawing/2014/main" id="{F18B65AF-6EB3-408D-973C-BA91614B4502}"/>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Marcador de número de diapositiva 2">
            <a:extLst>
              <a:ext uri="{FF2B5EF4-FFF2-40B4-BE49-F238E27FC236}">
                <a16:creationId xmlns:a16="http://schemas.microsoft.com/office/drawing/2014/main" id="{7F1F6229-567D-4824-A9BF-62ED068D1960}"/>
              </a:ext>
            </a:extLst>
          </p:cNvPr>
          <p:cNvSpPr>
            <a:spLocks noGrp="1"/>
          </p:cNvSpPr>
          <p:nvPr>
            <p:ph type="sldNum" sz="quarter" idx="12"/>
          </p:nvPr>
        </p:nvSpPr>
        <p:spPr/>
        <p:txBody>
          <a:bodyPr/>
          <a:lstStyle/>
          <a:p>
            <a:fld id="{70DAEFE9-E137-4A8E-8E7A-5880347B9E77}" type="slidenum">
              <a:rPr lang="es-MX" smtClean="0"/>
              <a:t>17</a:t>
            </a:fld>
            <a:endParaRPr lang="es-MX"/>
          </a:p>
        </p:txBody>
      </p:sp>
    </p:spTree>
    <p:extLst>
      <p:ext uri="{BB962C8B-B14F-4D97-AF65-F5344CB8AC3E}">
        <p14:creationId xmlns:p14="http://schemas.microsoft.com/office/powerpoint/2010/main" val="1491670953"/>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170"/>
                                        <p:tgtEl>
                                          <p:spTgt spid="7"/>
                                        </p:tgtEl>
                                      </p:cBhvr>
                                    </p:animEffect>
                                  </p:childTnLst>
                                </p:cTn>
                              </p:par>
                            </p:childTnLst>
                          </p:cTn>
                        </p:par>
                        <p:par>
                          <p:cTn id="8" fill="hold">
                            <p:stCondLst>
                              <p:cond delay="4212"/>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17199"/>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34047"/>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49374"/>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8094"/>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81432"/>
                            </p:stCondLst>
                            <p:childTnLst>
                              <p:par>
                                <p:cTn id="29" presetID="1" presetClass="entr" presetSubtype="0" fill="hold" grpId="0" nodeType="afterEffect" nodePh="1">
                                  <p:stCondLst>
                                    <p:cond delay="2250"/>
                                  </p:stCondLst>
                                  <p:endCondLst>
                                    <p:cond evt="begin" delay="0">
                                      <p:tn val="29"/>
                                    </p:cond>
                                  </p:end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9"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CBF247CF-2F3E-4446-AA91-E9461BF83CFE}"/>
              </a:ext>
            </a:extLst>
          </p:cNvPr>
          <p:cNvSpPr/>
          <p:nvPr/>
        </p:nvSpPr>
        <p:spPr>
          <a:xfrm>
            <a:off x="4646148" y="786436"/>
            <a:ext cx="7545851"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Sobre el altar se halla una copia de la Dolorosa de Acatzingo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bajo de él está la figura romana en cera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San Florencio mártir, con reliquias suyas en el interior.</a:t>
            </a:r>
          </a:p>
        </p:txBody>
      </p:sp>
      <p:sp>
        <p:nvSpPr>
          <p:cNvPr id="3" name="Rectángulo 2">
            <a:extLst>
              <a:ext uri="{FF2B5EF4-FFF2-40B4-BE49-F238E27FC236}">
                <a16:creationId xmlns:a16="http://schemas.microsoft.com/office/drawing/2014/main" id="{4EA57A99-7DE9-47C7-B965-31968373D1F6}"/>
              </a:ext>
            </a:extLst>
          </p:cNvPr>
          <p:cNvSpPr/>
          <p:nvPr/>
        </p:nvSpPr>
        <p:spPr>
          <a:xfrm>
            <a:off x="4646150" y="2320337"/>
            <a:ext cx="7545850"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hallan entre las reliquias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fémur del Beato Sebastián de Aparicio.</a:t>
            </a:r>
            <a:endPar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CC9C3289-0064-495B-9495-5DA2BB739B2C}"/>
              </a:ext>
            </a:extLst>
          </p:cNvPr>
          <p:cNvSpPr/>
          <p:nvPr/>
        </p:nvSpPr>
        <p:spPr>
          <a:xfrm>
            <a:off x="4646150" y="3817977"/>
            <a:ext cx="7545849" cy="23487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pinturas se aprecian a San Sebastián Mártir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San Ignacio de Loyola del pincel de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Sumaya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valenciano Baltasar Echave, en los laterales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las de la adoración de los reyes al niño Jesús,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la Presentación de Jesús en el Templo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pincel de José de Ibarra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llamado en su tiempo El Murillo mexicano del s.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XIX</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p:txBody>
      </p:sp>
      <p:pic>
        <p:nvPicPr>
          <p:cNvPr id="6" name="Imagen 5" descr="Imagen que contiene interior, edificio, tarta, lugar de oración&#10;&#10;Descripción generada con confianza alta">
            <a:extLst>
              <a:ext uri="{FF2B5EF4-FFF2-40B4-BE49-F238E27FC236}">
                <a16:creationId xmlns:a16="http://schemas.microsoft.com/office/drawing/2014/main" id="{4C9042EC-5351-4EFF-AEB0-F043953C60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151" y="575186"/>
            <a:ext cx="4295013" cy="5730775"/>
          </a:xfrm>
          <a:prstGeom prst="rect">
            <a:avLst/>
          </a:prstGeom>
          <a:ln>
            <a:noFill/>
          </a:ln>
          <a:effectLst>
            <a:outerShdw blurRad="292100" dist="139700" dir="2700000" algn="tl" rotWithShape="0">
              <a:srgbClr val="333333">
                <a:alpha val="65000"/>
              </a:srgbClr>
            </a:outerShdw>
          </a:effectLst>
        </p:spPr>
      </p:pic>
      <p:sp>
        <p:nvSpPr>
          <p:cNvPr id="7" name="CuadroTexto 6">
            <a:extLst>
              <a:ext uri="{FF2B5EF4-FFF2-40B4-BE49-F238E27FC236}">
                <a16:creationId xmlns:a16="http://schemas.microsoft.com/office/drawing/2014/main" id="{B38F6646-8918-4733-9AA1-28FD7263755C}"/>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5" name="Marcador de número de diapositiva 4">
            <a:extLst>
              <a:ext uri="{FF2B5EF4-FFF2-40B4-BE49-F238E27FC236}">
                <a16:creationId xmlns:a16="http://schemas.microsoft.com/office/drawing/2014/main" id="{0DBC1DEC-9D49-46FB-869B-95812AAF5D91}"/>
              </a:ext>
            </a:extLst>
          </p:cNvPr>
          <p:cNvSpPr>
            <a:spLocks noGrp="1"/>
          </p:cNvSpPr>
          <p:nvPr>
            <p:ph type="sldNum" sz="quarter" idx="12"/>
          </p:nvPr>
        </p:nvSpPr>
        <p:spPr/>
        <p:txBody>
          <a:bodyPr/>
          <a:lstStyle/>
          <a:p>
            <a:fld id="{70DAEFE9-E137-4A8E-8E7A-5880347B9E77}" type="slidenum">
              <a:rPr lang="es-MX" smtClean="0"/>
              <a:t>18</a:t>
            </a:fld>
            <a:endParaRPr lang="es-MX"/>
          </a:p>
        </p:txBody>
      </p:sp>
    </p:spTree>
    <p:extLst>
      <p:ext uri="{BB962C8B-B14F-4D97-AF65-F5344CB8AC3E}">
        <p14:creationId xmlns:p14="http://schemas.microsoft.com/office/powerpoint/2010/main" val="346307455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6731"/>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9500" fill="hold"/>
                                        <p:tgtEl>
                                          <p:spTgt spid="6"/>
                                        </p:tgtEl>
                                        <p:attrNameLst>
                                          <p:attrName>ppt_x</p:attrName>
                                        </p:attrNameLst>
                                      </p:cBhvr>
                                      <p:tavLst>
                                        <p:tav tm="0">
                                          <p:val>
                                            <p:strVal val="0-#ppt_w/2"/>
                                          </p:val>
                                        </p:tav>
                                        <p:tav tm="100000">
                                          <p:val>
                                            <p:strVal val="#ppt_x"/>
                                          </p:val>
                                        </p:tav>
                                      </p:tavLst>
                                    </p:anim>
                                    <p:anim calcmode="lin" valueType="num">
                                      <p:cBhvr additive="base">
                                        <p:cTn id="15" dur="9500" fill="hold"/>
                                        <p:tgtEl>
                                          <p:spTgt spid="6"/>
                                        </p:tgtEl>
                                        <p:attrNameLst>
                                          <p:attrName>ppt_y</p:attrName>
                                        </p:attrNameLst>
                                      </p:cBhvr>
                                      <p:tavLst>
                                        <p:tav tm="0">
                                          <p:val>
                                            <p:strVal val="#ppt_y"/>
                                          </p:val>
                                        </p:tav>
                                        <p:tav tm="100000">
                                          <p:val>
                                            <p:strVal val="#ppt_y"/>
                                          </p:val>
                                        </p:tav>
                                      </p:tavLst>
                                    </p:anim>
                                  </p:childTnLst>
                                </p:cTn>
                              </p:par>
                            </p:childTnLst>
                          </p:cTn>
                        </p:par>
                        <p:par>
                          <p:cTn id="16" fill="hold">
                            <p:stCondLst>
                              <p:cond delay="26231"/>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70"/>
                                        <p:tgtEl>
                                          <p:spTgt spid="4"/>
                                        </p:tgtEl>
                                      </p:cBhvr>
                                    </p:animEffect>
                                  </p:childTnLst>
                                </p:cTn>
                              </p:par>
                            </p:childTnLst>
                          </p:cTn>
                        </p:par>
                        <p:par>
                          <p:cTn id="20" fill="hold">
                            <p:stCondLst>
                              <p:cond delay="56885"/>
                            </p:stCondLst>
                            <p:childTnLst>
                              <p:par>
                                <p:cTn id="21" presetID="1" presetClass="entr" presetSubtype="0" fill="hold" grpId="0" nodeType="afterEffect" nodePh="1">
                                  <p:stCondLst>
                                    <p:cond delay="225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850349"/>
            <a:ext cx="7828982"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Originalmente dedicada a San Juan Evangelista,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decidió consagrarla en 1678 a San Nicolás de Bari.</a:t>
            </a:r>
          </a:p>
        </p:txBody>
      </p:sp>
      <p:sp>
        <p:nvSpPr>
          <p:cNvPr id="3" name="Rectángulo 2">
            <a:extLst>
              <a:ext uri="{FF2B5EF4-FFF2-40B4-BE49-F238E27FC236}">
                <a16:creationId xmlns:a16="http://schemas.microsoft.com/office/drawing/2014/main" id="{27D02BC7-DDD3-472D-B8A7-34CBFB6DC3BA}"/>
              </a:ext>
            </a:extLst>
          </p:cNvPr>
          <p:cNvSpPr/>
          <p:nvPr/>
        </p:nvSpPr>
        <p:spPr>
          <a:xfrm>
            <a:off x="0" y="1867992"/>
            <a:ext cx="7828982" cy="4913525"/>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Pero la numerosa y nutrida devoción al Santo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perturbaba las ceremonias del Altar Mayor,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motivo por el que cambiaron su culto y devoción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la capilla del lado poniente del evangelio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esta la dedicaron a San Juan Nepomuceno</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altar se aprecia un cuadro de la Virgen de la Luz,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una escultura de San Juan Nepomuceno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hecho por José Antonio Villegas Cora del s.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XVIII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los lados San Francisco de Asís y San Francisco de Paula esculpidas por Bernardo Guerrero.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muros laterales son adornados con dos cuadros en cada uno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escenas de San Juan Nepomuceno.</a:t>
            </a:r>
          </a:p>
        </p:txBody>
      </p:sp>
      <p:sp>
        <p:nvSpPr>
          <p:cNvPr id="4" name="CuadroTexto 3">
            <a:extLst>
              <a:ext uri="{FF2B5EF4-FFF2-40B4-BE49-F238E27FC236}">
                <a16:creationId xmlns:a16="http://schemas.microsoft.com/office/drawing/2014/main" id="{51A49005-CEAA-4B11-A31C-A71DA7DC3D09}"/>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5" name="Rectángulo 4">
            <a:extLst>
              <a:ext uri="{FF2B5EF4-FFF2-40B4-BE49-F238E27FC236}">
                <a16:creationId xmlns:a16="http://schemas.microsoft.com/office/drawing/2014/main" id="{D16B0E95-977A-464A-A7ED-1ED1097049CA}"/>
              </a:ext>
            </a:extLst>
          </p:cNvPr>
          <p:cNvSpPr/>
          <p:nvPr/>
        </p:nvSpPr>
        <p:spPr>
          <a:xfrm>
            <a:off x="766519" y="148777"/>
            <a:ext cx="5486801"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 San Juan Nepomuceno</a:t>
            </a:r>
          </a:p>
        </p:txBody>
      </p:sp>
      <p:pic>
        <p:nvPicPr>
          <p:cNvPr id="7" name="Imagen 6" descr="Imagen que contiene interior, pared, foto, texto&#10;&#10;Descripción generada con confianza muy alta">
            <a:extLst>
              <a:ext uri="{FF2B5EF4-FFF2-40B4-BE49-F238E27FC236}">
                <a16:creationId xmlns:a16="http://schemas.microsoft.com/office/drawing/2014/main" id="{0981639D-76B3-4D4E-A627-8A3A913C17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8982" y="633525"/>
            <a:ext cx="4192129" cy="5708282"/>
          </a:xfrm>
          <a:prstGeom prst="rect">
            <a:avLst/>
          </a:prstGeom>
          <a:ln>
            <a:noFill/>
          </a:ln>
          <a:effectLst>
            <a:outerShdw blurRad="292100" dist="139700" dir="2700000" algn="tl" rotWithShape="0">
              <a:srgbClr val="333333">
                <a:alpha val="65000"/>
              </a:srgbClr>
            </a:outerShdw>
          </a:effectLst>
        </p:spPr>
      </p:pic>
      <p:sp>
        <p:nvSpPr>
          <p:cNvPr id="6" name="Marcador de número de diapositiva 5">
            <a:extLst>
              <a:ext uri="{FF2B5EF4-FFF2-40B4-BE49-F238E27FC236}">
                <a16:creationId xmlns:a16="http://schemas.microsoft.com/office/drawing/2014/main" id="{92A4EA8C-5F90-49F5-AE37-52504AAC096F}"/>
              </a:ext>
            </a:extLst>
          </p:cNvPr>
          <p:cNvSpPr>
            <a:spLocks noGrp="1"/>
          </p:cNvSpPr>
          <p:nvPr>
            <p:ph type="sldNum" sz="quarter" idx="12"/>
          </p:nvPr>
        </p:nvSpPr>
        <p:spPr/>
        <p:txBody>
          <a:bodyPr/>
          <a:lstStyle/>
          <a:p>
            <a:fld id="{70DAEFE9-E137-4A8E-8E7A-5880347B9E77}" type="slidenum">
              <a:rPr lang="es-MX" smtClean="0"/>
              <a:t>19</a:t>
            </a:fld>
            <a:endParaRPr lang="es-MX"/>
          </a:p>
        </p:txBody>
      </p:sp>
    </p:spTree>
    <p:extLst>
      <p:ext uri="{BB962C8B-B14F-4D97-AF65-F5344CB8AC3E}">
        <p14:creationId xmlns:p14="http://schemas.microsoft.com/office/powerpoint/2010/main" val="401760016"/>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7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18998"/>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170"/>
                                        <p:tgtEl>
                                          <p:spTgt spid="3">
                                            <p:txEl>
                                              <p:pRg st="0" end="0"/>
                                            </p:txEl>
                                          </p:spTgt>
                                        </p:tgtEl>
                                      </p:cBhvr>
                                    </p:animEffect>
                                  </p:childTnLst>
                                </p:cTn>
                              </p:par>
                            </p:childTnLst>
                          </p:cTn>
                        </p:par>
                        <p:par>
                          <p:cTn id="16" fill="hold">
                            <p:stCondLst>
                              <p:cond delay="25130"/>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170"/>
                                        <p:tgtEl>
                                          <p:spTgt spid="3">
                                            <p:txEl>
                                              <p:pRg st="1" end="1"/>
                                            </p:txEl>
                                          </p:spTgt>
                                        </p:tgtEl>
                                      </p:cBhvr>
                                    </p:animEffect>
                                  </p:childTnLst>
                                </p:cTn>
                              </p:par>
                            </p:childTnLst>
                          </p:cTn>
                        </p:par>
                        <p:par>
                          <p:cTn id="20" fill="hold">
                            <p:stCondLst>
                              <p:cond delay="31262"/>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170"/>
                                        <p:tgtEl>
                                          <p:spTgt spid="3">
                                            <p:txEl>
                                              <p:pRg st="2" end="2"/>
                                            </p:txEl>
                                          </p:spTgt>
                                        </p:tgtEl>
                                      </p:cBhvr>
                                    </p:animEffect>
                                  </p:childTnLst>
                                </p:cTn>
                              </p:par>
                            </p:childTnLst>
                          </p:cTn>
                        </p:par>
                        <p:par>
                          <p:cTn id="24" fill="hold">
                            <p:stCondLst>
                              <p:cond delay="37628"/>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170"/>
                                        <p:tgtEl>
                                          <p:spTgt spid="3">
                                            <p:txEl>
                                              <p:pRg st="3" end="3"/>
                                            </p:txEl>
                                          </p:spTgt>
                                        </p:tgtEl>
                                      </p:cBhvr>
                                    </p:animEffect>
                                  </p:childTnLst>
                                </p:cTn>
                              </p:par>
                            </p:childTnLst>
                          </p:cTn>
                        </p:par>
                        <p:par>
                          <p:cTn id="28" fill="hold">
                            <p:stCondLst>
                              <p:cond delay="43760"/>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170"/>
                                        <p:tgtEl>
                                          <p:spTgt spid="3">
                                            <p:txEl>
                                              <p:pRg st="4" end="4"/>
                                            </p:txEl>
                                          </p:spTgt>
                                        </p:tgtEl>
                                      </p:cBhvr>
                                    </p:animEffect>
                                  </p:childTnLst>
                                </p:cTn>
                              </p:par>
                            </p:childTnLst>
                          </p:cTn>
                        </p:par>
                        <p:par>
                          <p:cTn id="32" fill="hold">
                            <p:stCondLst>
                              <p:cond delay="49541"/>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170"/>
                                        <p:tgtEl>
                                          <p:spTgt spid="3">
                                            <p:txEl>
                                              <p:pRg st="6" end="6"/>
                                            </p:txEl>
                                          </p:spTgt>
                                        </p:tgtEl>
                                      </p:cBhvr>
                                    </p:animEffect>
                                  </p:childTnLst>
                                </p:cTn>
                              </p:par>
                            </p:childTnLst>
                          </p:cTn>
                        </p:par>
                        <p:par>
                          <p:cTn id="36" fill="hold">
                            <p:stCondLst>
                              <p:cond delay="56492"/>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1170"/>
                                        <p:tgtEl>
                                          <p:spTgt spid="3">
                                            <p:txEl>
                                              <p:pRg st="7" end="7"/>
                                            </p:txEl>
                                          </p:spTgt>
                                        </p:tgtEl>
                                      </p:cBhvr>
                                    </p:animEffect>
                                  </p:childTnLst>
                                </p:cTn>
                              </p:par>
                            </p:childTnLst>
                          </p:cTn>
                        </p:par>
                        <p:par>
                          <p:cTn id="40" fill="hold">
                            <p:stCondLst>
                              <p:cond delay="61289"/>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3">
                                            <p:txEl>
                                              <p:pRg st="8" end="8"/>
                                            </p:txEl>
                                          </p:spTgt>
                                        </p:tgtEl>
                                        <p:attrNameLst>
                                          <p:attrName>style.visibility</p:attrName>
                                        </p:attrNameLst>
                                      </p:cBhvr>
                                      <p:to>
                                        <p:strVal val="visible"/>
                                      </p:to>
                                    </p:set>
                                    <p:animEffect transition="in" filter="fade">
                                      <p:cBhvr>
                                        <p:cTn id="43" dur="1170"/>
                                        <p:tgtEl>
                                          <p:spTgt spid="3">
                                            <p:txEl>
                                              <p:pRg st="8" end="8"/>
                                            </p:txEl>
                                          </p:spTgt>
                                        </p:tgtEl>
                                      </p:cBhvr>
                                    </p:animEffect>
                                  </p:childTnLst>
                                </p:cTn>
                              </p:par>
                            </p:childTnLst>
                          </p:cTn>
                        </p:par>
                        <p:par>
                          <p:cTn id="44" fill="hold">
                            <p:stCondLst>
                              <p:cond delay="67256"/>
                            </p:stCondLst>
                            <p:childTnLst>
                              <p:par>
                                <p:cTn id="45" presetID="10" presetClass="entr" presetSubtype="0" fill="hold" grpId="0" nodeType="afterEffect">
                                  <p:stCondLst>
                                    <p:cond delay="750"/>
                                  </p:stCondLst>
                                  <p:iterate type="lt">
                                    <p:tmPct val="10000"/>
                                  </p:iterate>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1170"/>
                                        <p:tgtEl>
                                          <p:spTgt spid="3">
                                            <p:txEl>
                                              <p:pRg st="10" end="10"/>
                                            </p:txEl>
                                          </p:spTgt>
                                        </p:tgtEl>
                                      </p:cBhvr>
                                    </p:animEffect>
                                  </p:childTnLst>
                                </p:cTn>
                              </p:par>
                            </p:childTnLst>
                          </p:cTn>
                        </p:par>
                        <p:par>
                          <p:cTn id="48" fill="hold">
                            <p:stCondLst>
                              <p:cond delay="78068"/>
                            </p:stCondLst>
                            <p:childTnLst>
                              <p:par>
                                <p:cTn id="49" presetID="10" presetClass="entr" presetSubtype="0" fill="hold" grpId="0" nodeType="afterEffect">
                                  <p:stCondLst>
                                    <p:cond delay="750"/>
                                  </p:stCondLst>
                                  <p:iterate type="lt">
                                    <p:tmPct val="10000"/>
                                  </p:iterate>
                                  <p:childTnLst>
                                    <p:set>
                                      <p:cBhvr>
                                        <p:cTn id="50" dur="1" fill="hold">
                                          <p:stCondLst>
                                            <p:cond delay="0"/>
                                          </p:stCondLst>
                                        </p:cTn>
                                        <p:tgtEl>
                                          <p:spTgt spid="3">
                                            <p:txEl>
                                              <p:pRg st="12" end="12"/>
                                            </p:txEl>
                                          </p:spTgt>
                                        </p:tgtEl>
                                        <p:attrNameLst>
                                          <p:attrName>style.visibility</p:attrName>
                                        </p:attrNameLst>
                                      </p:cBhvr>
                                      <p:to>
                                        <p:strVal val="visible"/>
                                      </p:to>
                                    </p:set>
                                    <p:animEffect transition="in" filter="fade">
                                      <p:cBhvr>
                                        <p:cTn id="51" dur="1170"/>
                                        <p:tgtEl>
                                          <p:spTgt spid="3">
                                            <p:txEl>
                                              <p:pRg st="12" end="12"/>
                                            </p:txEl>
                                          </p:spTgt>
                                        </p:tgtEl>
                                      </p:cBhvr>
                                    </p:animEffect>
                                  </p:childTnLst>
                                </p:cTn>
                              </p:par>
                            </p:childTnLst>
                          </p:cTn>
                        </p:par>
                        <p:par>
                          <p:cTn id="52" fill="hold">
                            <p:stCondLst>
                              <p:cond delay="85838"/>
                            </p:stCondLst>
                            <p:childTnLst>
                              <p:par>
                                <p:cTn id="53" presetID="10" presetClass="entr" presetSubtype="0" fill="hold" grpId="0" nodeType="afterEffect">
                                  <p:stCondLst>
                                    <p:cond delay="750"/>
                                  </p:stCondLst>
                                  <p:iterate type="lt">
                                    <p:tmPct val="10000"/>
                                  </p:iterate>
                                  <p:childTnLst>
                                    <p:set>
                                      <p:cBhvr>
                                        <p:cTn id="54" dur="1" fill="hold">
                                          <p:stCondLst>
                                            <p:cond delay="0"/>
                                          </p:stCondLst>
                                        </p:cTn>
                                        <p:tgtEl>
                                          <p:spTgt spid="3">
                                            <p:txEl>
                                              <p:pRg st="13" end="13"/>
                                            </p:txEl>
                                          </p:spTgt>
                                        </p:tgtEl>
                                        <p:attrNameLst>
                                          <p:attrName>style.visibility</p:attrName>
                                        </p:attrNameLst>
                                      </p:cBhvr>
                                      <p:to>
                                        <p:strVal val="visible"/>
                                      </p:to>
                                    </p:set>
                                    <p:animEffect transition="in" filter="fade">
                                      <p:cBhvr>
                                        <p:cTn id="55" dur="1170"/>
                                        <p:tgtEl>
                                          <p:spTgt spid="3">
                                            <p:txEl>
                                              <p:pRg st="13" end="13"/>
                                            </p:txEl>
                                          </p:spTgt>
                                        </p:tgtEl>
                                      </p:cBhvr>
                                    </p:animEffect>
                                  </p:childTnLst>
                                </p:cTn>
                              </p:par>
                            </p:childTnLst>
                          </p:cTn>
                        </p:par>
                        <p:par>
                          <p:cTn id="56" fill="hold">
                            <p:stCondLst>
                              <p:cond delay="91151"/>
                            </p:stCondLst>
                            <p:childTnLst>
                              <p:par>
                                <p:cTn id="57" presetID="1" presetClass="entr" presetSubtype="0" fill="hold" grpId="0" nodeType="afterEffect" nodePh="1">
                                  <p:stCondLst>
                                    <p:cond delay="2250"/>
                                  </p:stCondLst>
                                  <p:endCondLst>
                                    <p:cond evt="begin" delay="0">
                                      <p:tn val="57"/>
                                    </p:cond>
                                  </p:endCondLst>
                                  <p:childTnLst>
                                    <p:set>
                                      <p:cBhvr>
                                        <p:cTn id="5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4955455" y="3136350"/>
            <a:ext cx="7256206" cy="20281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estatua del Señor de los Azotes fue traída de Acatzingo, Puebla, en esta capilla, los muros laterales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están cubiertos por dos grandes óleos al cromo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firmados por Cristóbal de Villalpando en el año de 1683,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descenso de la Cruz y la Transfiguración de Jesús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pasaje de la serpiente de metal del desierto.</a:t>
            </a:r>
          </a:p>
        </p:txBody>
      </p:sp>
      <p:pic>
        <p:nvPicPr>
          <p:cNvPr id="3" name="Imagen 2">
            <a:extLst>
              <a:ext uri="{FF2B5EF4-FFF2-40B4-BE49-F238E27FC236}">
                <a16:creationId xmlns:a16="http://schemas.microsoft.com/office/drawing/2014/main" id="{6646EF7F-2255-4A53-8785-9935574FBE57}"/>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40000" contrast="-40000"/>
                    </a14:imgEffect>
                  </a14:imgLayer>
                </a14:imgProps>
              </a:ext>
            </a:extLst>
          </a:blip>
          <a:stretch>
            <a:fillRect/>
          </a:stretch>
        </p:blipFill>
        <p:spPr>
          <a:xfrm>
            <a:off x="221225" y="280219"/>
            <a:ext cx="4744139" cy="6320467"/>
          </a:xfrm>
          <a:prstGeom prst="rect">
            <a:avLst/>
          </a:prstGeom>
          <a:ln>
            <a:noFill/>
          </a:ln>
          <a:effectLst>
            <a:outerShdw blurRad="292100" dist="139700" dir="2700000" algn="tl" rotWithShape="0">
              <a:srgbClr val="333333">
                <a:alpha val="65000"/>
              </a:srgbClr>
            </a:outerShdw>
          </a:effectLst>
        </p:spPr>
      </p:pic>
      <p:sp>
        <p:nvSpPr>
          <p:cNvPr id="4" name="Rectángulo 3">
            <a:extLst>
              <a:ext uri="{FF2B5EF4-FFF2-40B4-BE49-F238E27FC236}">
                <a16:creationId xmlns:a16="http://schemas.microsoft.com/office/drawing/2014/main" id="{EE1444D7-0D7B-42BA-ACB1-F1505B2D16B6}"/>
              </a:ext>
            </a:extLst>
          </p:cNvPr>
          <p:cNvSpPr/>
          <p:nvPr/>
        </p:nvSpPr>
        <p:spPr>
          <a:xfrm>
            <a:off x="4955456" y="2077293"/>
            <a:ext cx="7256206" cy="48462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del Señor de la Columna</a:t>
            </a:r>
          </a:p>
        </p:txBody>
      </p:sp>
      <p:sp>
        <p:nvSpPr>
          <p:cNvPr id="5" name="CuadroTexto 4">
            <a:extLst>
              <a:ext uri="{FF2B5EF4-FFF2-40B4-BE49-F238E27FC236}">
                <a16:creationId xmlns:a16="http://schemas.microsoft.com/office/drawing/2014/main" id="{95E3CF1E-2FFD-42AB-AE18-6B83658C3713}"/>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6" name="Marcador de número de diapositiva 5">
            <a:extLst>
              <a:ext uri="{FF2B5EF4-FFF2-40B4-BE49-F238E27FC236}">
                <a16:creationId xmlns:a16="http://schemas.microsoft.com/office/drawing/2014/main" id="{2540EE3A-5C4B-438A-AFC3-6714373FF0DF}"/>
              </a:ext>
            </a:extLst>
          </p:cNvPr>
          <p:cNvSpPr>
            <a:spLocks noGrp="1"/>
          </p:cNvSpPr>
          <p:nvPr>
            <p:ph type="sldNum" sz="quarter" idx="12"/>
          </p:nvPr>
        </p:nvSpPr>
        <p:spPr/>
        <p:txBody>
          <a:bodyPr/>
          <a:lstStyle/>
          <a:p>
            <a:fld id="{70DAEFE9-E137-4A8E-8E7A-5880347B9E77}" type="slidenum">
              <a:rPr lang="es-MX" smtClean="0"/>
              <a:t>20</a:t>
            </a:fld>
            <a:endParaRPr lang="es-MX"/>
          </a:p>
        </p:txBody>
      </p:sp>
    </p:spTree>
    <p:extLst>
      <p:ext uri="{BB962C8B-B14F-4D97-AF65-F5344CB8AC3E}">
        <p14:creationId xmlns:p14="http://schemas.microsoft.com/office/powerpoint/2010/main" val="1722425422"/>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4095"/>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35334"/>
                            </p:stCondLst>
                            <p:childTnLst>
                              <p:par>
                                <p:cTn id="13" presetID="1" presetClass="entr" presetSubtype="0" fill="hold" grpId="0" nodeType="afterEffect" nodePh="1">
                                  <p:stCondLst>
                                    <p:cond delay="2250"/>
                                  </p:stCondLst>
                                  <p:endCondLst>
                                    <p:cond evt="begin" delay="0">
                                      <p:tn val="13"/>
                                    </p:cond>
                                  </p:end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5000"/>
            <a:lum/>
          </a:blip>
          <a:srcRect/>
          <a:stretch>
            <a:fillRect l="6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3117623" y="1979"/>
            <a:ext cx="4307225" cy="23487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Como en varias capillas José Manzo intervino en esta para transformarla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al estilo neoclásico, quien además pintó alegorías a la Pasión,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San Luis Gonzaga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a San Estanislao </a:t>
            </a:r>
            <a:r>
              <a:rPr kumimoji="0" lang="es-MX" sz="22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Kostka</a:t>
            </a: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famosos jesuitas marianos.</a:t>
            </a:r>
          </a:p>
        </p:txBody>
      </p:sp>
      <p:sp>
        <p:nvSpPr>
          <p:cNvPr id="3" name="CuadroTexto 2">
            <a:extLst>
              <a:ext uri="{FF2B5EF4-FFF2-40B4-BE49-F238E27FC236}">
                <a16:creationId xmlns:a16="http://schemas.microsoft.com/office/drawing/2014/main" id="{FB73BA27-695B-4ED5-BB63-87ECD666DD8C}"/>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2F825397-4770-4032-AE1C-BC05708F7D9F}"/>
              </a:ext>
            </a:extLst>
          </p:cNvPr>
          <p:cNvSpPr/>
          <p:nvPr/>
        </p:nvSpPr>
        <p:spPr>
          <a:xfrm>
            <a:off x="132732" y="10594"/>
            <a:ext cx="3117622" cy="453842"/>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16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Capilla de la Sábana Santa</a:t>
            </a:r>
          </a:p>
        </p:txBody>
      </p:sp>
      <p:pic>
        <p:nvPicPr>
          <p:cNvPr id="6" name="Imagen 5">
            <a:extLst>
              <a:ext uri="{FF2B5EF4-FFF2-40B4-BE49-F238E27FC236}">
                <a16:creationId xmlns:a16="http://schemas.microsoft.com/office/drawing/2014/main" id="{B935AC0B-0F9A-4912-AA7C-977341DBB8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845450" y="1538616"/>
            <a:ext cx="5073991" cy="2852150"/>
          </a:xfrm>
          <a:prstGeom prst="rect">
            <a:avLst/>
          </a:prstGeom>
          <a:ln>
            <a:noFill/>
          </a:ln>
          <a:effectLst>
            <a:outerShdw blurRad="292100" dist="139700" dir="2700000" algn="tl" rotWithShape="0">
              <a:srgbClr val="333333">
                <a:alpha val="65000"/>
              </a:srgbClr>
            </a:outerShdw>
          </a:effectLst>
        </p:spPr>
      </p:pic>
      <p:sp>
        <p:nvSpPr>
          <p:cNvPr id="7" name="Rectángulo 6">
            <a:extLst>
              <a:ext uri="{FF2B5EF4-FFF2-40B4-BE49-F238E27FC236}">
                <a16:creationId xmlns:a16="http://schemas.microsoft.com/office/drawing/2014/main" id="{BA68F750-7DD6-4902-92C0-BBCD069CA8AA}"/>
              </a:ext>
            </a:extLst>
          </p:cNvPr>
          <p:cNvSpPr/>
          <p:nvPr/>
        </p:nvSpPr>
        <p:spPr>
          <a:xfrm>
            <a:off x="3117623" y="2366640"/>
            <a:ext cx="4307226" cy="2341025"/>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baldaquino neogótico de bronce aloja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la imagen de la Virgen de Ocotlán,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por lo que muchos llaman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esta capilla en su nombre,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patrona de Puebla y Tlaxcala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 una réplica del original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hecha por Bernardo Olivares Iriarte.</a:t>
            </a:r>
          </a:p>
        </p:txBody>
      </p:sp>
      <p:sp>
        <p:nvSpPr>
          <p:cNvPr id="8" name="Rectángulo 7">
            <a:extLst>
              <a:ext uri="{FF2B5EF4-FFF2-40B4-BE49-F238E27FC236}">
                <a16:creationId xmlns:a16="http://schemas.microsoft.com/office/drawing/2014/main" id="{97BDF944-8B2B-466C-ADA2-587F7E2AD821}"/>
              </a:ext>
            </a:extLst>
          </p:cNvPr>
          <p:cNvSpPr/>
          <p:nvPr/>
        </p:nvSpPr>
        <p:spPr>
          <a:xfrm>
            <a:off x="3117623" y="4750268"/>
            <a:ext cx="4307226"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Sobre el altar hay un magnífico "</a:t>
            </a:r>
            <a:r>
              <a:rPr kumimoji="0" lang="es-MX" sz="22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Calvario catalán</a:t>
            </a: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p:txBody>
      </p:sp>
      <p:sp>
        <p:nvSpPr>
          <p:cNvPr id="10" name="Rectángulo 9">
            <a:extLst>
              <a:ext uri="{FF2B5EF4-FFF2-40B4-BE49-F238E27FC236}">
                <a16:creationId xmlns:a16="http://schemas.microsoft.com/office/drawing/2014/main" id="{A407D9FE-206D-4B34-B1AE-2D1B73ACCD7F}"/>
              </a:ext>
            </a:extLst>
          </p:cNvPr>
          <p:cNvSpPr/>
          <p:nvPr/>
        </p:nvSpPr>
        <p:spPr>
          <a:xfrm>
            <a:off x="0" y="5480667"/>
            <a:ext cx="7424848"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Acompañan a los lados dos pinturas, una de la Verónica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otra del Cristo muerto, de las que se desconoce su origen,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pero se presumen hechas por Pedro García Ferrer,</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2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pariente de Palafox y Mendoza.</a:t>
            </a:r>
          </a:p>
        </p:txBody>
      </p:sp>
      <p:sp>
        <p:nvSpPr>
          <p:cNvPr id="5" name="Marcador de número de diapositiva 4">
            <a:extLst>
              <a:ext uri="{FF2B5EF4-FFF2-40B4-BE49-F238E27FC236}">
                <a16:creationId xmlns:a16="http://schemas.microsoft.com/office/drawing/2014/main" id="{F31DFA67-CF2A-4FD5-9EEB-6C28300F87AA}"/>
              </a:ext>
            </a:extLst>
          </p:cNvPr>
          <p:cNvSpPr>
            <a:spLocks noGrp="1"/>
          </p:cNvSpPr>
          <p:nvPr>
            <p:ph type="sldNum" sz="quarter" idx="12"/>
          </p:nvPr>
        </p:nvSpPr>
        <p:spPr/>
        <p:txBody>
          <a:bodyPr/>
          <a:lstStyle/>
          <a:p>
            <a:fld id="{70DAEFE9-E137-4A8E-8E7A-5880347B9E77}" type="slidenum">
              <a:rPr lang="es-MX" smtClean="0"/>
              <a:t>21</a:t>
            </a:fld>
            <a:endParaRPr lang="es-MX"/>
          </a:p>
        </p:txBody>
      </p:sp>
    </p:spTree>
    <p:extLst>
      <p:ext uri="{BB962C8B-B14F-4D97-AF65-F5344CB8AC3E}">
        <p14:creationId xmlns:p14="http://schemas.microsoft.com/office/powerpoint/2010/main" val="98337624"/>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6200"/>
                            </p:stCondLst>
                            <p:childTnLst>
                              <p:par>
                                <p:cTn id="9" presetID="14" presetClass="entr" presetSubtype="5"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vertical)">
                                      <p:cBhvr>
                                        <p:cTn id="11" dur="47750"/>
                                        <p:tgtEl>
                                          <p:spTgt spid="6"/>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170"/>
                                        <p:tgtEl>
                                          <p:spTgt spid="2">
                                            <p:txEl>
                                              <p:pRg st="0" end="0"/>
                                            </p:txEl>
                                          </p:spTgt>
                                        </p:tgtEl>
                                      </p:cBhvr>
                                    </p:animEffect>
                                  </p:childTnLst>
                                </p:cTn>
                              </p:par>
                              <p:par>
                                <p:cTn id="15" presetID="10" presetClass="entr" presetSubtype="0" fill="hold" grpId="0" nodeType="withEffect">
                                  <p:stCondLst>
                                    <p:cond delay="10000"/>
                                  </p:stCondLst>
                                  <p:iterate type="lt">
                                    <p:tmPct val="10000"/>
                                  </p:iterate>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1170"/>
                                        <p:tgtEl>
                                          <p:spTgt spid="2">
                                            <p:txEl>
                                              <p:pRg st="1" end="1"/>
                                            </p:txEl>
                                          </p:spTgt>
                                        </p:tgtEl>
                                      </p:cBhvr>
                                    </p:animEffect>
                                  </p:childTnLst>
                                </p:cTn>
                              </p:par>
                              <p:par>
                                <p:cTn id="18" presetID="10" presetClass="entr" presetSubtype="0" fill="hold" grpId="0" nodeType="withEffect">
                                  <p:stCondLst>
                                    <p:cond delay="16250"/>
                                  </p:stCondLst>
                                  <p:iterate type="lt">
                                    <p:tmPct val="10000"/>
                                  </p:iterate>
                                  <p:childTnLst>
                                    <p:set>
                                      <p:cBhvr>
                                        <p:cTn id="19" dur="1" fill="hold">
                                          <p:stCondLst>
                                            <p:cond delay="0"/>
                                          </p:stCondLst>
                                        </p:cTn>
                                        <p:tgtEl>
                                          <p:spTgt spid="2">
                                            <p:txEl>
                                              <p:pRg st="2" end="2"/>
                                            </p:txEl>
                                          </p:spTgt>
                                        </p:tgtEl>
                                        <p:attrNameLst>
                                          <p:attrName>style.visibility</p:attrName>
                                        </p:attrNameLst>
                                      </p:cBhvr>
                                      <p:to>
                                        <p:strVal val="visible"/>
                                      </p:to>
                                    </p:set>
                                    <p:animEffect transition="in" filter="fade">
                                      <p:cBhvr>
                                        <p:cTn id="20" dur="1170"/>
                                        <p:tgtEl>
                                          <p:spTgt spid="2">
                                            <p:txEl>
                                              <p:pRg st="2" end="2"/>
                                            </p:txEl>
                                          </p:spTgt>
                                        </p:tgtEl>
                                      </p:cBhvr>
                                    </p:animEffect>
                                  </p:childTnLst>
                                </p:cTn>
                              </p:par>
                              <p:par>
                                <p:cTn id="21" presetID="10" presetClass="entr" presetSubtype="0" fill="hold" grpId="0" nodeType="withEffect">
                                  <p:stCondLst>
                                    <p:cond delay="1800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Effect transition="in" filter="fade">
                                      <p:cBhvr>
                                        <p:cTn id="23" dur="1170"/>
                                        <p:tgtEl>
                                          <p:spTgt spid="2">
                                            <p:txEl>
                                              <p:pRg st="3" end="3"/>
                                            </p:txEl>
                                          </p:spTgt>
                                        </p:tgtEl>
                                      </p:cBhvr>
                                    </p:animEffect>
                                  </p:childTnLst>
                                </p:cTn>
                              </p:par>
                              <p:par>
                                <p:cTn id="24" presetID="10" presetClass="entr" presetSubtype="0" fill="hold" grpId="0" nodeType="withEffect">
                                  <p:stCondLst>
                                    <p:cond delay="20500"/>
                                  </p:stCondLst>
                                  <p:iterate type="lt">
                                    <p:tmPct val="10000"/>
                                  </p:iterate>
                                  <p:childTnLst>
                                    <p:set>
                                      <p:cBhvr>
                                        <p:cTn id="25" dur="1" fill="hold">
                                          <p:stCondLst>
                                            <p:cond delay="0"/>
                                          </p:stCondLst>
                                        </p:cTn>
                                        <p:tgtEl>
                                          <p:spTgt spid="2">
                                            <p:txEl>
                                              <p:pRg st="4" end="4"/>
                                            </p:txEl>
                                          </p:spTgt>
                                        </p:tgtEl>
                                        <p:attrNameLst>
                                          <p:attrName>style.visibility</p:attrName>
                                        </p:attrNameLst>
                                      </p:cBhvr>
                                      <p:to>
                                        <p:strVal val="visible"/>
                                      </p:to>
                                    </p:set>
                                    <p:animEffect transition="in" filter="fade">
                                      <p:cBhvr>
                                        <p:cTn id="26" dur="1170"/>
                                        <p:tgtEl>
                                          <p:spTgt spid="2">
                                            <p:txEl>
                                              <p:pRg st="4" end="4"/>
                                            </p:txEl>
                                          </p:spTgt>
                                        </p:tgtEl>
                                      </p:cBhvr>
                                    </p:animEffect>
                                  </p:childTnLst>
                                </p:cTn>
                              </p:par>
                              <p:par>
                                <p:cTn id="27" presetID="10" presetClass="entr" presetSubtype="0" fill="hold" grpId="0" nodeType="withEffect">
                                  <p:stCondLst>
                                    <p:cond delay="25250"/>
                                  </p:stCondLst>
                                  <p:iterate type="lt">
                                    <p:tmPct val="10000"/>
                                  </p:iterate>
                                  <p:childTnLst>
                                    <p:set>
                                      <p:cBhvr>
                                        <p:cTn id="28" dur="1" fill="hold">
                                          <p:stCondLst>
                                            <p:cond delay="0"/>
                                          </p:stCondLst>
                                        </p:cTn>
                                        <p:tgtEl>
                                          <p:spTgt spid="7">
                                            <p:txEl>
                                              <p:pRg st="0" end="0"/>
                                            </p:txEl>
                                          </p:spTgt>
                                        </p:tgtEl>
                                        <p:attrNameLst>
                                          <p:attrName>style.visibility</p:attrName>
                                        </p:attrNameLst>
                                      </p:cBhvr>
                                      <p:to>
                                        <p:strVal val="visible"/>
                                      </p:to>
                                    </p:set>
                                    <p:animEffect transition="in" filter="fade">
                                      <p:cBhvr>
                                        <p:cTn id="29" dur="1170"/>
                                        <p:tgtEl>
                                          <p:spTgt spid="7">
                                            <p:txEl>
                                              <p:pRg st="0" end="0"/>
                                            </p:txEl>
                                          </p:spTgt>
                                        </p:tgtEl>
                                      </p:cBhvr>
                                    </p:animEffect>
                                  </p:childTnLst>
                                </p:cTn>
                              </p:par>
                              <p:par>
                                <p:cTn id="30" presetID="10" presetClass="entr" presetSubtype="0" fill="hold" grpId="0" nodeType="withEffect">
                                  <p:stCondLst>
                                    <p:cond delay="29250"/>
                                  </p:stCondLst>
                                  <p:iterate type="lt">
                                    <p:tmPct val="10000"/>
                                  </p:iterate>
                                  <p:childTnLst>
                                    <p:set>
                                      <p:cBhvr>
                                        <p:cTn id="31" dur="1" fill="hold">
                                          <p:stCondLst>
                                            <p:cond delay="0"/>
                                          </p:stCondLst>
                                        </p:cTn>
                                        <p:tgtEl>
                                          <p:spTgt spid="7">
                                            <p:txEl>
                                              <p:pRg st="1" end="1"/>
                                            </p:txEl>
                                          </p:spTgt>
                                        </p:tgtEl>
                                        <p:attrNameLst>
                                          <p:attrName>style.visibility</p:attrName>
                                        </p:attrNameLst>
                                      </p:cBhvr>
                                      <p:to>
                                        <p:strVal val="visible"/>
                                      </p:to>
                                    </p:set>
                                    <p:animEffect transition="in" filter="fade">
                                      <p:cBhvr>
                                        <p:cTn id="32" dur="1170"/>
                                        <p:tgtEl>
                                          <p:spTgt spid="7">
                                            <p:txEl>
                                              <p:pRg st="1" end="1"/>
                                            </p:txEl>
                                          </p:spTgt>
                                        </p:tgtEl>
                                      </p:cBhvr>
                                    </p:animEffect>
                                  </p:childTnLst>
                                </p:cTn>
                              </p:par>
                              <p:par>
                                <p:cTn id="33" presetID="10" presetClass="entr" presetSubtype="0" fill="hold" grpId="0" nodeType="withEffect">
                                  <p:stCondLst>
                                    <p:cond delay="32750"/>
                                  </p:stCondLst>
                                  <p:iterate type="lt">
                                    <p:tmPct val="10000"/>
                                  </p:iterate>
                                  <p:childTnLst>
                                    <p:set>
                                      <p:cBhvr>
                                        <p:cTn id="34" dur="1" fill="hold">
                                          <p:stCondLst>
                                            <p:cond delay="0"/>
                                          </p:stCondLst>
                                        </p:cTn>
                                        <p:tgtEl>
                                          <p:spTgt spid="7">
                                            <p:txEl>
                                              <p:pRg st="2" end="2"/>
                                            </p:txEl>
                                          </p:spTgt>
                                        </p:tgtEl>
                                        <p:attrNameLst>
                                          <p:attrName>style.visibility</p:attrName>
                                        </p:attrNameLst>
                                      </p:cBhvr>
                                      <p:to>
                                        <p:strVal val="visible"/>
                                      </p:to>
                                    </p:set>
                                    <p:animEffect transition="in" filter="fade">
                                      <p:cBhvr>
                                        <p:cTn id="35" dur="1170"/>
                                        <p:tgtEl>
                                          <p:spTgt spid="7">
                                            <p:txEl>
                                              <p:pRg st="2" end="2"/>
                                            </p:txEl>
                                          </p:spTgt>
                                        </p:tgtEl>
                                      </p:cBhvr>
                                    </p:animEffect>
                                  </p:childTnLst>
                                </p:cTn>
                              </p:par>
                              <p:par>
                                <p:cTn id="36" presetID="10" presetClass="entr" presetSubtype="0" fill="hold" grpId="0" nodeType="withEffect">
                                  <p:stCondLst>
                                    <p:cond delay="35000"/>
                                  </p:stCondLst>
                                  <p:iterate type="lt">
                                    <p:tmPct val="10000"/>
                                  </p:iterate>
                                  <p:childTnLst>
                                    <p:set>
                                      <p:cBhvr>
                                        <p:cTn id="37" dur="1" fill="hold">
                                          <p:stCondLst>
                                            <p:cond delay="0"/>
                                          </p:stCondLst>
                                        </p:cTn>
                                        <p:tgtEl>
                                          <p:spTgt spid="7">
                                            <p:txEl>
                                              <p:pRg st="3" end="3"/>
                                            </p:txEl>
                                          </p:spTgt>
                                        </p:tgtEl>
                                        <p:attrNameLst>
                                          <p:attrName>style.visibility</p:attrName>
                                        </p:attrNameLst>
                                      </p:cBhvr>
                                      <p:to>
                                        <p:strVal val="visible"/>
                                      </p:to>
                                    </p:set>
                                    <p:animEffect transition="in" filter="fade">
                                      <p:cBhvr>
                                        <p:cTn id="38" dur="1170"/>
                                        <p:tgtEl>
                                          <p:spTgt spid="7">
                                            <p:txEl>
                                              <p:pRg st="3" end="3"/>
                                            </p:txEl>
                                          </p:spTgt>
                                        </p:tgtEl>
                                      </p:cBhvr>
                                    </p:animEffect>
                                  </p:childTnLst>
                                </p:cTn>
                              </p:par>
                              <p:par>
                                <p:cTn id="39" presetID="10" presetClass="entr" presetSubtype="0" fill="hold" grpId="0" nodeType="withEffect">
                                  <p:stCondLst>
                                    <p:cond delay="37750"/>
                                  </p:stCondLst>
                                  <p:iterate type="lt">
                                    <p:tmPct val="10000"/>
                                  </p:iterate>
                                  <p:childTnLst>
                                    <p:set>
                                      <p:cBhvr>
                                        <p:cTn id="40" dur="1" fill="hold">
                                          <p:stCondLst>
                                            <p:cond delay="0"/>
                                          </p:stCondLst>
                                        </p:cTn>
                                        <p:tgtEl>
                                          <p:spTgt spid="7">
                                            <p:txEl>
                                              <p:pRg st="4" end="4"/>
                                            </p:txEl>
                                          </p:spTgt>
                                        </p:tgtEl>
                                        <p:attrNameLst>
                                          <p:attrName>style.visibility</p:attrName>
                                        </p:attrNameLst>
                                      </p:cBhvr>
                                      <p:to>
                                        <p:strVal val="visible"/>
                                      </p:to>
                                    </p:set>
                                    <p:animEffect transition="in" filter="fade">
                                      <p:cBhvr>
                                        <p:cTn id="41" dur="1170"/>
                                        <p:tgtEl>
                                          <p:spTgt spid="7">
                                            <p:txEl>
                                              <p:pRg st="4" end="4"/>
                                            </p:txEl>
                                          </p:spTgt>
                                        </p:tgtEl>
                                      </p:cBhvr>
                                    </p:animEffect>
                                  </p:childTnLst>
                                </p:cTn>
                              </p:par>
                              <p:par>
                                <p:cTn id="42" presetID="10" presetClass="entr" presetSubtype="0" fill="hold" grpId="0" nodeType="withEffect">
                                  <p:stCondLst>
                                    <p:cond delay="40750"/>
                                  </p:stCondLst>
                                  <p:iterate type="lt">
                                    <p:tmPct val="10000"/>
                                  </p:iterate>
                                  <p:childTnLst>
                                    <p:set>
                                      <p:cBhvr>
                                        <p:cTn id="43" dur="1" fill="hold">
                                          <p:stCondLst>
                                            <p:cond delay="0"/>
                                          </p:stCondLst>
                                        </p:cTn>
                                        <p:tgtEl>
                                          <p:spTgt spid="7">
                                            <p:txEl>
                                              <p:pRg st="5" end="5"/>
                                            </p:txEl>
                                          </p:spTgt>
                                        </p:tgtEl>
                                        <p:attrNameLst>
                                          <p:attrName>style.visibility</p:attrName>
                                        </p:attrNameLst>
                                      </p:cBhvr>
                                      <p:to>
                                        <p:strVal val="visible"/>
                                      </p:to>
                                    </p:set>
                                    <p:animEffect transition="in" filter="fade">
                                      <p:cBhvr>
                                        <p:cTn id="44" dur="1170"/>
                                        <p:tgtEl>
                                          <p:spTgt spid="7">
                                            <p:txEl>
                                              <p:pRg st="5" end="5"/>
                                            </p:txEl>
                                          </p:spTgt>
                                        </p:tgtEl>
                                      </p:cBhvr>
                                    </p:animEffect>
                                  </p:childTnLst>
                                </p:cTn>
                              </p:par>
                              <p:par>
                                <p:cTn id="45" presetID="10" presetClass="entr" presetSubtype="0" fill="hold" grpId="0" nodeType="withEffect">
                                  <p:stCondLst>
                                    <p:cond delay="43500"/>
                                  </p:stCondLst>
                                  <p:iterate type="lt">
                                    <p:tmPct val="10000"/>
                                  </p:iterate>
                                  <p:childTnLst>
                                    <p:set>
                                      <p:cBhvr>
                                        <p:cTn id="46" dur="1" fill="hold">
                                          <p:stCondLst>
                                            <p:cond delay="0"/>
                                          </p:stCondLst>
                                        </p:cTn>
                                        <p:tgtEl>
                                          <p:spTgt spid="7">
                                            <p:txEl>
                                              <p:pRg st="6" end="6"/>
                                            </p:txEl>
                                          </p:spTgt>
                                        </p:tgtEl>
                                        <p:attrNameLst>
                                          <p:attrName>style.visibility</p:attrName>
                                        </p:attrNameLst>
                                      </p:cBhvr>
                                      <p:to>
                                        <p:strVal val="visible"/>
                                      </p:to>
                                    </p:set>
                                    <p:animEffect transition="in" filter="fade">
                                      <p:cBhvr>
                                        <p:cTn id="47" dur="1170"/>
                                        <p:tgtEl>
                                          <p:spTgt spid="7">
                                            <p:txEl>
                                              <p:pRg st="6" end="6"/>
                                            </p:txEl>
                                          </p:spTgt>
                                        </p:tgtEl>
                                      </p:cBhvr>
                                    </p:animEffect>
                                  </p:childTnLst>
                                </p:cTn>
                              </p:par>
                            </p:childTnLst>
                          </p:cTn>
                        </p:par>
                        <p:par>
                          <p:cTn id="48" fill="hold">
                            <p:stCondLst>
                              <p:cond delay="54497"/>
                            </p:stCondLst>
                            <p:childTnLst>
                              <p:par>
                                <p:cTn id="49" presetID="10" presetClass="entr" presetSubtype="0" fill="hold" grpId="0" nodeType="afterEffect">
                                  <p:stCondLst>
                                    <p:cond delay="750"/>
                                  </p:stCondLst>
                                  <p:iterate type="lt">
                                    <p:tmPct val="10000"/>
                                  </p:iterate>
                                  <p:childTnLst>
                                    <p:set>
                                      <p:cBhvr>
                                        <p:cTn id="50" dur="1" fill="hold">
                                          <p:stCondLst>
                                            <p:cond delay="0"/>
                                          </p:stCondLst>
                                        </p:cTn>
                                        <p:tgtEl>
                                          <p:spTgt spid="8"/>
                                        </p:tgtEl>
                                        <p:attrNameLst>
                                          <p:attrName>style.visibility</p:attrName>
                                        </p:attrNameLst>
                                      </p:cBhvr>
                                      <p:to>
                                        <p:strVal val="visible"/>
                                      </p:to>
                                    </p:set>
                                    <p:animEffect transition="in" filter="fade">
                                      <p:cBhvr>
                                        <p:cTn id="51" dur="1170"/>
                                        <p:tgtEl>
                                          <p:spTgt spid="8"/>
                                        </p:tgtEl>
                                      </p:cBhvr>
                                    </p:animEffect>
                                  </p:childTnLst>
                                </p:cTn>
                              </p:par>
                            </p:childTnLst>
                          </p:cTn>
                        </p:par>
                        <p:par>
                          <p:cTn id="52" fill="hold">
                            <p:stCondLst>
                              <p:cond delay="61448"/>
                            </p:stCondLst>
                            <p:childTnLst>
                              <p:par>
                                <p:cTn id="53" presetID="10" presetClass="entr" presetSubtype="0" fill="hold" grpId="0" nodeType="afterEffect">
                                  <p:stCondLst>
                                    <p:cond delay="750"/>
                                  </p:stCondLst>
                                  <p:iterate type="lt">
                                    <p:tmPct val="10000"/>
                                  </p:iterate>
                                  <p:childTnLst>
                                    <p:set>
                                      <p:cBhvr>
                                        <p:cTn id="54" dur="1" fill="hold">
                                          <p:stCondLst>
                                            <p:cond delay="0"/>
                                          </p:stCondLst>
                                        </p:cTn>
                                        <p:tgtEl>
                                          <p:spTgt spid="10"/>
                                        </p:tgtEl>
                                        <p:attrNameLst>
                                          <p:attrName>style.visibility</p:attrName>
                                        </p:attrNameLst>
                                      </p:cBhvr>
                                      <p:to>
                                        <p:strVal val="visible"/>
                                      </p:to>
                                    </p:set>
                                    <p:animEffect transition="in" filter="fade">
                                      <p:cBhvr>
                                        <p:cTn id="55" dur="1170"/>
                                        <p:tgtEl>
                                          <p:spTgt spid="10"/>
                                        </p:tgtEl>
                                      </p:cBhvr>
                                    </p:animEffect>
                                  </p:childTnLst>
                                </p:cTn>
                              </p:par>
                            </p:childTnLst>
                          </p:cTn>
                        </p:par>
                        <p:par>
                          <p:cTn id="56" fill="hold">
                            <p:stCondLst>
                              <p:cond delay="82088"/>
                            </p:stCondLst>
                            <p:childTnLst>
                              <p:par>
                                <p:cTn id="57" presetID="1" presetClass="entr" presetSubtype="0" fill="hold" grpId="0" nodeType="afterEffect" nodePh="1">
                                  <p:stCondLst>
                                    <p:cond delay="2250"/>
                                  </p:stCondLst>
                                  <p:endCondLst>
                                    <p:cond evt="begin" delay="0">
                                      <p:tn val="57"/>
                                    </p:cond>
                                  </p:endCondLst>
                                  <p:childTnLst>
                                    <p:set>
                                      <p:cBhvr>
                                        <p:cTn id="5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P spid="7" grpId="0" build="p"/>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pic>
        <p:nvPicPr>
          <p:cNvPr id="3" name="Imagen 2" descr="Imagen que contiene interior, ventana, gato&#10;&#10;Descripción generada con confianza alta">
            <a:extLst>
              <a:ext uri="{FF2B5EF4-FFF2-40B4-BE49-F238E27FC236}">
                <a16:creationId xmlns:a16="http://schemas.microsoft.com/office/drawing/2014/main" id="{F7F924B1-A840-407C-881C-85EDC8AF87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0717" y="315491"/>
            <a:ext cx="5720925" cy="33503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Imagen 4">
            <a:extLst>
              <a:ext uri="{FF2B5EF4-FFF2-40B4-BE49-F238E27FC236}">
                <a16:creationId xmlns:a16="http://schemas.microsoft.com/office/drawing/2014/main" id="{781E23C5-507C-47EA-8669-70BDB1997F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9469" y="192309"/>
            <a:ext cx="5603326" cy="35249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Rectángulo 3">
            <a:extLst>
              <a:ext uri="{FF2B5EF4-FFF2-40B4-BE49-F238E27FC236}">
                <a16:creationId xmlns:a16="http://schemas.microsoft.com/office/drawing/2014/main" id="{3AED020B-D238-4230-98F4-4FC036EC0A1F}"/>
              </a:ext>
            </a:extLst>
          </p:cNvPr>
          <p:cNvSpPr/>
          <p:nvPr/>
        </p:nvSpPr>
        <p:spPr>
          <a:xfrm>
            <a:off x="0" y="4448950"/>
            <a:ext cx="12192000" cy="20281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Cada viernes santo se recorre el baldaquino y se abre el retablo dejando ver la copia del Santo Sudario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que es quizá la obra más antigua de la catedral, ya que tiene la leyenda: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copiada al original de Turín, 8 de abril de 1594</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así como un letrero con letras mayúsculas: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srgbClr val="7030A0"/>
                </a:solidFill>
                <a:effectLst/>
                <a:uLnTx/>
                <a:uFillTx/>
                <a:latin typeface="Algerian" panose="04020705040A02060702" pitchFamily="82" charset="0"/>
                <a:ea typeface="+mn-ea"/>
                <a:cs typeface="+mn-cs"/>
              </a:rPr>
              <a:t>Extractu</a:t>
            </a:r>
            <a:r>
              <a:rPr kumimoji="0" lang="es-MX" sz="2400" b="0" i="0" u="none" strike="noStrike" kern="1200" cap="none" spc="0" normalizeH="0" baseline="0" noProof="0" dirty="0">
                <a:ln>
                  <a:noFill/>
                </a:ln>
                <a:solidFill>
                  <a:srgbClr val="7030A0"/>
                </a:solidFill>
                <a:effectLst/>
                <a:uLnTx/>
                <a:uFillTx/>
                <a:latin typeface="Algerian" panose="04020705040A02060702" pitchFamily="82" charset="0"/>
                <a:ea typeface="+mn-ea"/>
                <a:cs typeface="+mn-cs"/>
              </a:rPr>
              <a:t> ab </a:t>
            </a:r>
            <a:r>
              <a:rPr kumimoji="0" lang="es-MX" sz="2400" b="0" i="0" u="none" strike="noStrike" kern="1200" cap="none" spc="0" normalizeH="0" baseline="0" noProof="0" dirty="0" err="1">
                <a:ln>
                  <a:noFill/>
                </a:ln>
                <a:solidFill>
                  <a:srgbClr val="7030A0"/>
                </a:solidFill>
                <a:effectLst/>
                <a:uLnTx/>
                <a:uFillTx/>
                <a:latin typeface="Algerian" panose="04020705040A02060702" pitchFamily="82" charset="0"/>
                <a:ea typeface="+mn-ea"/>
                <a:cs typeface="+mn-cs"/>
              </a:rPr>
              <a:t>originali</a:t>
            </a:r>
            <a:r>
              <a:rPr kumimoji="0" lang="es-MX" sz="2400" b="0" i="0" u="none" strike="noStrike" kern="1200" cap="none" spc="0" normalizeH="0" baseline="0" noProof="0" dirty="0">
                <a:ln>
                  <a:noFill/>
                </a:ln>
                <a:solidFill>
                  <a:srgbClr val="7030A0"/>
                </a:solidFill>
                <a:effectLst/>
                <a:uLnTx/>
                <a:uFillTx/>
                <a:latin typeface="Algerian" panose="04020705040A02060702" pitchFamily="82" charset="0"/>
                <a:ea typeface="+mn-ea"/>
                <a:cs typeface="+mn-cs"/>
              </a:rPr>
              <a:t> </a:t>
            </a:r>
            <a:r>
              <a:rPr kumimoji="0" lang="es-MX" sz="2400" b="0" i="0" u="none" strike="noStrike" kern="1200" cap="none" spc="0" normalizeH="0" baseline="0" noProof="0" dirty="0" err="1">
                <a:ln>
                  <a:noFill/>
                </a:ln>
                <a:solidFill>
                  <a:srgbClr val="7030A0"/>
                </a:solidFill>
                <a:effectLst/>
                <a:uLnTx/>
                <a:uFillTx/>
                <a:latin typeface="Algerian" panose="04020705040A02060702" pitchFamily="82" charset="0"/>
                <a:ea typeface="+mn-ea"/>
                <a:cs typeface="+mn-cs"/>
              </a:rPr>
              <a:t>Taurini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fue traída a México por el arcediano Fernando Gutiérrez Pacheco.</a:t>
            </a:r>
          </a:p>
        </p:txBody>
      </p:sp>
      <p:sp>
        <p:nvSpPr>
          <p:cNvPr id="2" name="Marcador de número de diapositiva 1">
            <a:extLst>
              <a:ext uri="{FF2B5EF4-FFF2-40B4-BE49-F238E27FC236}">
                <a16:creationId xmlns:a16="http://schemas.microsoft.com/office/drawing/2014/main" id="{F116F425-5C2A-45C2-8294-A77B19DA05C0}"/>
              </a:ext>
            </a:extLst>
          </p:cNvPr>
          <p:cNvSpPr>
            <a:spLocks noGrp="1"/>
          </p:cNvSpPr>
          <p:nvPr>
            <p:ph type="sldNum" sz="quarter" idx="12"/>
          </p:nvPr>
        </p:nvSpPr>
        <p:spPr/>
        <p:txBody>
          <a:bodyPr/>
          <a:lstStyle/>
          <a:p>
            <a:fld id="{2BCB0698-9121-45D1-ACA1-C70C471D26E1}" type="slidenum">
              <a:rPr lang="es-MX" smtClean="0"/>
              <a:t>22</a:t>
            </a:fld>
            <a:endParaRPr lang="es-MX"/>
          </a:p>
        </p:txBody>
      </p:sp>
      <p:sp>
        <p:nvSpPr>
          <p:cNvPr id="6" name="CuadroTexto 5">
            <a:extLst>
              <a:ext uri="{FF2B5EF4-FFF2-40B4-BE49-F238E27FC236}">
                <a16:creationId xmlns:a16="http://schemas.microsoft.com/office/drawing/2014/main" id="{C957F979-70CC-4C4C-A83B-61A15593FE7C}"/>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33064350"/>
      </p:ext>
    </p:extLst>
  </p:cSld>
  <p:clrMapOvr>
    <a:masterClrMapping/>
  </p:clrMapOvr>
  <mc:AlternateContent xmlns:mc="http://schemas.openxmlformats.org/markup-compatibility/2006" xmlns:p14="http://schemas.microsoft.com/office/powerpoint/2010/main">
    <mc:Choice Requires="p14">
      <p:transition spd="slow" p14:dur="1500" advTm="5000">
        <p14:window dir="vert"/>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170"/>
                                        <p:tgtEl>
                                          <p:spTgt spid="4">
                                            <p:txEl>
                                              <p:pRg st="0" end="0"/>
                                            </p:txEl>
                                          </p:spTgt>
                                        </p:tgtEl>
                                      </p:cBhvr>
                                    </p:animEffect>
                                  </p:childTnLst>
                                </p:cTn>
                              </p:par>
                            </p:childTnLst>
                          </p:cTn>
                        </p:par>
                        <p:par>
                          <p:cTn id="8" fill="hold">
                            <p:stCondLst>
                              <p:cond delay="10998"/>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1170"/>
                                        <p:tgtEl>
                                          <p:spTgt spid="4">
                                            <p:txEl>
                                              <p:pRg st="1" end="1"/>
                                            </p:txEl>
                                          </p:spTgt>
                                        </p:tgtEl>
                                      </p:cBhvr>
                                    </p:animEffect>
                                  </p:childTnLst>
                                </p:cTn>
                              </p:par>
                            </p:childTnLst>
                          </p:cTn>
                        </p:par>
                        <p:par>
                          <p:cTn id="12" fill="hold">
                            <p:stCondLst>
                              <p:cond delay="18954"/>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1170"/>
                                        <p:tgtEl>
                                          <p:spTgt spid="4">
                                            <p:txEl>
                                              <p:pRg st="2" end="2"/>
                                            </p:txEl>
                                          </p:spTgt>
                                        </p:tgtEl>
                                      </p:cBhvr>
                                    </p:animEffect>
                                  </p:childTnLst>
                                </p:cTn>
                              </p:par>
                            </p:childTnLst>
                          </p:cTn>
                        </p:par>
                        <p:par>
                          <p:cTn id="16" fill="hold">
                            <p:stCondLst>
                              <p:cond delay="24804"/>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1170"/>
                                        <p:tgtEl>
                                          <p:spTgt spid="4">
                                            <p:txEl>
                                              <p:pRg st="3" end="3"/>
                                            </p:txEl>
                                          </p:spTgt>
                                        </p:tgtEl>
                                      </p:cBhvr>
                                    </p:animEffect>
                                  </p:childTnLst>
                                </p:cTn>
                              </p:par>
                            </p:childTnLst>
                          </p:cTn>
                        </p:par>
                        <p:par>
                          <p:cTn id="20" fill="hold">
                            <p:stCondLst>
                              <p:cond delay="30069"/>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1170"/>
                                        <p:tgtEl>
                                          <p:spTgt spid="4">
                                            <p:txEl>
                                              <p:pRg st="4" end="4"/>
                                            </p:txEl>
                                          </p:spTgt>
                                        </p:tgtEl>
                                      </p:cBhvr>
                                    </p:animEffect>
                                  </p:childTnLst>
                                </p:cTn>
                              </p:par>
                            </p:childTnLst>
                          </p:cTn>
                        </p:par>
                        <p:par>
                          <p:cTn id="24" fill="hold">
                            <p:stCondLst>
                              <p:cond delay="34281"/>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1170"/>
                                        <p:tgtEl>
                                          <p:spTgt spid="4">
                                            <p:txEl>
                                              <p:pRg st="5" end="5"/>
                                            </p:txEl>
                                          </p:spTgt>
                                        </p:tgtEl>
                                      </p:cBhvr>
                                    </p:animEffect>
                                  </p:childTnLst>
                                </p:cTn>
                              </p:par>
                            </p:childTnLst>
                          </p:cTn>
                        </p:par>
                        <p:par>
                          <p:cTn id="28" fill="hold">
                            <p:stCondLst>
                              <p:cond delay="42519"/>
                            </p:stCondLst>
                            <p:childTnLst>
                              <p:par>
                                <p:cTn id="29" presetID="1" presetClass="entr" presetSubtype="0" fill="hold" grpId="0" nodeType="afterEffect" nodePh="1">
                                  <p:stCondLst>
                                    <p:cond delay="2250"/>
                                  </p:stCondLst>
                                  <p:endCondLst>
                                    <p:cond evt="begin" delay="0">
                                      <p:tn val="29"/>
                                    </p:cond>
                                  </p:end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b="-1000"/>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Catedral 5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Coros de Catedral</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21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noProof="0" dirty="0">
                <a:ln w="11430"/>
                <a:solidFill>
                  <a:srgbClr val="996600"/>
                </a:solidFill>
                <a:effectLst>
                  <a:outerShdw blurRad="50800" dist="39000" dir="5460000" algn="tl">
                    <a:srgbClr val="000000">
                      <a:alpha val="38000"/>
                    </a:srgbClr>
                  </a:outerShdw>
                </a:effectLst>
                <a:latin typeface="Cooper Black" pitchFamily="18" charset="0"/>
              </a:rPr>
              <a:t>32</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sp>
        <p:nvSpPr>
          <p:cNvPr id="14" name="Marcador de número de diapositiva 13">
            <a:extLst>
              <a:ext uri="{FF2B5EF4-FFF2-40B4-BE49-F238E27FC236}">
                <a16:creationId xmlns:a16="http://schemas.microsoft.com/office/drawing/2014/main" id="{5FE225D1-6522-49B5-AB6F-517ED83F9A91}"/>
              </a:ext>
            </a:extLst>
          </p:cNvPr>
          <p:cNvSpPr>
            <a:spLocks noGrp="1"/>
          </p:cNvSpPr>
          <p:nvPr>
            <p:ph type="sldNum" sz="quarter" idx="12"/>
          </p:nvPr>
        </p:nvSpPr>
        <p:spPr/>
        <p:txBody>
          <a:bodyPr/>
          <a:lstStyle/>
          <a:p>
            <a:fld id="{2BCB0698-9121-45D1-ACA1-C70C471D26E1}" type="slidenum">
              <a:rPr lang="es-MX" smtClean="0"/>
              <a:t>23</a:t>
            </a:fld>
            <a:endParaRPr lang="es-MX"/>
          </a:p>
        </p:txBody>
      </p:sp>
      <p:pic>
        <p:nvPicPr>
          <p:cNvPr id="16" name="Imagen 15" descr="Imagen que contiene edificio, foto, antiguo, blanco&#10;&#10;Descripción generada con confianza muy alta">
            <a:extLst>
              <a:ext uri="{FF2B5EF4-FFF2-40B4-BE49-F238E27FC236}">
                <a16:creationId xmlns:a16="http://schemas.microsoft.com/office/drawing/2014/main" id="{B44418F1-0468-44BB-BCA1-B0C0DD7B75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54573"/>
            <a:ext cx="12192001" cy="6912573"/>
          </a:xfrm>
          <a:prstGeom prst="rect">
            <a:avLst/>
          </a:prstGeom>
        </p:spPr>
      </p:pic>
    </p:spTree>
    <p:extLst>
      <p:ext uri="{BB962C8B-B14F-4D97-AF65-F5344CB8AC3E}">
        <p14:creationId xmlns:p14="http://schemas.microsoft.com/office/powerpoint/2010/main" val="5749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Concorde F-Eaglenest-1.wav"/>
          </p:stSnd>
        </p:sndAc>
      </p:transition>
    </mc:Choice>
    <mc:Fallback xmlns="">
      <p:transition spd="slow" advTm="0">
        <p:fade/>
        <p:sndAc>
          <p:stSnd>
            <p:snd r:embed="rId10" name="Concorde F-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6"/>
                                        </p:tgtEl>
                                      </p:cBhvr>
                                    </p:animEffect>
                                    <p:set>
                                      <p:cBhvr>
                                        <p:cTn id="7" dur="1" fill="hold">
                                          <p:stCondLst>
                                            <p:cond delay="2999"/>
                                          </p:stCondLst>
                                        </p:cTn>
                                        <p:tgtEl>
                                          <p:spTgt spid="16"/>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2" name="Marcador de número de diapositiva 1">
            <a:extLst>
              <a:ext uri="{FF2B5EF4-FFF2-40B4-BE49-F238E27FC236}">
                <a16:creationId xmlns:a16="http://schemas.microsoft.com/office/drawing/2014/main" id="{95CFF9C8-F95B-4742-A344-62A46C1E5ABC}"/>
              </a:ext>
            </a:extLst>
          </p:cNvPr>
          <p:cNvSpPr>
            <a:spLocks noGrp="1"/>
          </p:cNvSpPr>
          <p:nvPr>
            <p:ph type="sldNum" sz="quarter" idx="12"/>
          </p:nvPr>
        </p:nvSpPr>
        <p:spPr/>
        <p:txBody>
          <a:bodyPr/>
          <a:lstStyle/>
          <a:p>
            <a:fld id="{2BCB0698-9121-45D1-ACA1-C70C471D26E1}" type="slidenum">
              <a:rPr lang="es-MX" smtClean="0"/>
              <a:t>24</a:t>
            </a:fld>
            <a:endParaRPr lang="es-MX"/>
          </a:p>
        </p:txBody>
      </p:sp>
    </p:spTree>
    <p:extLst>
      <p:ext uri="{BB962C8B-B14F-4D97-AF65-F5344CB8AC3E}">
        <p14:creationId xmlns:p14="http://schemas.microsoft.com/office/powerpoint/2010/main" val="3467937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6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C4087863-3C40-497A-9CCA-7539122D6F32}"/>
              </a:ext>
            </a:extLst>
          </p:cNvPr>
          <p:cNvSpPr>
            <a:spLocks noGrp="1"/>
          </p:cNvSpPr>
          <p:nvPr>
            <p:ph type="sldNum" sz="quarter" idx="12"/>
          </p:nvPr>
        </p:nvSpPr>
        <p:spPr/>
        <p:txBody>
          <a:bodyPr/>
          <a:lstStyle/>
          <a:p>
            <a:fld id="{2BCB0698-9121-45D1-ACA1-C70C471D26E1}" type="slidenum">
              <a:rPr lang="es-MX" smtClean="0"/>
              <a:t>25</a:t>
            </a:fld>
            <a:endParaRPr lang="es-MX"/>
          </a:p>
        </p:txBody>
      </p:sp>
    </p:spTree>
    <p:extLst>
      <p:ext uri="{BB962C8B-B14F-4D97-AF65-F5344CB8AC3E}">
        <p14:creationId xmlns:p14="http://schemas.microsoft.com/office/powerpoint/2010/main" val="3010005754"/>
      </p:ext>
    </p:extLst>
  </p:cSld>
  <p:clrMapOvr>
    <a:masterClrMapping/>
  </p:clrMapOvr>
  <mc:AlternateContent xmlns:mc="http://schemas.openxmlformats.org/markup-compatibility/2006" xmlns:p14="http://schemas.microsoft.com/office/powerpoint/2010/main">
    <mc:Choice Requires="p14">
      <p:transition spd="slow" p14:dur="4000" advClick="0" advTm="0">
        <p14:vortex dir="u"/>
      </p:transition>
    </mc:Choice>
    <mc:Fallback xmlns="">
      <p:transition spd="slow" advClick="0" advTm="0">
        <p:fade/>
      </p:transition>
    </mc:Fallback>
  </mc:AlternateContent>
</p:sld>
</file>

<file path=ppt/theme/theme1.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715</TotalTime>
  <Words>1930</Words>
  <Application>Microsoft Office PowerPoint</Application>
  <PresentationFormat>Panorámica</PresentationFormat>
  <Paragraphs>301</Paragraphs>
  <Slides>25</Slides>
  <Notes>18</Notes>
  <HiddenSlides>0</HiddenSlides>
  <MMClips>2</MMClips>
  <ScaleCrop>false</ScaleCrop>
  <HeadingPairs>
    <vt:vector size="6" baseType="variant">
      <vt:variant>
        <vt:lpstr>Fuentes usadas</vt:lpstr>
      </vt:variant>
      <vt:variant>
        <vt:i4>13</vt:i4>
      </vt:variant>
      <vt:variant>
        <vt:lpstr>Tema</vt:lpstr>
      </vt:variant>
      <vt:variant>
        <vt:i4>2</vt:i4>
      </vt:variant>
      <vt:variant>
        <vt:lpstr>Títulos de diapositiva</vt:lpstr>
      </vt:variant>
      <vt:variant>
        <vt:i4>25</vt:i4>
      </vt:variant>
    </vt:vector>
  </HeadingPairs>
  <TitlesOfParts>
    <vt:vector size="40" baseType="lpstr">
      <vt:lpstr>Algerian</vt:lpstr>
      <vt:lpstr>AlgerianBasSCD</vt:lpstr>
      <vt:lpstr>Arial</vt:lpstr>
      <vt:lpstr>Arial Narrow</vt:lpstr>
      <vt:lpstr>Calibri</vt:lpstr>
      <vt:lpstr>Calibri Light</vt:lpstr>
      <vt:lpstr>CommercialScrD</vt:lpstr>
      <vt:lpstr>Cooper Black</vt:lpstr>
      <vt:lpstr>Edwardian Script ITC</vt:lpstr>
      <vt:lpstr>English Gothic, 17th c.</vt:lpstr>
      <vt:lpstr>Kristen ITC</vt:lpstr>
      <vt:lpstr>Times New Roman</vt:lpstr>
      <vt:lpstr>Verdana</vt:lpstr>
      <vt:lpstr>2_Tema de Office</vt:lpstr>
      <vt:lpstr>3_Tema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(HIa)  Puebla y su catedral  5ª parte de 7  2132  Correo  Misppsx</dc:title>
  <dc:creator>Eagle's nest</dc:creator>
  <cp:lastModifiedBy>Eagle's nest</cp:lastModifiedBy>
  <cp:revision>192</cp:revision>
  <dcterms:created xsi:type="dcterms:W3CDTF">2018-02-11T10:42:39Z</dcterms:created>
  <dcterms:modified xsi:type="dcterms:W3CDTF">2018-04-09T11:44:49Z</dcterms:modified>
</cp:coreProperties>
</file>