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25"/>
  </p:notesMasterIdLst>
  <p:handoutMasterIdLst>
    <p:handoutMasterId r:id="rId26"/>
  </p:handoutMasterIdLst>
  <p:sldIdLst>
    <p:sldId id="489" r:id="rId3"/>
    <p:sldId id="483" r:id="rId4"/>
    <p:sldId id="435" r:id="rId5"/>
    <p:sldId id="312" r:id="rId6"/>
    <p:sldId id="313" r:id="rId7"/>
    <p:sldId id="436" r:id="rId8"/>
    <p:sldId id="374" r:id="rId9"/>
    <p:sldId id="314" r:id="rId10"/>
    <p:sldId id="375" r:id="rId11"/>
    <p:sldId id="487" r:id="rId12"/>
    <p:sldId id="376" r:id="rId13"/>
    <p:sldId id="437" r:id="rId14"/>
    <p:sldId id="380" r:id="rId15"/>
    <p:sldId id="438" r:id="rId16"/>
    <p:sldId id="379" r:id="rId17"/>
    <p:sldId id="439" r:id="rId18"/>
    <p:sldId id="441" r:id="rId19"/>
    <p:sldId id="440" r:id="rId20"/>
    <p:sldId id="382" r:id="rId21"/>
    <p:sldId id="484" r:id="rId22"/>
    <p:sldId id="485" r:id="rId23"/>
    <p:sldId id="486" r:id="rId24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foGk7+Ki8lPtPorrFnkTg==" hashData="vFV8Z2z4f+dYhMRbFp8Y7c9TIs6Uny6LAMp1wsxg2lOl9SbMuhjIhUKVmacpjQYf13PR71C1ck8rZhiO4xuM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33" autoAdjust="0"/>
    <p:restoredTop sz="94162" autoAdjust="0"/>
  </p:normalViewPr>
  <p:slideViewPr>
    <p:cSldViewPr snapToGrid="0" showGuides="1">
      <p:cViewPr varScale="1">
        <p:scale>
          <a:sx n="65" d="100"/>
          <a:sy n="65" d="100"/>
        </p:scale>
        <p:origin x="114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835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09/04/2018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3784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36420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67626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85756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09078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02860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57869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83120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95771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0318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69414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89141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12964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7812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63071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FFD9F-22C5-43C0-B552-740C1F50162A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660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F95AB-E20A-425E-B03B-3B113338E39B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5689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06C52-591E-4542-BF90-CBCEE14B12FD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118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1D809-5BA5-4DED-87C4-17CF66EAE3BE}" type="datetime1">
              <a:rPr lang="es-MX" smtClean="0"/>
              <a:t>09/04/2018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9071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5A0DC-55A3-4EA8-997E-6FFC186C0FED}" type="datetime1">
              <a:rPr lang="es-MX" smtClean="0"/>
              <a:t>09/04/2018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192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B4B21-D97F-47D6-A3F4-A8A0742B5ADB}" type="datetime1">
              <a:rPr lang="es-MX" smtClean="0"/>
              <a:t>09/04/2018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0464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5EAB5-21FC-4A78-A263-C5505B59EEE5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4987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C8E0F-40AA-4D80-9B05-0928D873DF51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8678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80012-05EC-4765-923D-1294C9C4DDA7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2463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CACC4-2153-4DF9-8F44-01BCF87DF65F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663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3F6C-C25F-4F7C-92C0-7B3BF89AE2E6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5009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A2285-3783-4E78-A293-8FFE04B8515B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77187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4293-CDED-409E-9DE2-A9DD1DA41FF0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98032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4EF6E-6811-4767-8D74-9CD66171B34F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77402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7A1E-3D15-4528-9C79-E99004610CEE}" type="datetime1">
              <a:rPr lang="es-MX" smtClean="0"/>
              <a:t>09/04/2018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98247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BDEFA-3D53-498C-AD7D-B623F8AB773A}" type="datetime1">
              <a:rPr lang="es-MX" smtClean="0"/>
              <a:t>09/04/2018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11919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E35D3-1BB3-4EEF-B298-AA35ED01CFAF}" type="datetime1">
              <a:rPr lang="es-MX" smtClean="0"/>
              <a:t>09/04/2018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1461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0CC65-867F-4E91-AA51-8102B5D5CF33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8678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28041-1DB0-44B0-9018-C2B6D94C2BA9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023905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46609-3D3E-4DAF-81EF-73B67B35D831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00292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0EC37-B6D4-454C-AD7F-FA399AB24466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5470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BFFC3-1B1F-4ED1-BCC5-23388ABDD417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8284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C6CB1-CF93-484F-BE19-EB5D90A5D1B3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8632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5.png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4.png"/><Relationship Id="rId5" Type="http://schemas.openxmlformats.org/officeDocument/2006/relationships/image" Target="../media/image33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718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4000">
        <p14:vortex dir="r"/>
        <p:sndAc>
          <p:stSnd>
            <p:snd r:embed="rId2" name="Concorde F-Eaglenest-1.wav"/>
          </p:stSnd>
        </p:sndAc>
      </p:transition>
    </mc:Choice>
    <mc:Fallback xmlns="">
      <p:transition spd="slow" advTm="4000">
        <p:fade/>
        <p:sndAc>
          <p:stSnd>
            <p:snd r:embed="rId4" name="Concorde F-Eaglenest-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exterior, cielo, edificio, reloj&#10;&#10;Descripción generada con confianza muy alta">
            <a:extLst>
              <a:ext uri="{FF2B5EF4-FFF2-40B4-BE49-F238E27FC236}">
                <a16:creationId xmlns:a16="http://schemas.microsoft.com/office/drawing/2014/main" id="{1F240510-7AB1-4F2E-8396-F9226DB2FB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8988323" y="513862"/>
            <a:ext cx="3138919" cy="241389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Orgullo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los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Poblanos…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0ECE0C5C-D404-4029-ACED-62BFB6D75EA9}"/>
              </a:ext>
            </a:extLst>
          </p:cNvPr>
          <p:cNvSpPr/>
          <p:nvPr/>
        </p:nvSpPr>
        <p:spPr>
          <a:xfrm>
            <a:off x="2166942" y="481012"/>
            <a:ext cx="3328992" cy="24896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Puebla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y su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Catedral  .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5" name="1 Rectángulo">
            <a:extLst>
              <a:ext uri="{FF2B5EF4-FFF2-40B4-BE49-F238E27FC236}">
                <a16:creationId xmlns:a16="http://schemas.microsoft.com/office/drawing/2014/main" id="{80DE4451-421E-4BC8-B923-34E24425AE36}"/>
              </a:ext>
            </a:extLst>
          </p:cNvPr>
          <p:cNvSpPr/>
          <p:nvPr/>
        </p:nvSpPr>
        <p:spPr>
          <a:xfrm>
            <a:off x="9408368" y="2434102"/>
            <a:ext cx="1945432" cy="136065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</a:t>
            </a: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4</a:t>
            </a: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ª parte´ de 7 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23’45”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0283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6" presetClass="path" presetSubtype="0" accel="50000" decel="50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7" grpId="0"/>
      <p:bldP spid="17" grpId="1"/>
      <p:bldP spid="14" grpId="0"/>
      <p:bldP spid="14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962209"/>
            <a:ext cx="9392259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el acceso del lado norte del transepto se halla el óleo en gran formato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San Cristóbal cargando al Niño Jesús y enfrente de este,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está el arcángel San Miguel del pintor 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Luis Berrueco.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7797433-040F-4C9F-A742-4B9B6E9BD590}"/>
              </a:ext>
            </a:extLst>
          </p:cNvPr>
          <p:cNvSpPr/>
          <p:nvPr/>
        </p:nvSpPr>
        <p:spPr>
          <a:xfrm>
            <a:off x="0" y="4064135"/>
            <a:ext cx="12192000" cy="2348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los cuatro evangelistas, San Mateo, San Marcos, San Juan y San Lucas, en pinturas al temple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XIX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del pintor poblano Julián Ordóñez, los canceles de las puertas fueron ensamblados en madera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cedro en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de estilo mudéjar que fueron concluidos por el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obispo Diego Osorio de Escobar y Llamas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 intervino en la regencia de la obra el arquitecto Francisco Gutiérrez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resaltando en los canceles principales tres relieves: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el centro el escudo de España, en los laterales el del primer obispo Fray Julián Garcés Romano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el del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IX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obispo Juan de Palafox y Mendoza.</a:t>
            </a:r>
          </a:p>
        </p:txBody>
      </p:sp>
      <p:pic>
        <p:nvPicPr>
          <p:cNvPr id="5" name="Imagen 4" descr="Imagen que contiene interior, pared, edificio, suelo&#10;&#10;Descripción generada con confianza muy alta">
            <a:extLst>
              <a:ext uri="{FF2B5EF4-FFF2-40B4-BE49-F238E27FC236}">
                <a16:creationId xmlns:a16="http://schemas.microsoft.com/office/drawing/2014/main" id="{E451F48A-0095-4CE0-B5D9-E2789CD98E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239" y="448962"/>
            <a:ext cx="2595130" cy="3455054"/>
          </a:xfrm>
          <a:prstGeom prst="rect">
            <a:avLst/>
          </a:prstGeom>
          <a:ln w="127000" cap="rnd">
            <a:solidFill>
              <a:schemeClr val="accent4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9F7B706-A89B-44B1-A4B3-F784F189ADDD}"/>
              </a:ext>
            </a:extLst>
          </p:cNvPr>
          <p:cNvSpPr/>
          <p:nvPr/>
        </p:nvSpPr>
        <p:spPr>
          <a:xfrm>
            <a:off x="3975492" y="515449"/>
            <a:ext cx="2153041" cy="4847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Transepto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AD234F2-F7DD-47B9-BF2A-62C9F0C95268}"/>
              </a:ext>
            </a:extLst>
          </p:cNvPr>
          <p:cNvSpPr/>
          <p:nvPr/>
        </p:nvSpPr>
        <p:spPr>
          <a:xfrm>
            <a:off x="-1" y="2547114"/>
            <a:ext cx="9392259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el lado sur se representan el patrocinio de San José y del lado opuesto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Etapas de la Vida de San Juan Nepomuceno, mártir del secreto de confesión,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pintor 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XIX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Miguel Jerónimo Zendejas.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99F2849-26FA-4BC5-9E88-3122284F7431}"/>
              </a:ext>
            </a:extLst>
          </p:cNvPr>
          <p:cNvSpPr/>
          <p:nvPr/>
        </p:nvSpPr>
        <p:spPr>
          <a:xfrm>
            <a:off x="-3" y="3759532"/>
            <a:ext cx="9392259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el segundo cuerpo de las naves del crucero están representados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CC26CB30-E878-4D59-AAAC-D1A1A2360DF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27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  <p:sndAc>
          <p:stSnd>
            <p:snd r:embed="rId3" name="Catedral 4a - Eaglenest 1.wav"/>
          </p:stSnd>
        </p:sndAc>
      </p:transition>
    </mc:Choice>
    <mc:Fallback xmlns="">
      <p:transition spd="slow" advTm="0">
        <p:fade/>
        <p:sndAc>
          <p:stSnd>
            <p:snd r:embed="rId6" name="Catedral 4a - Eaglene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309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534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477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2618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7606144" y="470479"/>
            <a:ext cx="4585855" cy="5956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13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Capillas de las Santas Reliquias.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14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 San Juan Nepomuceno.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15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del Señor de la Columna.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16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 la Virgen de Ocotlán.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17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 Nuestra Señora de la Soledad.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18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Sagrario.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19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Sacristía.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20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Sala de los Gobelinos.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21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Sala Capitular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22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Salón del Cabildo Catedralicio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23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Archivo.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24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del Espíritu Santo (Ochavo).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</p:txBody>
      </p:sp>
      <p:pic>
        <p:nvPicPr>
          <p:cNvPr id="3" name="Imagen 2" descr="Planta de la Catedral de Puebla 2.svg">
            <a:extLst>
              <a:ext uri="{FF2B5EF4-FFF2-40B4-BE49-F238E27FC236}">
                <a16:creationId xmlns:a16="http://schemas.microsoft.com/office/drawing/2014/main" id="{18A8B6E5-CF6E-4097-AF3C-7EF492077C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39"/>
          <a:stretch/>
        </p:blipFill>
        <p:spPr bwMode="auto">
          <a:xfrm>
            <a:off x="4488873" y="348096"/>
            <a:ext cx="3255818" cy="619977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6C3D1D6-8217-4626-A53F-91C4CE829A52}"/>
              </a:ext>
            </a:extLst>
          </p:cNvPr>
          <p:cNvSpPr txBox="1"/>
          <p:nvPr/>
        </p:nvSpPr>
        <p:spPr>
          <a:xfrm>
            <a:off x="4765964" y="4627411"/>
            <a:ext cx="26600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/>
                <a:uLnTx/>
                <a:uFillTx/>
                <a:latin typeface="English Towne-Normal Lefty Wide" panose="000B0500000000000000" pitchFamily="34" charset="0"/>
                <a:ea typeface="+mn-ea"/>
                <a:cs typeface="+mn-cs"/>
              </a:rPr>
              <a:t>Planta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/>
                <a:uLnTx/>
                <a:uFillTx/>
                <a:latin typeface="English Towne-Normal Lefty Wide" panose="000B0500000000000000" pitchFamily="34" charset="0"/>
                <a:ea typeface="+mn-ea"/>
                <a:cs typeface="+mn-cs"/>
              </a:rPr>
              <a:t> de la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/>
                <a:uLnTx/>
                <a:uFillTx/>
                <a:latin typeface="English Towne-Normal Lefty Wide" panose="000B0500000000000000" pitchFamily="34" charset="0"/>
                <a:ea typeface="+mn-ea"/>
                <a:cs typeface="+mn-cs"/>
              </a:rPr>
              <a:t>Basilica</a:t>
            </a: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/>
                <a:uLnTx/>
                <a:uFillTx/>
                <a:latin typeface="English Towne-Normal Lefty Wide" panose="000B0500000000000000" pitchFamily="34" charset="0"/>
                <a:ea typeface="+mn-ea"/>
                <a:cs typeface="+mn-cs"/>
              </a:rPr>
              <a:t> Catedral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/>
                <a:uLnTx/>
                <a:uFillTx/>
                <a:latin typeface="English Towne-Normal Lefty Wide" panose="000B0500000000000000" pitchFamily="34" charset="0"/>
                <a:ea typeface="+mn-ea"/>
                <a:cs typeface="+mn-cs"/>
              </a:rPr>
              <a:t>de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/>
                <a:uLnTx/>
                <a:uFillTx/>
                <a:latin typeface="English Towne-Normal Lefty Wide" panose="000B0500000000000000" pitchFamily="34" charset="0"/>
                <a:ea typeface="+mn-ea"/>
                <a:cs typeface="+mn-cs"/>
              </a:rPr>
              <a:t>Puebla</a:t>
            </a: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50000"/>
                </a:srgbClr>
              </a:solidFill>
              <a:effectLst/>
              <a:uLnTx/>
              <a:uFillTx/>
              <a:latin typeface="English Towne-Normal Lefty Wide" panose="000B0500000000000000" pitchFamily="34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E283756-F685-4176-863E-8410D6B75796}"/>
              </a:ext>
            </a:extLst>
          </p:cNvPr>
          <p:cNvSpPr/>
          <p:nvPr/>
        </p:nvSpPr>
        <p:spPr>
          <a:xfrm>
            <a:off x="13859" y="567458"/>
            <a:ext cx="4585855" cy="5712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Altar de los Reyes Católicos.</a:t>
            </a: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2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Altar Mayor o Baldaquino (Ciprés).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3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Coro y órganos.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4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del Apóstol Santiago.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5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 San Pedro.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6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 Nuestra Señora de Guadalupe.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7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del Sagrado Corazón de María.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8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 la Inmaculada Concepción.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9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del Señor de la Preciosa Sangre.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10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 San Nicolás De Bari.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11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 Nuestra Señora de los Dolores.</a:t>
            </a: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12"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Capilla del Sagrado Corazón de Jesús.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4FFF40E-C356-4BAE-ABCE-33049AFA07E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652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4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3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650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C8A23E8B-9795-4BCC-8521-1DFCFDA7EC5C}"/>
              </a:ext>
            </a:extLst>
          </p:cNvPr>
          <p:cNvSpPr/>
          <p:nvPr/>
        </p:nvSpPr>
        <p:spPr>
          <a:xfrm>
            <a:off x="6096000" y="622869"/>
            <a:ext cx="6096000" cy="2989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suntuosa pintura de la cúpula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 una de las pocas pinturas al temple conservadas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México y que consagra el triunfo de la Eucaristía,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 obra del pintor barroco Cristóbal de Villalpando realizada en el año de 1688, por encargo del obispo Manuel Fernández de Santa Cruz, logrando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 gran conjunto de figuras en vivos colores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la manera de los grandes maestros italianos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.</a:t>
            </a:r>
          </a:p>
        </p:txBody>
      </p:sp>
      <p:pic>
        <p:nvPicPr>
          <p:cNvPr id="3" name="Imagen 2" descr="https://upload.wikimedia.org/wikipedia/commons/thumb/b/bd/C%C3%BApula_del_Retablo_de_los_Reyes_de_la_Catedral_de_Puebla.JPG/220px-C%C3%BApula_del_Retablo_de_los_Reyes_de_la_Catedral_de_Puebla.JPG">
            <a:extLst>
              <a:ext uri="{FF2B5EF4-FFF2-40B4-BE49-F238E27FC236}">
                <a16:creationId xmlns:a16="http://schemas.microsoft.com/office/drawing/2014/main" id="{7E5BC03D-176C-431B-AD22-2D7AB48BF8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22" y="442925"/>
            <a:ext cx="5893368" cy="44200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3C645D2-51EA-4061-8396-169664E04FE9}"/>
              </a:ext>
            </a:extLst>
          </p:cNvPr>
          <p:cNvSpPr/>
          <p:nvPr/>
        </p:nvSpPr>
        <p:spPr>
          <a:xfrm>
            <a:off x="6096000" y="149576"/>
            <a:ext cx="6096000" cy="4847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Cúpula del Altar de los Reyes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4562083-F903-449F-8DFC-92A1EE54D703}"/>
              </a:ext>
            </a:extLst>
          </p:cNvPr>
          <p:cNvSpPr/>
          <p:nvPr/>
        </p:nvSpPr>
        <p:spPr>
          <a:xfrm>
            <a:off x="0" y="5181011"/>
            <a:ext cx="12192000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cuarto cuerpo y remate lo compone la pintura al óleo de la Coronación de la Virgen María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la Santísima Trinidad colocada entre columnas pareadas del orden compuesto, el gran espacio central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lo componen el segundo y tercer cuerpo con columnas salomónicas, lo ocupa la pintura al óleo de la Asunción de María, en los intercolumnios de lado izquierdo Eduardo el Confesor y Fernando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III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de Castilla, del lado derecho Helena de Constantinopla, madre del emperador Constantino, y Margarita Reyna de Escocia.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98F0185-5CBE-4393-88CA-33C4D1086BE1}"/>
              </a:ext>
            </a:extLst>
          </p:cNvPr>
          <p:cNvSpPr/>
          <p:nvPr/>
        </p:nvSpPr>
        <p:spPr>
          <a:xfrm>
            <a:off x="6096000" y="3622235"/>
            <a:ext cx="6096000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Las pechinas las decoró él mismo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las imágenes de las cuatro heroínas judías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Judith, Ruth, Esther y Jael, mujeres fuertes engalanadas con la usanza elitista 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2A6C1C4-C96D-496B-B888-0302ECC978E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470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6227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229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6757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0D48B553-DDBC-4471-993A-249D6A2A22DB}"/>
              </a:ext>
            </a:extLst>
          </p:cNvPr>
          <p:cNvSpPr/>
          <p:nvPr/>
        </p:nvSpPr>
        <p:spPr>
          <a:xfrm>
            <a:off x="0" y="1911349"/>
            <a:ext cx="7481455" cy="4272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Recibe su nombre por haber en los nichos laterales de su retablo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las imágenes de reyes y reinas santos.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conjunto lo forman una cúpula sobre pechinas,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 retablo principal, dos retablos laterales y el sagrario.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capilla fue proyectada por el español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Juan Martínez Montañés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su retablo principal de estilo barroco salomónico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obra del maestro Lucas Méndez bajo la dirección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Pedro García Ferrer, e inspirado en un boceto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Sebastián de Arteaga, se consagró el 18 de abril de 1649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el obispo Palafox y su construcción duró siete años.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DBBDE9D-5733-4955-92FC-D3B6943B8444}"/>
              </a:ext>
            </a:extLst>
          </p:cNvPr>
          <p:cNvSpPr/>
          <p:nvPr/>
        </p:nvSpPr>
        <p:spPr>
          <a:xfrm>
            <a:off x="0" y="902745"/>
            <a:ext cx="7481455" cy="4847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Retablo del Altar de los Reyes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D159477-11A1-4408-BAB1-D763EC5937C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 descr="Imagen que contiene edificio, interior, pared, diferente&#10;&#10;Descripción generada con confianza alta">
            <a:extLst>
              <a:ext uri="{FF2B5EF4-FFF2-40B4-BE49-F238E27FC236}">
                <a16:creationId xmlns:a16="http://schemas.microsoft.com/office/drawing/2014/main" id="{24880701-9A61-487F-B340-0202B738B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524" y="1043448"/>
            <a:ext cx="4811657" cy="4811657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5780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5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851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451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471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252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64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846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93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663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332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3884"/>
                            </p:stCondLst>
                            <p:childTnLst>
                              <p:par>
                                <p:cTn id="5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5098474" y="844545"/>
            <a:ext cx="7093526" cy="3951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primer cuerpo se compone por pilastras cuadradas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capitel jónico y en cada intercolumnio las esculturas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Luis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IX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de Francia y Santa Isabel reina de Hungría,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la parte media de este cuerpo se halla el Sagrario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cuatro columnas salomónicas,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el nicho de cristal está la imagen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Nuestra Señora de la Defensa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sobre una peana y columna de plata,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los colaterales de este sagrario acompañan dos óleos: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nacimiento del Niño Jesús donde está representado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IX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obispo de Puebla Juan de Palafox y Mendoza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la adoración de los Santos Reyes.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4468448-55D2-4412-A410-9359566EBA03}"/>
              </a:ext>
            </a:extLst>
          </p:cNvPr>
          <p:cNvSpPr/>
          <p:nvPr/>
        </p:nvSpPr>
        <p:spPr>
          <a:xfrm>
            <a:off x="5098472" y="5063097"/>
            <a:ext cx="7093527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Todas las pinturas de este altar, a excepción de la cúpula, fueron realizadas por el arquitecto y pintor español Pedro García Ferrer familiar cercano del obispo Juan de Palafox.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DF62746-EE64-4490-8165-43955E547E5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interior, edificio, pared&#10;&#10;Descripción generada con confianza muy alta">
            <a:extLst>
              <a:ext uri="{FF2B5EF4-FFF2-40B4-BE49-F238E27FC236}">
                <a16:creationId xmlns:a16="http://schemas.microsoft.com/office/drawing/2014/main" id="{066724F5-B6EE-4DA0-9269-70F1A632BA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74" y="264178"/>
            <a:ext cx="4767482" cy="6315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0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05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329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835595"/>
            <a:ext cx="7329055" cy="5875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ciprés obra de Manuel Tolsá se centra en la figura en bronce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Inmaculada Concepción de 2 metros de altura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casi una tonelada de peso.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IX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obispo, Juan de Palafox y Mendoza,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había reunido los despojos de sus antecesores en el año de 1649,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estaban en otras iglesias de Puebla e inició así el panteón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los obispos en el antiguo tabernáculo.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el año de 1798,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siendo obispo Salvador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Bienpica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y Sotomayor,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se trató de hacer uno nuevo y se pensó que fuera de plata,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mas esta idea se desechó y posteriormente se consultó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Manuel Tolsá, director de escultura en la Academia de México quien aceptó hacer el plano y maqueta; una vez contratado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llevó a cabo el derribo el 1 de septiembre de 1799 iniciándose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obra nueva con enormes gastos, después de algunos cambios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la administración el arquitecto José Manzo tomó la dirección.</a:t>
            </a:r>
          </a:p>
        </p:txBody>
      </p:sp>
      <p:pic>
        <p:nvPicPr>
          <p:cNvPr id="3" name="Imagen 2" descr="https://upload.wikimedia.org/wikipedia/commons/thumb/0/00/Tabernaculo_de_la_catedral.JPG/220px-Tabernaculo_de_la_catedral.JPG">
            <a:extLst>
              <a:ext uri="{FF2B5EF4-FFF2-40B4-BE49-F238E27FC236}">
                <a16:creationId xmlns:a16="http://schemas.microsoft.com/office/drawing/2014/main" id="{590BF7D0-7319-4989-AAD1-5593716A25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055" y="346374"/>
            <a:ext cx="4658570" cy="6204369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DA5FEAE-01C1-4AFC-AA00-A44334AD0B7E}"/>
              </a:ext>
            </a:extLst>
          </p:cNvPr>
          <p:cNvSpPr/>
          <p:nvPr/>
        </p:nvSpPr>
        <p:spPr>
          <a:xfrm>
            <a:off x="1163776" y="223865"/>
            <a:ext cx="5137559" cy="4847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Altar Mayor o Baldaquino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1FDE1C9-8D30-4E84-BDC5-39D8AC51A4A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7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494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158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412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1549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6697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25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871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2306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8624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1377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7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8631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17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651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7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3139"/>
                            </p:stCondLst>
                            <p:childTnLst>
                              <p:par>
                                <p:cTn id="6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4432880"/>
            <a:ext cx="12191999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Los artistas principales que trabajaron en ella además de Tolsá y Manzo fueron: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Pedro Patiño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Ixtolinque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el maestro Pedro Pablo Lezama en el trabajo de los mármoles y mampostería,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de los estucos José Ramírez; la obra de bronce y plata la trabajó en México Manuel Camaño,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cincelado Joaquín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Izunsa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y el platero Simón Salmón que entre otras obras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hizo el vaciado de la hermosa imagen de la Inmaculada Concepción de Tolsá.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1D2AA13-94F7-4AED-8CA1-2CD1A5F33660}"/>
              </a:ext>
            </a:extLst>
          </p:cNvPr>
          <p:cNvSpPr/>
          <p:nvPr/>
        </p:nvSpPr>
        <p:spPr>
          <a:xfrm>
            <a:off x="0" y="6256555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Los ambones para las lecturas y el púlpito, fueron obra de Joseph de Medina en 1719.</a:t>
            </a:r>
          </a:p>
        </p:txBody>
      </p:sp>
      <p:pic>
        <p:nvPicPr>
          <p:cNvPr id="7" name="Imagen 6" descr="Imagen que contiene edificio, interior&#10;&#10;Descripción generada con confianza muy alta">
            <a:extLst>
              <a:ext uri="{FF2B5EF4-FFF2-40B4-BE49-F238E27FC236}">
                <a16:creationId xmlns:a16="http://schemas.microsoft.com/office/drawing/2014/main" id="{FB51DAA6-8681-4420-A7AF-995115420F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41" y="273046"/>
            <a:ext cx="5901460" cy="4091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F428377B-9165-4B21-9718-D1F0BC953347}"/>
              </a:ext>
            </a:extLst>
          </p:cNvPr>
          <p:cNvSpPr/>
          <p:nvPr/>
        </p:nvSpPr>
        <p:spPr>
          <a:xfrm>
            <a:off x="6096000" y="380270"/>
            <a:ext cx="6095991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trabajó empeñosamente y sin consideración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gastos hasta concluir la espléndida obra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mantuvo a los poblanos en expectación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durante 20 años. 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6F23A1B-805D-4015-8637-C9BD8571C42F}"/>
              </a:ext>
            </a:extLst>
          </p:cNvPr>
          <p:cNvSpPr/>
          <p:nvPr/>
        </p:nvSpPr>
        <p:spPr>
          <a:xfrm>
            <a:off x="6096001" y="2015967"/>
            <a:ext cx="60959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bendijo el actual altar mayor, llamado Ciprés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o Baldaquino, el 5 de diciembre de 1819.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D7AC36C-7287-4708-ABDF-B8309B28C52F}"/>
              </a:ext>
            </a:extLst>
          </p:cNvPr>
          <p:cNvSpPr/>
          <p:nvPr/>
        </p:nvSpPr>
        <p:spPr>
          <a:xfrm>
            <a:off x="6096000" y="3103662"/>
            <a:ext cx="609599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inhumación y traslado de los restos mortales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los obispos angelopolitanos a la cripta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los obispos se realizó el 14 de mayo de 1824.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0BC9A78-143C-45B0-AA87-6F49B7AAC57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38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1641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4862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4738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interior, suelo, mesa, silla&#10;&#10;Descripción generada con confianza alta">
            <a:extLst>
              <a:ext uri="{FF2B5EF4-FFF2-40B4-BE49-F238E27FC236}">
                <a16:creationId xmlns:a16="http://schemas.microsoft.com/office/drawing/2014/main" id="{D675ACB3-2132-48EC-95D4-3DDD65611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9" y="0"/>
            <a:ext cx="12166601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0E6DE8B-F1BD-44E0-9303-A8037324A56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04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1616124"/>
            <a:ext cx="7041978" cy="2348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 un edificio de estilo neoclásico con influencia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arquitectura romana antigua de su época de decadencia, las que implican rebuscamientos volumétricos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rompiendo en entablamentos y frontones complicados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al contrapunto de rectas y curvas, en este monumento hay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una variedad grande de materiales como mármoles de Tecali, estuco, bronce, latón y madera de cedro en las criptas.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A439845-A947-4152-9D11-A400E57C7B6E}"/>
              </a:ext>
            </a:extLst>
          </p:cNvPr>
          <p:cNvSpPr/>
          <p:nvPr/>
        </p:nvSpPr>
        <p:spPr>
          <a:xfrm>
            <a:off x="2497229" y="223862"/>
            <a:ext cx="2828776" cy="4847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Arquitectura</a:t>
            </a:r>
          </a:p>
        </p:txBody>
      </p:sp>
      <p:pic>
        <p:nvPicPr>
          <p:cNvPr id="5" name="Imagen 4" descr="Imagen que contiene mesa, interior, pared, edificio&#10;&#10;Descripción generada con confianza muy alta">
            <a:extLst>
              <a:ext uri="{FF2B5EF4-FFF2-40B4-BE49-F238E27FC236}">
                <a16:creationId xmlns:a16="http://schemas.microsoft.com/office/drawing/2014/main" id="{993A5810-A68A-464B-AC80-AF22420D06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884" y="0"/>
            <a:ext cx="5037483" cy="6858000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30285ECB-3E4E-431D-B7D2-B8E5FC82A644}"/>
              </a:ext>
            </a:extLst>
          </p:cNvPr>
          <p:cNvSpPr/>
          <p:nvPr/>
        </p:nvSpPr>
        <p:spPr>
          <a:xfrm>
            <a:off x="0" y="4077977"/>
            <a:ext cx="7146388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Este ciprés está colocado sobre un pedestal de cantería de 2.61 metros de alto en cuadro y se asienta en una planta circular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orden corintio formando un torreón abierto con cuatro frentes.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564CA72-14AB-426E-BBB8-BCE07194133B}"/>
              </a:ext>
            </a:extLst>
          </p:cNvPr>
          <p:cNvSpPr/>
          <p:nvPr/>
        </p:nvSpPr>
        <p:spPr>
          <a:xfrm>
            <a:off x="0" y="819381"/>
            <a:ext cx="7041978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altura del Ciprés, desde el suelo hasta la cabeza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estatua de San Pedro, es de 17.50 metros.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B55A633-486B-47CD-99AC-3E69976F2031}"/>
              </a:ext>
            </a:extLst>
          </p:cNvPr>
          <p:cNvSpPr/>
          <p:nvPr/>
        </p:nvSpPr>
        <p:spPr>
          <a:xfrm>
            <a:off x="0" y="5163696"/>
            <a:ext cx="7041978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primer cuerpo se compone de 16 columnas estriadas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orden corintio de 5.66 metros de alto agrupadas por cuatro en cada ángulo que encierran a los doctores de la iglesia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estuco blanco San Gregorio, San Ambrosio,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San Agustín y San Jerónimo.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6CC7163-29CF-4E51-976B-8DE29834B4D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476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289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843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reloj, música, interior, edificio&#10;&#10;Descripción generada con confianza muy alta">
            <a:extLst>
              <a:ext uri="{FF2B5EF4-FFF2-40B4-BE49-F238E27FC236}">
                <a16:creationId xmlns:a16="http://schemas.microsoft.com/office/drawing/2014/main" id="{16A961CE-E5B1-48B2-ADE9-3824D83D30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219" y="3454642"/>
            <a:ext cx="2476443" cy="33029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124104"/>
            <a:ext cx="3903272" cy="3310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cornisa se interrumpe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cada sección de los pilares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para alojar en sus huecos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grandes resplandores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el anagrama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Virgen María y remates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ángeles en estuco, sobre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cúpula remata un San Pedro rodeado de serafines y nubes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estuco blanco, la parte inferior</a:t>
            </a:r>
          </a:p>
        </p:txBody>
      </p:sp>
      <p:pic>
        <p:nvPicPr>
          <p:cNvPr id="7" name="Imagen 6" descr="Imagen que contiene interior, edificio, reloj&#10;&#10;Descripción generada con confianza alta">
            <a:extLst>
              <a:ext uri="{FF2B5EF4-FFF2-40B4-BE49-F238E27FC236}">
                <a16:creationId xmlns:a16="http://schemas.microsoft.com/office/drawing/2014/main" id="{12EF0376-FF45-4830-846D-5638172E26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39" y="3442855"/>
            <a:ext cx="2464288" cy="32857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n 8" descr="Imagen que contiene edificio, reloj, exterior&#10;&#10;Descripción generada con confianza alta">
            <a:extLst>
              <a:ext uri="{FF2B5EF4-FFF2-40B4-BE49-F238E27FC236}">
                <a16:creationId xmlns:a16="http://schemas.microsoft.com/office/drawing/2014/main" id="{292DDC3D-0DBC-403B-A2E4-47614CA601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273" y="173010"/>
            <a:ext cx="4395600" cy="32802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DAD6B452-73B6-46D1-AEA4-37642B314072}"/>
              </a:ext>
            </a:extLst>
          </p:cNvPr>
          <p:cNvSpPr/>
          <p:nvPr/>
        </p:nvSpPr>
        <p:spPr>
          <a:xfrm>
            <a:off x="2595714" y="3712434"/>
            <a:ext cx="7006245" cy="2989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sus vanos, lo cierra una media naranja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culmina con la estatua de la Purísima que pisa a la bíblica serpiente entre nubes,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fundida en bronce y con un peso de 920 kilogramos.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base del ciprés, en forma redonda y de bóveda plana,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donde existen cuatro puertas pequeñas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para el acceso de las criptas de los obispos,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únicamente se abren el 2 de noviembre día de los fieles difuntos.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19B301B-C484-418C-B5FE-9A93003EC900}"/>
              </a:ext>
            </a:extLst>
          </p:cNvPr>
          <p:cNvSpPr/>
          <p:nvPr/>
        </p:nvSpPr>
        <p:spPr>
          <a:xfrm>
            <a:off x="8285012" y="68679"/>
            <a:ext cx="3903272" cy="3355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decorada de manera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muy suntuosa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consonancia con el resto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monumento, el edificio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deja un gran espacio hueco destinado al tabernáculo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a la Purísima Concepción,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clasifica mediante un zócalo escalonado con 8 lados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marcan pilastras esquineras y llevan doradas puertecillas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B5039393-4DF5-4FEE-85C4-C3DA7624E20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830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14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62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65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178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798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54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718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61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3471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build="p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753293AA-B6A9-4E03-AF7E-96D42D4D6C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434" y="415627"/>
            <a:ext cx="5039094" cy="60296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3765A13A-0DD4-46E9-8594-7B046696341C}"/>
              </a:ext>
            </a:extLst>
          </p:cNvPr>
          <p:cNvSpPr/>
          <p:nvPr/>
        </p:nvSpPr>
        <p:spPr>
          <a:xfrm rot="21216727">
            <a:off x="5160388" y="5848994"/>
            <a:ext cx="30212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Puerta de Trascoro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383BBB3-5745-42BE-8BF7-1C9E619F281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627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92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15608" y="3989296"/>
            <a:ext cx="6719886" cy="2348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Coro se compone por tres grandes muros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en forma de herradura se abren en dirección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al Altar Mayor, el espacio que crea es cerrado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una reja en forja poblana 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maestro Juan Mateo de la Cruz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remata con el Calvario en marfil y en los colaterales,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los campaniles.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B4DE2A7-2C5D-4A41-872B-9067067D5778}"/>
              </a:ext>
            </a:extLst>
          </p:cNvPr>
          <p:cNvSpPr/>
          <p:nvPr/>
        </p:nvSpPr>
        <p:spPr>
          <a:xfrm>
            <a:off x="7429501" y="166259"/>
            <a:ext cx="1921288" cy="4251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El Coro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168180B-8908-498B-9195-EA34162DCA0E}"/>
              </a:ext>
            </a:extLst>
          </p:cNvPr>
          <p:cNvSpPr/>
          <p:nvPr/>
        </p:nvSpPr>
        <p:spPr>
          <a:xfrm>
            <a:off x="5472112" y="893264"/>
            <a:ext cx="6719887" cy="2348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Coro que se ubica frente a la puerta del Perdón,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construido en la última década 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principios 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con la finalidad de que este lugar fuera destinado al oratorio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Honorable Cabildo de Puebla, para lo cual se requirió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instalación, en épocas sucesivas,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órganos para la armonización de las ceremonias.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747C3E7-CEDE-47A8-82DE-E45BEC42B7F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24C6C55-5792-41FC-A6EE-7354B32F42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35" b="4669"/>
          <a:stretch/>
        </p:blipFill>
        <p:spPr>
          <a:xfrm>
            <a:off x="207820" y="273156"/>
            <a:ext cx="5276417" cy="360611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Imagen 10" descr="Imagen que contiene edificio, interior, mesa&#10;&#10;Descripción generada con confianza muy alta">
            <a:extLst>
              <a:ext uri="{FF2B5EF4-FFF2-40B4-BE49-F238E27FC236}">
                <a16:creationId xmlns:a16="http://schemas.microsoft.com/office/drawing/2014/main" id="{D028DACF-AFB5-4F87-92C2-F1EAEB6C2E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739" y="3442855"/>
            <a:ext cx="5139891" cy="316671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6317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16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829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1" y="2850897"/>
            <a:ext cx="5219114" cy="266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Las dos pequeñas puertas que dan acceso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al coro fueron taraceadas por las dos caras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con relieves de San Pedro y San Pablo;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estas sillerías y puertas fueron donadas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el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XIV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obispo Pedro Nogales Dávila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trabajadas en el siglo </a:t>
            </a:r>
            <a:r>
              <a:rPr kumimoji="0" lang="es-MX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XVIII 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el maestro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Pedro Muñoz, en el centro del coro sobre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 balaustre de piedra de tecali se halla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63B13B1-0482-42EA-A910-DF424C9C3EAD}"/>
              </a:ext>
            </a:extLst>
          </p:cNvPr>
          <p:cNvSpPr/>
          <p:nvPr/>
        </p:nvSpPr>
        <p:spPr>
          <a:xfrm>
            <a:off x="152400" y="5366656"/>
            <a:ext cx="1203960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 facistol de cedro donde soporta cuatro libros del s.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con música Gregoriana y grabados de Luis Lagarto,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remata este hermoso facistol la estatua de San Juan Nepomuceno mártir del secreto de confesión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patrón de los sacerdotes.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95AEBFF-330B-4B02-85E1-F9890F18799C}"/>
              </a:ext>
            </a:extLst>
          </p:cNvPr>
          <p:cNvSpPr/>
          <p:nvPr/>
        </p:nvSpPr>
        <p:spPr>
          <a:xfrm>
            <a:off x="0" y="461895"/>
            <a:ext cx="53923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interior se compone de 52 sillas en dos filas exclusivas para el cabildo eclesiástico,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sillería es de hermosa marquetería poblana, con maderas finas, hueso y marfil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formando diferentes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engrecados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los respaldos de cada silla.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0FF168E-B56E-471B-BCB0-08507E00FA8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5D1EF37E-F3A2-4A44-9B78-A623CB1D1B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115" y="541756"/>
            <a:ext cx="6779623" cy="455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4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219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84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1597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l="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7897092" y="2201648"/>
            <a:ext cx="4294908" cy="3631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Los órganos que integran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conjunto coral son tres: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primero cuya decoración principal ve hacia la nave de la epístola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o nave procesional derecha corresponde al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construido de 1710 a 1719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Félix Izaguirre.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(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actualmente ya no funciona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)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D655A60-8734-461B-A26A-D97669EE7D58}"/>
              </a:ext>
            </a:extLst>
          </p:cNvPr>
          <p:cNvSpPr/>
          <p:nvPr/>
        </p:nvSpPr>
        <p:spPr>
          <a:xfrm>
            <a:off x="7897090" y="995285"/>
            <a:ext cx="4294908" cy="4846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Los órganos</a:t>
            </a:r>
          </a:p>
        </p:txBody>
      </p:sp>
      <p:pic>
        <p:nvPicPr>
          <p:cNvPr id="12" name="Imagen 11" descr="Imagen que contiene música, órgano&#10;&#10;Descripción generada con confianza muy alta">
            <a:extLst>
              <a:ext uri="{FF2B5EF4-FFF2-40B4-BE49-F238E27FC236}">
                <a16:creationId xmlns:a16="http://schemas.microsoft.com/office/drawing/2014/main" id="{1EB8D71F-2D1E-4FF1-9959-3B824EABC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95" y="906239"/>
            <a:ext cx="7635796" cy="506507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4507F5FB-0CD1-4B2D-839A-F0B25EBD87D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172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659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4387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r="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edificio&#10;&#10;Descripción generada con confianza alta">
            <a:extLst>
              <a:ext uri="{FF2B5EF4-FFF2-40B4-BE49-F238E27FC236}">
                <a16:creationId xmlns:a16="http://schemas.microsoft.com/office/drawing/2014/main" id="{02BD2060-5799-4645-A3A4-092026C342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420" y="570355"/>
            <a:ext cx="7669910" cy="57524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8B0DF564-E965-49CB-A678-C5D4F2C3DF53}"/>
              </a:ext>
            </a:extLst>
          </p:cNvPr>
          <p:cNvSpPr/>
          <p:nvPr/>
        </p:nvSpPr>
        <p:spPr>
          <a:xfrm>
            <a:off x="0" y="2894370"/>
            <a:ext cx="430042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segundo órgano antiguo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construido por Inocencio Maldonado en 1737.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5DECDDF-5D4E-4AF0-9722-7FC6B24CDDC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570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424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5C40AA-9CFF-4D6A-85AF-955AC9661419}"/>
              </a:ext>
            </a:extLst>
          </p:cNvPr>
          <p:cNvSpPr/>
          <p:nvPr/>
        </p:nvSpPr>
        <p:spPr>
          <a:xfrm>
            <a:off x="3186549" y="1952251"/>
            <a:ext cx="9005452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Alemania los tubos artísticos y dorados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4D87B1C-D377-4FC3-A1A1-FF442BD6BD94}"/>
              </a:ext>
            </a:extLst>
          </p:cNvPr>
          <p:cNvSpPr/>
          <p:nvPr/>
        </p:nvSpPr>
        <p:spPr>
          <a:xfrm>
            <a:off x="3186548" y="26006"/>
            <a:ext cx="9005452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tercer órgano que ve hacia al frente del baldaquino y hacia al altar del perdón es el más grande de esta catedral se le ha dado el nombre de "Internacional"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haber participado en su construcción tres naciones: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1FF915B-76BC-4FB7-9D7D-C334B610272A}"/>
              </a:ext>
            </a:extLst>
          </p:cNvPr>
          <p:cNvSpPr/>
          <p:nvPr/>
        </p:nvSpPr>
        <p:spPr>
          <a:xfrm>
            <a:off x="3186548" y="1164014"/>
            <a:ext cx="9005452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Estados Unidos en el año de 1958, en la ciudad de Búfalo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construyó la parte electrónica con cuatro teclados.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622EF18-4788-4933-AF07-49803038E960}"/>
              </a:ext>
            </a:extLst>
          </p:cNvPr>
          <p:cNvSpPr/>
          <p:nvPr/>
        </p:nvSpPr>
        <p:spPr>
          <a:xfrm>
            <a:off x="3186548" y="2474242"/>
            <a:ext cx="9005451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México el ensamble de madera de cedro y decoración en hoja de oro.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D648285-AAD3-41F1-A054-468101A7C2F0}"/>
              </a:ext>
            </a:extLst>
          </p:cNvPr>
          <p:cNvSpPr/>
          <p:nvPr/>
        </p:nvSpPr>
        <p:spPr>
          <a:xfrm>
            <a:off x="0" y="3269085"/>
            <a:ext cx="12192000" cy="3631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                                          Fue armado en el interior de la catedral por artistas poblanos.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                                                              El llamado órgano Internacional cuenta con un total de 3376 tubos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o sonidos musicales, es electro-neumático a base de turbinas y electricidad, el tubo más grande mide 12 m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el más pequeño 1 cm, toca en grandes ocasiones como pueden ser bodas, graduaciones, conciertos, etc.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inaugurado el 8 de diciembre de 1973 por el arzobispo Octaviano Márquez y Toriz.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los tres órganos los dos antiguos ya no están en servicio puesto que dejaron de funcionar a fines del s.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XIX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jamás los mandaron a restaurar puesto que el cabildo los quiso conservar como reliquias artísticas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o joyas decorativas, testimonios de la trayectoria histórica y religiosa de la catedral.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D4A1A78-48CC-4A3A-9849-45CCB914E33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órgano, música, exterior, sentado&#10;&#10;Descripción generada con confianza alta">
            <a:extLst>
              <a:ext uri="{FF2B5EF4-FFF2-40B4-BE49-F238E27FC236}">
                <a16:creationId xmlns:a16="http://schemas.microsoft.com/office/drawing/2014/main" id="{C1F7D60B-CD11-490C-89E0-C9BE76A127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21" y="166687"/>
            <a:ext cx="3077261" cy="3977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15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762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4329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11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8348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635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484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6189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7304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7297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963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628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573"/>
                            </p:stCondLst>
                            <p:childTnLst>
                              <p:par>
                                <p:cTn id="53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 build="p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6834279" y="6400209"/>
            <a:ext cx="4592784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órgano y enrejado del Coro.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D76775CD-6704-4257-BF1C-D8807692AB33}"/>
              </a:ext>
            </a:extLst>
          </p:cNvPr>
          <p:cNvSpPr/>
          <p:nvPr/>
        </p:nvSpPr>
        <p:spPr>
          <a:xfrm>
            <a:off x="1783308" y="154295"/>
            <a:ext cx="3299301" cy="4251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Coro desde el baldaquino.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82A5E207-DFBD-4669-AC30-60904EC0BDA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edificio, interior, valla&#10;&#10;Descripción generada con confianza alta">
            <a:extLst>
              <a:ext uri="{FF2B5EF4-FFF2-40B4-BE49-F238E27FC236}">
                <a16:creationId xmlns:a16="http://schemas.microsoft.com/office/drawing/2014/main" id="{DFABB619-A7A7-4D8C-903A-D922562C89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4044" y="263235"/>
            <a:ext cx="4541150" cy="60459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 descr="Imagen que contiene edificio, interior&#10;&#10;Descripción generada con confianza muy alta">
            <a:extLst>
              <a:ext uri="{FF2B5EF4-FFF2-40B4-BE49-F238E27FC236}">
                <a16:creationId xmlns:a16="http://schemas.microsoft.com/office/drawing/2014/main" id="{FEC199E3-DC08-4F3C-8922-53BD7A898C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548" y="746157"/>
            <a:ext cx="4393439" cy="58666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9BA4C24A-8135-4191-BBAB-DC7DD711A5A9}"/>
              </a:ext>
            </a:extLst>
          </p:cNvPr>
          <p:cNvSpPr txBox="1"/>
          <p:nvPr/>
        </p:nvSpPr>
        <p:spPr>
          <a:xfrm>
            <a:off x="5430987" y="2109020"/>
            <a:ext cx="1443057" cy="26693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MX"/>
            </a:defPPr>
            <a:lvl1pPr marR="0" lvl="0" indent="0"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</a:defRPr>
            </a:lvl1pPr>
          </a:lstStyle>
          <a:p>
            <a:r>
              <a:rPr lang="es-ES" dirty="0"/>
              <a:t>En 2017 </a:t>
            </a:r>
          </a:p>
          <a:p>
            <a:r>
              <a:rPr lang="es-ES" dirty="0"/>
              <a:t>se inauguró el 4º órgano del cual </a:t>
            </a:r>
          </a:p>
          <a:p>
            <a:r>
              <a:rPr lang="es-ES" dirty="0"/>
              <a:t>no se obtuvieron datos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8896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61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839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726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15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Catedral 4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Coros de Catedral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23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edificio, foto, antiguo, blanco&#10;&#10;Descripción generada con confianza muy alta">
            <a:extLst>
              <a:ext uri="{FF2B5EF4-FFF2-40B4-BE49-F238E27FC236}">
                <a16:creationId xmlns:a16="http://schemas.microsoft.com/office/drawing/2014/main" id="{B44418F1-0468-44BB-BCA1-B0C0DD7B75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4573"/>
            <a:ext cx="12192001" cy="691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9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Concorde F-Eaglenest-1.wav"/>
          </p:stSnd>
        </p:sndAc>
      </p:transition>
    </mc:Choice>
    <mc:Fallback xmlns="">
      <p:transition spd="slow" advTm="0">
        <p:fade/>
        <p:sndAc>
          <p:stSnd>
            <p:snd r:embed="rId10" name="Concord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7937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000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u"/>
      </p:transition>
    </mc:Choice>
    <mc:Fallback xmlns="">
      <p:transition spd="slow" advClick="0" advTm="0">
        <p:fade/>
      </p:transition>
    </mc:Fallback>
  </mc:AlternateContent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726</TotalTime>
  <Words>2158</Words>
  <Application>Microsoft Office PowerPoint</Application>
  <PresentationFormat>Panorámica</PresentationFormat>
  <Paragraphs>293</Paragraphs>
  <Slides>22</Slides>
  <Notes>14</Notes>
  <HiddenSlides>0</HiddenSlides>
  <MMClips>2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8" baseType="lpstr">
      <vt:lpstr>Algerian</vt:lpstr>
      <vt:lpstr>AlgerianBasSCD</vt:lpstr>
      <vt:lpstr>Arial</vt:lpstr>
      <vt:lpstr>Arial Narrow</vt:lpstr>
      <vt:lpstr>Calibri</vt:lpstr>
      <vt:lpstr>Calibri Light</vt:lpstr>
      <vt:lpstr>CommercialScrD</vt:lpstr>
      <vt:lpstr>Cooper Black</vt:lpstr>
      <vt:lpstr>Edwardian Script ITC</vt:lpstr>
      <vt:lpstr>English Gothic, 17th c.</vt:lpstr>
      <vt:lpstr>English Towne-Normal Lefty Wide</vt:lpstr>
      <vt:lpstr>Kristen ITC</vt:lpstr>
      <vt:lpstr>Times New Roman</vt:lpstr>
      <vt:lpstr>Verdana</vt:lpstr>
      <vt:lpstr>2_Tema de Office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Puebla y su catedral  4ª parte de 7  2345  Misppsx</dc:title>
  <dc:creator>Eagle's nest</dc:creator>
  <cp:lastModifiedBy>Eagle's nest</cp:lastModifiedBy>
  <cp:revision>206</cp:revision>
  <dcterms:created xsi:type="dcterms:W3CDTF">2018-02-11T10:42:39Z</dcterms:created>
  <dcterms:modified xsi:type="dcterms:W3CDTF">2018-04-09T10:52:30Z</dcterms:modified>
</cp:coreProperties>
</file>