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5"/>
  </p:notesMasterIdLst>
  <p:handoutMasterIdLst>
    <p:handoutMasterId r:id="rId26"/>
  </p:handoutMasterIdLst>
  <p:sldIdLst>
    <p:sldId id="848" r:id="rId3"/>
    <p:sldId id="791" r:id="rId4"/>
    <p:sldId id="798" r:id="rId5"/>
    <p:sldId id="839" r:id="rId6"/>
    <p:sldId id="847" r:id="rId7"/>
    <p:sldId id="806" r:id="rId8"/>
    <p:sldId id="1463" r:id="rId9"/>
    <p:sldId id="810" r:id="rId10"/>
    <p:sldId id="1464" r:id="rId11"/>
    <p:sldId id="814" r:id="rId12"/>
    <p:sldId id="846" r:id="rId13"/>
    <p:sldId id="841" r:id="rId14"/>
    <p:sldId id="820" r:id="rId15"/>
    <p:sldId id="1465" r:id="rId16"/>
    <p:sldId id="830" r:id="rId17"/>
    <p:sldId id="832" r:id="rId18"/>
    <p:sldId id="1466" r:id="rId19"/>
    <p:sldId id="837" r:id="rId20"/>
    <p:sldId id="824" r:id="rId21"/>
    <p:sldId id="465" r:id="rId22"/>
    <p:sldId id="273" r:id="rId23"/>
    <p:sldId id="274" r:id="rId24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gyVwcC3wLzjT0jmPw3Mdw==" hashData="ewZdDVBvRjLAntajir0YXLSBOkzxsm5z3xihoti7P9d3l6UTErzYBC3/0IW8RDnnlsfr2o8L/eYk5D5f0zBg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orient="horz" pos="2251" userDrawn="1">
          <p15:clr>
            <a:srgbClr val="000000"/>
          </p15:clr>
        </p15:guide>
        <p15:guide id="4" orient="horz" pos="2069" userDrawn="1">
          <p15:clr>
            <a:srgbClr val="000000"/>
          </p15:clr>
        </p15:guide>
        <p15:guide id="5" orient="horz" pos="5" userDrawn="1">
          <p15:clr>
            <a:srgbClr val="000000"/>
          </p15:clr>
        </p15:guide>
        <p15:guide id="6" orient="horz" pos="255" userDrawn="1">
          <p15:clr>
            <a:srgbClr val="000000"/>
          </p15:clr>
        </p15:guide>
        <p15:guide id="7" orient="horz" pos="4065" userDrawn="1">
          <p15:clr>
            <a:srgbClr val="000000"/>
          </p15:clr>
        </p15:guide>
        <p15:guide id="8" orient="horz" pos="4320" userDrawn="1">
          <p15:clr>
            <a:srgbClr val="000000"/>
          </p15:clr>
        </p15:guide>
        <p15:guide id="9" pos="3953" userDrawn="1">
          <p15:clr>
            <a:srgbClr val="000000"/>
          </p15:clr>
        </p15:guide>
        <p15:guide id="10" pos="3749" userDrawn="1">
          <p15:clr>
            <a:srgbClr val="000000"/>
          </p15:clr>
        </p15:guide>
        <p15:guide id="11" pos="211" userDrawn="1">
          <p15:clr>
            <a:srgbClr val="000000"/>
          </p15:clr>
        </p15:guide>
        <p15:guide id="12" userDrawn="1">
          <p15:clr>
            <a:srgbClr val="000000"/>
          </p15:clr>
        </p15:guide>
        <p15:guide id="13" pos="7469" userDrawn="1">
          <p15:clr>
            <a:srgbClr val="000000"/>
          </p15:clr>
        </p15:guide>
        <p15:guide id="14" pos="7680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0000"/>
    <a:srgbClr val="5D2884"/>
    <a:srgbClr val="9C5BCD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98" autoAdjust="0"/>
    <p:restoredTop sz="94333" autoAdjust="0"/>
  </p:normalViewPr>
  <p:slideViewPr>
    <p:cSldViewPr snapToGrid="0" showGuides="1">
      <p:cViewPr varScale="1">
        <p:scale>
          <a:sx n="65" d="100"/>
          <a:sy n="65" d="100"/>
        </p:scale>
        <p:origin x="1068" y="72"/>
      </p:cViewPr>
      <p:guideLst>
        <p:guide orient="horz" pos="2160"/>
        <p:guide pos="3840"/>
        <p:guide orient="horz" pos="2251"/>
        <p:guide orient="horz" pos="2069"/>
        <p:guide orient="horz" pos="5"/>
        <p:guide orient="horz" pos="255"/>
        <p:guide orient="horz" pos="4065"/>
        <p:guide orient="horz" pos="4320"/>
        <p:guide pos="3953"/>
        <p:guide pos="3749"/>
        <p:guide pos="211"/>
        <p:guide/>
        <p:guide pos="7469"/>
        <p:guide pos="7680"/>
      </p:guideLst>
    </p:cSldViewPr>
  </p:slideViewPr>
  <p:outlineViewPr>
    <p:cViewPr>
      <p:scale>
        <a:sx n="33" d="100"/>
        <a:sy n="33" d="100"/>
      </p:scale>
      <p:origin x="0" y="-21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14/09/2018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534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4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560926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20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8538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14/09/2018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14/09/2018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14/09/2018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14/09/2018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14/09/2018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14/09/2018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14/09/2018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14/09/2018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14/09/2018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14/09/2018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14/09/2018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295244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14/09/2018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996514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14/09/2018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665172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14/09/2018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039006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14/09/2018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749404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14/09/2018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568026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14/09/2018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701365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14/09/2018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758883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14/09/2018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401348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14/09/2018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830295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14/09/2018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26705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14/09/2018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14/09/2018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8737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B27683F-7424-41EE-B765-B42B0A9BB685}"/>
              </a:ext>
            </a:extLst>
          </p:cNvPr>
          <p:cNvSpPr txBox="1"/>
          <p:nvPr/>
        </p:nvSpPr>
        <p:spPr>
          <a:xfrm>
            <a:off x="559550" y="5128403"/>
            <a:ext cx="1085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15’ 28”</a:t>
            </a: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5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u"/>
        <p:sndAc>
          <p:stSnd>
            <p:snd r:embed="rId2" name="Capilla deDolores 1a Medley - Eaglenest 1.wav"/>
          </p:stSnd>
        </p:sndAc>
      </p:transition>
    </mc:Choice>
    <mc:Fallback xmlns="">
      <p:transition spd="slow" advTm="4000">
        <p:fade/>
        <p:sndAc>
          <p:stSnd>
            <p:snd r:embed="rId5" name="Capilla deDolores 1a Medley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20C17F2-FE6B-4E76-97D7-CA998150B83E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8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 descr="Imagen que contiene monitor, televisión, pantalla&#10;&#10;Descripción generada con confianza muy alta">
            <a:extLst>
              <a:ext uri="{FF2B5EF4-FFF2-40B4-BE49-F238E27FC236}">
                <a16:creationId xmlns:a16="http://schemas.microsoft.com/office/drawing/2014/main" id="{4ECE5630-2E2B-4D84-A8C1-BD0F5972997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9" y="838200"/>
            <a:ext cx="6119061" cy="5181600"/>
          </a:xfrm>
          <a:prstGeom prst="rect">
            <a:avLst/>
          </a:prstGeom>
          <a:noFill/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2BB27DFB-85B6-47CB-A803-36AEE5D17999}"/>
              </a:ext>
            </a:extLst>
          </p:cNvPr>
          <p:cNvSpPr/>
          <p:nvPr/>
        </p:nvSpPr>
        <p:spPr>
          <a:xfrm>
            <a:off x="3350042" y="1203187"/>
            <a:ext cx="5520225" cy="393954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 presentación es con el fin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de pasar un rato agradable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la música y las diapositivas,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mostrando las joyas turísticas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de Puebla, México…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9C5BCD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NO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9C5BCD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9C5BCD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persigue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9C5BCD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9C5BCD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ningún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9C5BCD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9C5BCD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fin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9C5BCD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9C5BCD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de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9C5BCD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9C5BCD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lucro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1" i="0" u="none" strike="noStrike" kern="0" cap="none" spc="0" normalizeH="0" baseline="0" noProof="0" dirty="0">
              <a:ln w="19050">
                <a:solidFill>
                  <a:srgbClr val="70AD47">
                    <a:lumMod val="75000"/>
                  </a:srgbClr>
                </a:solidFill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ni tiene nexos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partido político alguno…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solo es para informar y entretener </a:t>
            </a: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F7B88DC-5247-4C16-83D7-B2A8746E67AC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B867290-BBB3-4EC6-BC63-DAD9F431371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056" y="5098639"/>
            <a:ext cx="1330981" cy="46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595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4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build="p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arretera, cielo, exterior, edificio&#10;&#10;Descripción generada con confianza muy alta">
            <a:extLst>
              <a:ext uri="{FF2B5EF4-FFF2-40B4-BE49-F238E27FC236}">
                <a16:creationId xmlns:a16="http://schemas.microsoft.com/office/drawing/2014/main" id="{5AB09292-31CB-476B-9C18-EA4F08CB60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1 Rectángulo">
            <a:extLst>
              <a:ext uri="{FF2B5EF4-FFF2-40B4-BE49-F238E27FC236}">
                <a16:creationId xmlns:a16="http://schemas.microsoft.com/office/drawing/2014/main" id="{4CF89C37-272F-4D86-9AEF-AF889FB8D069}"/>
              </a:ext>
            </a:extLst>
          </p:cNvPr>
          <p:cNvSpPr/>
          <p:nvPr/>
        </p:nvSpPr>
        <p:spPr>
          <a:xfrm>
            <a:off x="4358640" y="304800"/>
            <a:ext cx="7570842" cy="140743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FadeLeft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>
              <a:lnSpc>
                <a:spcPts val="2800"/>
              </a:lnSpc>
              <a:defRPr/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C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apilla de Nuestra Señora de los Dolores del puente de San Francisco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0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2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39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4" grpId="1"/>
      <p:bldP spid="5" grpId="0"/>
      <p:bldP spid="10" grpId="0"/>
      <p:bldP spid="1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21561559-1DC2-42AE-8B2B-36651CF87AD8}"/>
              </a:ext>
            </a:extLst>
          </p:cNvPr>
          <p:cNvSpPr txBox="1"/>
          <p:nvPr/>
        </p:nvSpPr>
        <p:spPr>
          <a:xfrm>
            <a:off x="-914400" y="-657726"/>
            <a:ext cx="7010399" cy="8069179"/>
          </a:xfrm>
          <a:prstGeom prst="rect">
            <a:avLst/>
          </a:prstGeom>
          <a:solidFill>
            <a:sysClr val="window" lastClr="FFFFFF">
              <a:alpha val="8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7" name="Imagen 6" descr="Imagen que contiene carretera, cielo, exterior, edificio&#10;&#10;Descripción generada con confianza muy alta">
            <a:extLst>
              <a:ext uri="{FF2B5EF4-FFF2-40B4-BE49-F238E27FC236}">
                <a16:creationId xmlns:a16="http://schemas.microsoft.com/office/drawing/2014/main" id="{DE5F5D44-7C38-41EB-8270-2271661CC5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12"/>
            <a:ext cx="12192000" cy="6864212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885AA63-03BC-4693-B989-1AF7196E89E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D407E17-7ADB-46D9-85C6-CDEC80A04D78}"/>
              </a:ext>
            </a:extLst>
          </p:cNvPr>
          <p:cNvSpPr/>
          <p:nvPr/>
        </p:nvSpPr>
        <p:spPr>
          <a:xfrm>
            <a:off x="4191552" y="995332"/>
            <a:ext cx="7651403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A orillas del río Almoloya se construyó un puente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justo frente al Convento de San Francisco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hacia el lado occidental de dicho puente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vivía el alférez Gregorio de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Urosa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y su mujer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doña María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Laris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de la Vega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quienes poseían una imagen de bulto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Santísima Virgen de los Dolores.</a:t>
            </a:r>
          </a:p>
        </p:txBody>
      </p:sp>
      <p:pic>
        <p:nvPicPr>
          <p:cNvPr id="10" name="Imagen 9" descr="Imagen que contiene edificio, exterior, antiguo, cielo&#10;&#10;Descripción generada con confianza muy alta">
            <a:extLst>
              <a:ext uri="{FF2B5EF4-FFF2-40B4-BE49-F238E27FC236}">
                <a16:creationId xmlns:a16="http://schemas.microsoft.com/office/drawing/2014/main" id="{FFAD5FD0-9AE8-4E84-8C36-BA1883537F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20" y="545432"/>
            <a:ext cx="3788132" cy="5759115"/>
          </a:xfrm>
          <a:prstGeom prst="snip2DiagRect">
            <a:avLst>
              <a:gd name="adj1" fmla="val 17363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8BE9FB90-84F2-41F8-901A-595D0D26C7E7}"/>
              </a:ext>
            </a:extLst>
          </p:cNvPr>
          <p:cNvSpPr/>
          <p:nvPr/>
        </p:nvSpPr>
        <p:spPr>
          <a:xfrm>
            <a:off x="4191552" y="3917941"/>
            <a:ext cx="7651403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morir el alférez, su viuda se mudó a otro sitio pero decidió erigir en parte de lo que fue su casa, una ermita para colocar la imagen de la Virgen solicitando licencia al obispo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 Manuel Fernández de Santa Cruz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quien la concedió en 1699.</a:t>
            </a:r>
          </a:p>
        </p:txBody>
      </p:sp>
    </p:spTree>
    <p:extLst>
      <p:ext uri="{BB962C8B-B14F-4D97-AF65-F5344CB8AC3E}">
        <p14:creationId xmlns:p14="http://schemas.microsoft.com/office/powerpoint/2010/main" val="3063674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2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AEC7A389-980E-49F3-949D-2CA387C8FBD4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8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" name="Imagen 2" descr="Imagen que contiene edificio, cielo, exterior, antiguo&#10;&#10;Descripción generada con confianza muy alta">
            <a:extLst>
              <a:ext uri="{FF2B5EF4-FFF2-40B4-BE49-F238E27FC236}">
                <a16:creationId xmlns:a16="http://schemas.microsoft.com/office/drawing/2014/main" id="{A6FD44DC-D590-4487-A67E-F548F51F2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020" y="407314"/>
            <a:ext cx="8500855" cy="47817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05FE74E-2174-456C-B9DE-BB3B07F255B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DA36D5F-5CA2-45BE-98E9-F7B0A1C3499A}"/>
              </a:ext>
            </a:extLst>
          </p:cNvPr>
          <p:cNvSpPr/>
          <p:nvPr/>
        </p:nvSpPr>
        <p:spPr>
          <a:xfrm>
            <a:off x="334963" y="1373588"/>
            <a:ext cx="3024057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fallecer la viuda, dejó una porción de su dinero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construir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capilla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más a propósito para el culto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Virgen.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1EA7F78-1E63-40CB-853D-8BA15BAEE2DF}"/>
              </a:ext>
            </a:extLst>
          </p:cNvPr>
          <p:cNvSpPr/>
          <p:nvPr/>
        </p:nvSpPr>
        <p:spPr>
          <a:xfrm>
            <a:off x="334962" y="5405080"/>
            <a:ext cx="11840995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Después de mucho tiempo se logró este propósito contando también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limosnas y donaciones de otras personas, quedando la obra concluida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1704 y a cargo del clérigo de la parroquia de San José.</a:t>
            </a:r>
          </a:p>
        </p:txBody>
      </p:sp>
    </p:spTree>
    <p:extLst>
      <p:ext uri="{BB962C8B-B14F-4D97-AF65-F5344CB8AC3E}">
        <p14:creationId xmlns:p14="http://schemas.microsoft.com/office/powerpoint/2010/main" val="1234517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187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B07DB60C-5AE5-46E4-A89D-75786891D54D}"/>
              </a:ext>
            </a:extLst>
          </p:cNvPr>
          <p:cNvSpPr/>
          <p:nvPr/>
        </p:nvSpPr>
        <p:spPr>
          <a:xfrm>
            <a:off x="6096000" y="995350"/>
            <a:ext cx="5779970" cy="4901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en la ciudad ya existía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iglesia dedicada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Nuestra Señora de los Dolores, ubicada en la avenida 4 Poniente,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decidió que para distinguirla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llamaría Capilla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Nuestra Señora de los Dolores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Puente de San Francisco…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ahí había un puente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muy famoso que cruzaba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Río Almoloya,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hoy convertido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Boulevard 5 de Mayo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)...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gente le llamó simplemente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Capilla del Puente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8BAA5FBE-416C-4D09-909E-C871D257BDC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72717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2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1B6D2A3C-F697-4066-880B-34BCE6041895}"/>
              </a:ext>
            </a:extLst>
          </p:cNvPr>
          <p:cNvSpPr/>
          <p:nvPr/>
        </p:nvSpPr>
        <p:spPr>
          <a:xfrm>
            <a:off x="360837" y="792933"/>
            <a:ext cx="8186004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fachada presenta un portón de medio punto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pilastras pareadas a los lados y doble cornisa, sobre ésta se ubica la ventana del coro flanqueada por otras columnitas jónicas con pináculos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sus lados, todas de argamasa, terminando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cornisas en que se desplantan dos grandes roleos que encierran un nicho con escultura de cantería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Virgen Dolorosa, rematando en forma curva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una balaustrada de reducido tamaño.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546F3F1-0FBD-4AB6-BE7D-DCA646B21442}"/>
              </a:ext>
            </a:extLst>
          </p:cNvPr>
          <p:cNvSpPr/>
          <p:nvPr/>
        </p:nvSpPr>
        <p:spPr>
          <a:xfrm>
            <a:off x="360837" y="4285758"/>
            <a:ext cx="8186004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Hacia el Poniente se desplanta una torre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dos pequeños cuerpos;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primero con pilastras rectangulares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segundo con salomónicas,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remata con un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cupulín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8BAA5FBE-416C-4D09-909E-C871D257BDC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08546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B07DB60C-5AE5-46E4-A89D-75786891D54D}"/>
              </a:ext>
            </a:extLst>
          </p:cNvPr>
          <p:cNvSpPr/>
          <p:nvPr/>
        </p:nvSpPr>
        <p:spPr>
          <a:xfrm>
            <a:off x="5523723" y="1404323"/>
            <a:ext cx="6333316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planta es de una nave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un pequeño coro,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cubierta de bóveda de cañón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lunetos y cúpula octagonal de gajos, que siendo mas ancha que la nave,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apoya desde el piso en los muros;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los gajos se abren las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lucarnas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vitrales sencillos.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A7CDB2E-A3F7-4835-AB61-55B35D943BA2}"/>
              </a:ext>
            </a:extLst>
          </p:cNvPr>
          <p:cNvSpPr/>
          <p:nvPr/>
        </p:nvSpPr>
        <p:spPr>
          <a:xfrm>
            <a:off x="5951537" y="4808242"/>
            <a:ext cx="590550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presbiterio es de planta poligonal cubierto con bóveda cupular.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CC8639C-1A02-4127-A315-43E801D8342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58337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12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6D3BE517-6B7A-4ED3-8711-F1E2CC43D283}"/>
              </a:ext>
            </a:extLst>
          </p:cNvPr>
          <p:cNvSpPr/>
          <p:nvPr/>
        </p:nvSpPr>
        <p:spPr>
          <a:xfrm>
            <a:off x="348752" y="427459"/>
            <a:ext cx="6332267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Durante el siglo XVIII se adornó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un retablo barroco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fue retirado en el siglo XIX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colocar un ciprés neoclásico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un gran resplandor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donde se encuentra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imagen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Virgen Dolorosa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 un alto basamento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con dos ángeles a sus lados.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E3DB180-6D22-478C-ADA9-9CB4D6CDFE52}"/>
              </a:ext>
            </a:extLst>
          </p:cNvPr>
          <p:cNvSpPr/>
          <p:nvPr/>
        </p:nvSpPr>
        <p:spPr>
          <a:xfrm>
            <a:off x="304508" y="4127065"/>
            <a:ext cx="6450254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Bajo la cúpula y adosados a los muros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ubican altares neoclásicos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anchas columnas de fuste estriado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capiteles compuestos,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sosteniendo un entablamento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 el que hay un segundo cuerpo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mas sencillo con pilastras y frontón curvo.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CC8639C-1A02-4127-A315-43E801D8342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91616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42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456D03C7-B5CE-4120-95E3-A88C270E8FFF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8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07DB60C-5AE5-46E4-A89D-75786891D54D}"/>
              </a:ext>
            </a:extLst>
          </p:cNvPr>
          <p:cNvSpPr/>
          <p:nvPr/>
        </p:nvSpPr>
        <p:spPr>
          <a:xfrm>
            <a:off x="0" y="419228"/>
            <a:ext cx="121920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muros laterales a lo largo de la nave presentan cuatro grandes lienzos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temas de la Pasión:</a:t>
            </a:r>
          </a:p>
        </p:txBody>
      </p:sp>
      <p:pic>
        <p:nvPicPr>
          <p:cNvPr id="3" name="Imagen 2" descr="Imagen que contiene suelo, interior, mesa, edificio&#10;&#10;Descripción generada con confianza muy alta">
            <a:extLst>
              <a:ext uri="{FF2B5EF4-FFF2-40B4-BE49-F238E27FC236}">
                <a16:creationId xmlns:a16="http://schemas.microsoft.com/office/drawing/2014/main" id="{B7B4CF09-E733-4064-A42B-F613493DE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526" y="1111882"/>
            <a:ext cx="7932821" cy="5328211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47FF6FA-81E7-4032-8F34-A3F8FC43EDBE}"/>
              </a:ext>
            </a:extLst>
          </p:cNvPr>
          <p:cNvSpPr/>
          <p:nvPr/>
        </p:nvSpPr>
        <p:spPr>
          <a:xfrm>
            <a:off x="375694" y="1048343"/>
            <a:ext cx="3538579" cy="841256"/>
          </a:xfrm>
          <a:prstGeom prst="rect">
            <a:avLst/>
          </a:prstGeom>
          <a:noFill/>
          <a:ln w="127000">
            <a:noFill/>
          </a:ln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La Oración </a:t>
            </a:r>
          </a:p>
          <a:p>
            <a:pPr algn="ctr" defTabSz="1219170">
              <a:lnSpc>
                <a:spcPts val="28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en el Huerto,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57400E6-40B9-407A-8BF5-452C8C5AFB85}"/>
              </a:ext>
            </a:extLst>
          </p:cNvPr>
          <p:cNvSpPr/>
          <p:nvPr/>
        </p:nvSpPr>
        <p:spPr>
          <a:xfrm>
            <a:off x="375694" y="1914615"/>
            <a:ext cx="3538578" cy="841256"/>
          </a:xfrm>
          <a:prstGeom prst="rect">
            <a:avLst/>
          </a:prstGeom>
          <a:noFill/>
          <a:ln w="127000">
            <a:noFill/>
          </a:ln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La Llaga </a:t>
            </a:r>
          </a:p>
          <a:p>
            <a:pPr algn="ctr" defTabSz="1219170">
              <a:lnSpc>
                <a:spcPts val="28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de la espalda,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412326F-8632-46F3-BAE4-9F72AC066B6A}"/>
              </a:ext>
            </a:extLst>
          </p:cNvPr>
          <p:cNvSpPr/>
          <p:nvPr/>
        </p:nvSpPr>
        <p:spPr>
          <a:xfrm>
            <a:off x="375694" y="2812970"/>
            <a:ext cx="3538577" cy="1200329"/>
          </a:xfrm>
          <a:prstGeom prst="rect">
            <a:avLst/>
          </a:prstGeom>
          <a:noFill/>
          <a:ln w="127000">
            <a:noFill/>
          </a:ln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El encuentro de Jesús </a:t>
            </a:r>
          </a:p>
          <a:p>
            <a:pPr algn="ctr" defTabSz="1219170">
              <a:lnSpc>
                <a:spcPts val="28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con las Santas Mujeres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01A739B7-DE3B-42DE-9FC6-A55664D4ED4B}"/>
              </a:ext>
            </a:extLst>
          </p:cNvPr>
          <p:cNvSpPr/>
          <p:nvPr/>
        </p:nvSpPr>
        <p:spPr>
          <a:xfrm>
            <a:off x="375694" y="4272801"/>
            <a:ext cx="3538576" cy="482183"/>
          </a:xfrm>
          <a:prstGeom prst="rect">
            <a:avLst/>
          </a:prstGeom>
          <a:noFill/>
          <a:ln w="127000">
            <a:noFill/>
          </a:ln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y La Ultima Cena,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3871B55-8FC4-4952-A07B-C0F3445A1340}"/>
              </a:ext>
            </a:extLst>
          </p:cNvPr>
          <p:cNvSpPr/>
          <p:nvPr/>
        </p:nvSpPr>
        <p:spPr>
          <a:xfrm>
            <a:off x="359653" y="5063940"/>
            <a:ext cx="353857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realizados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primera mitad del siglo XIX.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F0D4417C-AA13-4C44-A186-04DDC302D45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28031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1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6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18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74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4325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/>
      <p:bldP spid="5" grpId="0"/>
      <p:bldP spid="7" grpId="0"/>
      <p:bldP spid="8" grpId="0"/>
      <p:bldP spid="9" grpId="0"/>
      <p:bldP spid="10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2122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01F968EA-864B-46F2-8845-12E759D20AC1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8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" name="Imagen 2" descr="Imagen que contiene ropa, interior, persona&#10;&#10;Descripción generada con confianza muy alta">
            <a:extLst>
              <a:ext uri="{FF2B5EF4-FFF2-40B4-BE49-F238E27FC236}">
                <a16:creationId xmlns:a16="http://schemas.microsoft.com/office/drawing/2014/main" id="{29EF1060-BD5F-4C04-9C9B-5A457843EC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08" y="817697"/>
            <a:ext cx="7717282" cy="52091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7FC72CBF-B06D-4996-845A-A45AA01B23A0}"/>
              </a:ext>
            </a:extLst>
          </p:cNvPr>
          <p:cNvSpPr/>
          <p:nvPr/>
        </p:nvSpPr>
        <p:spPr>
          <a:xfrm>
            <a:off x="8111613" y="604237"/>
            <a:ext cx="3903920" cy="2989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culto a la Virgen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Dolores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todavía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mucho arraigo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ciudad: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viernes anterior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Semana Santa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llama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"Viernes de Dolores"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053CEC3-2204-4AA4-963C-8977D309BB50}"/>
              </a:ext>
            </a:extLst>
          </p:cNvPr>
          <p:cNvSpPr/>
          <p:nvPr/>
        </p:nvSpPr>
        <p:spPr>
          <a:xfrm>
            <a:off x="8111613" y="3796100"/>
            <a:ext cx="3741182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se considera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Virgen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sus tribulaciones,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levanta un altar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muy característico,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se reza,  y se ofrecen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aguas frescas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a los amigos y vecinos.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1969EB8-E810-4AC0-95B2-F9378F3C86D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56064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937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10B263E1-3ED0-4AC1-9CBF-D7FF04A98F1D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8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" name="Imagen 2" descr="Imagen que contiene edificio, interior, altar, reloj&#10;&#10;Descripción generada con confianza muy alta">
            <a:extLst>
              <a:ext uri="{FF2B5EF4-FFF2-40B4-BE49-F238E27FC236}">
                <a16:creationId xmlns:a16="http://schemas.microsoft.com/office/drawing/2014/main" id="{B16D0B6F-DC3E-4DAF-8FC0-D2161FC06F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862" y="446779"/>
            <a:ext cx="4512230" cy="60163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A706BEE1-0CB5-42C3-95A9-73EA7D17DDEA}"/>
              </a:ext>
            </a:extLst>
          </p:cNvPr>
          <p:cNvSpPr/>
          <p:nvPr/>
        </p:nvSpPr>
        <p:spPr>
          <a:xfrm>
            <a:off x="334963" y="405789"/>
            <a:ext cx="7204826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 capilla tiene muchas anécdotas,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un lugar lleno de historias urbanas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más puro estilo de Chava Flores;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mis papás escogían llevarnos a misa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este templo cuando de plano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nos hacía tarde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estábamos buscando dónde cumplir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nuestra responsabilidad dominical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las seis de la tarde.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0DF25AF-1B08-4781-A3FF-927567370F82}"/>
              </a:ext>
            </a:extLst>
          </p:cNvPr>
          <p:cNvSpPr/>
          <p:nvPr/>
        </p:nvSpPr>
        <p:spPr>
          <a:xfrm>
            <a:off x="318921" y="3857403"/>
            <a:ext cx="7204826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Aquí había dos ventajas,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había misa cada media hora…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padre entonces hacía una serie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arreglos a la celebración Eucarística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poder terminar en 30 minutos.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757F001-F67F-4FCC-B5EA-040704281100}"/>
              </a:ext>
            </a:extLst>
          </p:cNvPr>
          <p:cNvSpPr/>
          <p:nvPr/>
        </p:nvSpPr>
        <p:spPr>
          <a:xfrm>
            <a:off x="334963" y="6006805"/>
            <a:ext cx="7204826" cy="486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40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¡Y lo cumplía!</a:t>
            </a:r>
            <a:endParaRPr lang="es-MX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D" panose="03000000000000000000" pitchFamily="66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084A3F9F-33A0-4577-94E5-4DBAC9F0684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17384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6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625" accel="50000" fill="hold">
                                          <p:stCondLst>
                                            <p:cond delay="16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25" accel="50000" fill="hold">
                                          <p:stCondLst>
                                            <p:cond delay="16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3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6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220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/>
      <p:bldP spid="7" grpId="0"/>
      <p:bldP spid="8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10B263E1-3ED0-4AC1-9CBF-D7FF04A98F1D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8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084A3F9F-33A0-4577-94E5-4DBAC9F0684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3" name="Imagen 12" descr="Imagen que contiene ropa, persona, mujer, pared&#10;&#10;Descripción generada con confianza muy alta">
            <a:extLst>
              <a:ext uri="{FF2B5EF4-FFF2-40B4-BE49-F238E27FC236}">
                <a16:creationId xmlns:a16="http://schemas.microsoft.com/office/drawing/2014/main" id="{56B91BC0-71A8-4FD4-94A8-CC614A85B5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00" b="98600" l="10000" r="90000">
                        <a14:foregroundMark x1="65375" y1="3600" x2="65375" y2="3600"/>
                        <a14:foregroundMark x1="60375" y1="3000" x2="60375" y2="3000"/>
                        <a14:foregroundMark x1="57375" y1="89000" x2="57375" y2="89000"/>
                        <a14:foregroundMark x1="55750" y1="85200" x2="55750" y2="85200"/>
                        <a14:foregroundMark x1="68375" y1="93200" x2="68375" y2="93200"/>
                        <a14:foregroundMark x1="74750" y1="89000" x2="74750" y2="89000"/>
                        <a14:foregroundMark x1="74750" y1="84800" x2="74750" y2="84800"/>
                        <a14:foregroundMark x1="83375" y1="97000" x2="83375" y2="97000"/>
                        <a14:foregroundMark x1="87750" y1="98600" x2="87750" y2="98600"/>
                        <a14:foregroundMark x1="72000" y1="5800" x2="72000" y2="5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82440" y="422910"/>
            <a:ext cx="9648445" cy="6030278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E27C1882-31DA-4166-B810-01172CA0558F}"/>
              </a:ext>
            </a:extLst>
          </p:cNvPr>
          <p:cNvSpPr/>
          <p:nvPr/>
        </p:nvSpPr>
        <p:spPr>
          <a:xfrm>
            <a:off x="4568226" y="1114131"/>
            <a:ext cx="7288811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veces la misa era de celebración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quince años o boda…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si la quinceañera no estaba lista,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pues la misa empezaba y ella tenía que alcanzar al sacerdote en el altar... 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888C786-4BE9-401C-8B91-3E95A045D907}"/>
              </a:ext>
            </a:extLst>
          </p:cNvPr>
          <p:cNvSpPr/>
          <p:nvPr/>
        </p:nvSpPr>
        <p:spPr>
          <a:xfrm>
            <a:off x="5654040" y="3828764"/>
            <a:ext cx="6202997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a veces si llegaba con algún vestido ligeramente pronunciado del escote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padre iba a su armario en la sacristía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le ponía un bello chal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color de su vestido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(tenía uno de cada color).</a:t>
            </a:r>
          </a:p>
        </p:txBody>
      </p:sp>
    </p:spTree>
    <p:extLst>
      <p:ext uri="{BB962C8B-B14F-4D97-AF65-F5344CB8AC3E}">
        <p14:creationId xmlns:p14="http://schemas.microsoft.com/office/powerpoint/2010/main" val="3367396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250" accel="50000" fill="hold">
                                          <p:stCondLst>
                                            <p:cond delay="10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250" accel="50000" fill="hold">
                                          <p:stCondLst>
                                            <p:cond delay="10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600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D0A21DC7-6BE0-422E-8860-EAAE40EAA1C2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8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07DB60C-5AE5-46E4-A89D-75786891D54D}"/>
              </a:ext>
            </a:extLst>
          </p:cNvPr>
          <p:cNvSpPr/>
          <p:nvPr/>
        </p:nvSpPr>
        <p:spPr>
          <a:xfrm>
            <a:off x="358463" y="511256"/>
            <a:ext cx="2869929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Iglesia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era un folclore,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tenía lucecitas,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lucesotas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adornos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 los adornos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estaban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adornos…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vox populi apodó al templo "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Atracciones Padilla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honor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sacerdote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apellidaba precisamente Padilla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  <p:pic>
        <p:nvPicPr>
          <p:cNvPr id="3" name="Imagen 2" descr="Imagen que contiene mesa, edificio, interior, valla&#10;&#10;Descripción generada con confianza muy alta">
            <a:extLst>
              <a:ext uri="{FF2B5EF4-FFF2-40B4-BE49-F238E27FC236}">
                <a16:creationId xmlns:a16="http://schemas.microsoft.com/office/drawing/2014/main" id="{C164DD61-02F4-4446-BDC4-3D3E4D0FEF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392" y="481762"/>
            <a:ext cx="8586120" cy="57195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A14F9D3-12E6-41F0-8D8E-2FC8C75BD71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18251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62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A5897DFA-7854-4856-965F-1F00D5E1EDFD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8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07DB60C-5AE5-46E4-A89D-75786891D54D}"/>
              </a:ext>
            </a:extLst>
          </p:cNvPr>
          <p:cNvSpPr/>
          <p:nvPr/>
        </p:nvSpPr>
        <p:spPr>
          <a:xfrm>
            <a:off x="8625799" y="1633212"/>
            <a:ext cx="3231239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padre falleció hace más o menos unos 10 años…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muchas de estas cosas desaparecieron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se convirtieron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anécdotas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nos encanta compartir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los que la vivieron.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CE2C78E-0FE4-4CC6-BE5E-4CE36517777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7" name="Imagen 6" descr="Imagen que contiene interior, mesa, sala, vida&#10;&#10;Descripción generada con confianza alta">
            <a:extLst>
              <a:ext uri="{FF2B5EF4-FFF2-40B4-BE49-F238E27FC236}">
                <a16:creationId xmlns:a16="http://schemas.microsoft.com/office/drawing/2014/main" id="{229C03E7-F5A4-430F-AD59-1E336458C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116" y="790573"/>
            <a:ext cx="7913741" cy="531433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30170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9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9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9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9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9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37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A5897DFA-7854-4856-965F-1F00D5E1EDFD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8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" name="Imagen 2" descr="Imagen que contiene edificio, exterior, cielo, árbol&#10;&#10;Descripción generada con confianza muy alta">
            <a:extLst>
              <a:ext uri="{FF2B5EF4-FFF2-40B4-BE49-F238E27FC236}">
                <a16:creationId xmlns:a16="http://schemas.microsoft.com/office/drawing/2014/main" id="{C4D7B982-655F-4E0D-9DCE-4FCC9A4852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033" y="653961"/>
            <a:ext cx="7174504" cy="559611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CE2C78E-0FE4-4CC6-BE5E-4CE36517777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545C24C-C2D7-4729-B566-284D9E55BB8C}"/>
              </a:ext>
            </a:extLst>
          </p:cNvPr>
          <p:cNvSpPr/>
          <p:nvPr/>
        </p:nvSpPr>
        <p:spPr>
          <a:xfrm>
            <a:off x="367013" y="2594440"/>
            <a:ext cx="3850424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templo mismo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tiene una serie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anécdotas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vale la pena conocer…</a:t>
            </a:r>
          </a:p>
        </p:txBody>
      </p:sp>
    </p:spTree>
    <p:extLst>
      <p:ext uri="{BB962C8B-B14F-4D97-AF65-F5344CB8AC3E}">
        <p14:creationId xmlns:p14="http://schemas.microsoft.com/office/powerpoint/2010/main" val="3638240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342DEB4E-E321-40C1-90CF-E5CCDFD42A38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8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07DB60C-5AE5-46E4-A89D-75786891D54D}"/>
              </a:ext>
            </a:extLst>
          </p:cNvPr>
          <p:cNvSpPr/>
          <p:nvPr/>
        </p:nvSpPr>
        <p:spPr>
          <a:xfrm>
            <a:off x="332874" y="836325"/>
            <a:ext cx="330997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tiempo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capilla empezó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conocerse simplemente como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Capilla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Puente</a:t>
            </a:r>
          </a:p>
        </p:txBody>
      </p:sp>
      <p:pic>
        <p:nvPicPr>
          <p:cNvPr id="3" name="Imagen 2" descr="Imagen que contiene exterior, cielo, edificio, foto&#10;&#10;Descripción generada con confianza muy alta">
            <a:extLst>
              <a:ext uri="{FF2B5EF4-FFF2-40B4-BE49-F238E27FC236}">
                <a16:creationId xmlns:a16="http://schemas.microsoft.com/office/drawing/2014/main" id="{EBF6059D-8E60-41EE-935F-E3F766795C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586" y="604125"/>
            <a:ext cx="7965556" cy="5472206"/>
          </a:xfrm>
          <a:prstGeom prst="rect">
            <a:avLst/>
          </a:prstGeom>
          <a:ln w="127000">
            <a:solidFill>
              <a:srgbClr val="FF0000"/>
            </a:solidFill>
          </a:ln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0DC50179-C5F4-4C10-8A6B-AE7DD884355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carretera, cielo, exterior, edificio&#10;&#10;Descripción generada con confianza muy alta">
            <a:extLst>
              <a:ext uri="{FF2B5EF4-FFF2-40B4-BE49-F238E27FC236}">
                <a16:creationId xmlns:a16="http://schemas.microsoft.com/office/drawing/2014/main" id="{65B6A964-86CC-46AA-A155-8269C8AF3B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586" y="552293"/>
            <a:ext cx="8007711" cy="55240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7E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957CA6BA-F845-4009-AEA0-151512415723}"/>
              </a:ext>
            </a:extLst>
          </p:cNvPr>
          <p:cNvSpPr/>
          <p:nvPr/>
        </p:nvSpPr>
        <p:spPr>
          <a:xfrm>
            <a:off x="352542" y="3068244"/>
            <a:ext cx="3309978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la conocí yo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ya se imaginarán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conflictos mentales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me provocaba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niño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querer encontrar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bendito puente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ya no existe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45996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9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9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50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uiExpand="1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845C6808-9BEF-46FE-9D1B-05F10A6AED4E}"/>
              </a:ext>
            </a:extLst>
          </p:cNvPr>
          <p:cNvSpPr txBox="1"/>
          <p:nvPr/>
        </p:nvSpPr>
        <p:spPr>
          <a:xfrm>
            <a:off x="-914400" y="-598735"/>
            <a:ext cx="13796211" cy="8069179"/>
          </a:xfrm>
          <a:prstGeom prst="rect">
            <a:avLst/>
          </a:prstGeom>
          <a:solidFill>
            <a:sysClr val="window" lastClr="FFFFFF">
              <a:alpha val="8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0202B49-F02D-4625-92C2-4A44696985A5}"/>
              </a:ext>
            </a:extLst>
          </p:cNvPr>
          <p:cNvSpPr/>
          <p:nvPr/>
        </p:nvSpPr>
        <p:spPr>
          <a:xfrm>
            <a:off x="349712" y="1410820"/>
            <a:ext cx="3048805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Bibliografía: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6499300-6ED7-4AA9-BD3D-A14432433E91}"/>
              </a:ext>
            </a:extLst>
          </p:cNvPr>
          <p:cNvSpPr/>
          <p:nvPr/>
        </p:nvSpPr>
        <p:spPr>
          <a:xfrm>
            <a:off x="334962" y="1985999"/>
            <a:ext cx="3063555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Iglesias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Angeles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Eduardo Merlo Juárez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José Antonio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Quintana Fernández.</a:t>
            </a:r>
          </a:p>
        </p:txBody>
      </p:sp>
      <p:pic>
        <p:nvPicPr>
          <p:cNvPr id="7" name="Imagen 6" descr="Imagen que contiene edificio, interior, pared, altar&#10;&#10;Descripción generada con confianza muy alta">
            <a:extLst>
              <a:ext uri="{FF2B5EF4-FFF2-40B4-BE49-F238E27FC236}">
                <a16:creationId xmlns:a16="http://schemas.microsoft.com/office/drawing/2014/main" id="{ADE1ABB6-C5BB-43C3-B85D-7D36507FC0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520" y="684068"/>
            <a:ext cx="8578650" cy="595580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F1B9EC72-92D5-4356-B39E-656215A8A8F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B82F39C9-2F2A-451E-BD01-01A46B1B9D28}"/>
              </a:ext>
            </a:extLst>
          </p:cNvPr>
          <p:cNvSpPr/>
          <p:nvPr/>
        </p:nvSpPr>
        <p:spPr>
          <a:xfrm>
            <a:off x="349712" y="4818910"/>
            <a:ext cx="3048805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Selección: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052A6E25-CD71-4EFC-95C3-46A3B40D1D1F}"/>
              </a:ext>
            </a:extLst>
          </p:cNvPr>
          <p:cNvSpPr/>
          <p:nvPr/>
        </p:nvSpPr>
        <p:spPr>
          <a:xfrm>
            <a:off x="334963" y="5357877"/>
            <a:ext cx="3063553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Carlos Cahuantzi Lima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B7399EE-B1EE-45F6-95C4-67A58EC6E3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06" y="7534"/>
            <a:ext cx="12196297" cy="6858000"/>
          </a:xfrm>
          <a:prstGeom prst="rect">
            <a:avLst/>
          </a:prstGeom>
        </p:spPr>
      </p:pic>
      <p:pic>
        <p:nvPicPr>
          <p:cNvPr id="10" name="Imagen 9" descr="Imagen que contiene edificio, exterior, cielo, carretera&#10;&#10;Descripción generada con confianza muy alta">
            <a:extLst>
              <a:ext uri="{FF2B5EF4-FFF2-40B4-BE49-F238E27FC236}">
                <a16:creationId xmlns:a16="http://schemas.microsoft.com/office/drawing/2014/main" id="{B76CBA75-98EE-4B3A-89BC-AD1F7A3AEA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01" y="805"/>
            <a:ext cx="1219629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787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accel="50000" fill="hold">
                                          <p:stCondLst>
                                            <p:cond delay="7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accel="50000" fill="hold">
                                          <p:stCondLst>
                                            <p:cond delay="7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2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625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625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6625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625"/>
                            </p:stCondLst>
                            <p:childTnLst>
                              <p:par>
                                <p:cTn id="42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" grpId="0"/>
      <p:bldP spid="4" grpId="0"/>
      <p:bldP spid="8" grpId="0"/>
      <p:bldP spid="12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7590193" y="98455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591921" y="76397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Presentación sin fines de lucro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Capilla de dolores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15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29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3AD60F12-F18B-42F6-8085-8770B435425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6" name="Imagen 15" descr="Imagen que contiene interior, pared&#10;&#10;Descripción generada con confianza muy alta">
            <a:extLst>
              <a:ext uri="{FF2B5EF4-FFF2-40B4-BE49-F238E27FC236}">
                <a16:creationId xmlns:a16="http://schemas.microsoft.com/office/drawing/2014/main" id="{9CDC9551-65E0-437D-87F8-5D0B69A6CB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17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747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6182</TotalTime>
  <Words>1073</Words>
  <Application>Microsoft Office PowerPoint</Application>
  <PresentationFormat>Panorámica</PresentationFormat>
  <Paragraphs>208</Paragraphs>
  <Slides>22</Slides>
  <Notes>3</Notes>
  <HiddenSlides>0</HiddenSlides>
  <MMClips>2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37" baseType="lpstr">
      <vt:lpstr>Algerian</vt:lpstr>
      <vt:lpstr>AlgerianBasSCD</vt:lpstr>
      <vt:lpstr>Arial</vt:lpstr>
      <vt:lpstr>Arial Narrow</vt:lpstr>
      <vt:lpstr>Arial Rounded MT Bold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18  Iglesia de Dolores del Puente  15' 28''  M</dc:title>
  <dc:creator>Eagle's nest</dc:creator>
  <cp:lastModifiedBy>Eagle's nest</cp:lastModifiedBy>
  <cp:revision>426</cp:revision>
  <dcterms:created xsi:type="dcterms:W3CDTF">2018-02-11T10:42:39Z</dcterms:created>
  <dcterms:modified xsi:type="dcterms:W3CDTF">2018-09-14T16:47:42Z</dcterms:modified>
</cp:coreProperties>
</file>