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14" r:id="rId2"/>
    <p:sldId id="270" r:id="rId3"/>
    <p:sldId id="335" r:id="rId4"/>
    <p:sldId id="351" r:id="rId5"/>
    <p:sldId id="325" r:id="rId6"/>
    <p:sldId id="324" r:id="rId7"/>
    <p:sldId id="352" r:id="rId8"/>
    <p:sldId id="332" r:id="rId9"/>
    <p:sldId id="331" r:id="rId10"/>
    <p:sldId id="353" r:id="rId11"/>
    <p:sldId id="340" r:id="rId12"/>
    <p:sldId id="359" r:id="rId13"/>
    <p:sldId id="350" r:id="rId14"/>
    <p:sldId id="356" r:id="rId15"/>
    <p:sldId id="343" r:id="rId16"/>
    <p:sldId id="344" r:id="rId17"/>
    <p:sldId id="349" r:id="rId18"/>
    <p:sldId id="272" r:id="rId19"/>
    <p:sldId id="273" r:id="rId20"/>
    <p:sldId id="274" r:id="rId2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Muqa/yuvJcg6eZHbZQiTw==" hashData="onBOZpuLbce4KHFYwyZKJ9Y0MWkzQFnv8CMQKrisX352qbh+atPMQuRXZzndIU81eaksfEXJssEdwHS9SPCs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4F00"/>
    <a:srgbClr val="0F0F0F"/>
    <a:srgbClr val="1B1B1B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24" autoAdjust="0"/>
    <p:restoredTop sz="94333" autoAdjust="0"/>
  </p:normalViewPr>
  <p:slideViewPr>
    <p:cSldViewPr snapToGrid="0" showGuides="1">
      <p:cViewPr varScale="1">
        <p:scale>
          <a:sx n="63" d="100"/>
          <a:sy n="63" d="100"/>
        </p:scale>
        <p:origin x="49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17/04/2018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17/04/2018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17/04/2018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17/04/2018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17/04/2018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17/04/2018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17/04/2018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17/04/2018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6.png"/><Relationship Id="rId10" Type="http://schemas.microsoft.com/office/2007/relationships/hdphoto" Target="../media/hdphoto9.wdp"/><Relationship Id="rId4" Type="http://schemas.openxmlformats.org/officeDocument/2006/relationships/image" Target="../media/image35.jpg"/><Relationship Id="rId9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314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vortex dir="r"/>
        <p:sndAc>
          <p:stSnd>
            <p:snd r:embed="rId2" name="Sapos Medley - Eaglenest 1.wav"/>
          </p:stSnd>
        </p:sndAc>
      </p:transition>
    </mc:Choice>
    <mc:Fallback xmlns="">
      <p:transition spd="slow" advTm="5000">
        <p:fade/>
        <p:sndAc>
          <p:stSnd>
            <p:snd r:embed="rId4" name="Sapos Medley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CE5C5C77-E1C3-4E09-BCEF-5D58B5991D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7399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82636937-F314-439B-A3EF-DD0999CE7524}"/>
              </a:ext>
            </a:extLst>
          </p:cNvPr>
          <p:cNvSpPr/>
          <p:nvPr/>
        </p:nvSpPr>
        <p:spPr>
          <a:xfrm rot="19330206">
            <a:off x="8229601" y="5585823"/>
            <a:ext cx="21760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17’ 00” </a:t>
            </a: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87437A9F-BC85-48F4-88F3-1270A8C2205A}"/>
              </a:ext>
            </a:extLst>
          </p:cNvPr>
          <p:cNvSpPr/>
          <p:nvPr/>
        </p:nvSpPr>
        <p:spPr>
          <a:xfrm>
            <a:off x="5053545" y="368566"/>
            <a:ext cx="5919255" cy="207131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Callejón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los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Sapos 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E0F1776B-F7CD-42B7-8E5E-243B8F17D286}"/>
              </a:ext>
            </a:extLst>
          </p:cNvPr>
          <p:cNvSpPr/>
          <p:nvPr/>
        </p:nvSpPr>
        <p:spPr>
          <a:xfrm>
            <a:off x="7892715" y="2670577"/>
            <a:ext cx="31686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Un</a:t>
            </a:r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gran</a:t>
            </a:r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barrio</a:t>
            </a:r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poblano</a:t>
            </a:r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endParaRPr lang="es-MX" sz="3200" dirty="0"/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xterior, persona, edificio, suelo&#10;&#10;Descripción generada con confianza muy alta">
            <a:extLst>
              <a:ext uri="{FF2B5EF4-FFF2-40B4-BE49-F238E27FC236}">
                <a16:creationId xmlns:a16="http://schemas.microsoft.com/office/drawing/2014/main" id="{5426B3BA-F9C2-4273-B4A5-48B6F4A7B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77" y="1012875"/>
            <a:ext cx="8383806" cy="52119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15D19E1-D2A8-4FEA-B45F-627BE3580CFA}"/>
              </a:ext>
            </a:extLst>
          </p:cNvPr>
          <p:cNvSpPr/>
          <p:nvPr/>
        </p:nvSpPr>
        <p:spPr>
          <a:xfrm rot="21228341">
            <a:off x="1856951" y="476965"/>
            <a:ext cx="8582915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Plazuela y Callejón de los Sapos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 rot="565109">
            <a:off x="8150512" y="4936320"/>
            <a:ext cx="2376969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Escrito por: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 Paulina Alonso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281877C-FA42-428D-9EC8-C42E3C6DE925}"/>
              </a:ext>
            </a:extLst>
          </p:cNvPr>
          <p:cNvSpPr/>
          <p:nvPr/>
        </p:nvSpPr>
        <p:spPr>
          <a:xfrm rot="21137961">
            <a:off x="5398817" y="1013701"/>
            <a:ext cx="23211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Un</a:t>
            </a:r>
            <a:r>
              <a:rPr lang="es-MX" sz="20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gran</a:t>
            </a:r>
            <a:r>
              <a:rPr lang="es-MX" sz="20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</a:p>
          <a:p>
            <a:pPr algn="ctr"/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barrio</a:t>
            </a:r>
            <a:r>
              <a:rPr lang="es-MX" sz="20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poblano</a:t>
            </a:r>
            <a:r>
              <a:rPr lang="es-MX" sz="20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  <a:endParaRPr lang="es-MX" sz="20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EF70221-FE47-4BDC-9649-B30ECDB9AB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93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29A1E7-832B-479C-9E4F-EED039CD159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74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window dir="vert"/>
      </p:transition>
    </mc:Choice>
    <mc:Fallback xmlns=""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hierba, cielo, exterior, edificio&#10;&#10;Descripción generada con confianza muy alta">
            <a:extLst>
              <a:ext uri="{FF2B5EF4-FFF2-40B4-BE49-F238E27FC236}">
                <a16:creationId xmlns:a16="http://schemas.microsoft.com/office/drawing/2014/main" id="{16A17B86-7C87-4697-A9B7-1A4A3AA2F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02078"/>
            <a:ext cx="5947066" cy="446030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-41564" y="51675"/>
            <a:ext cx="6137564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solidFill>
                  <a:srgbClr val="684F00"/>
                </a:solidFill>
                <a:latin typeface="CommercialScrD" panose="03000000000000000000" pitchFamily="66" charset="0"/>
              </a:rPr>
              <a:t>Una antigua plaza de toros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993938-4C27-4371-A4D7-53584681C893}"/>
              </a:ext>
            </a:extLst>
          </p:cNvPr>
          <p:cNvSpPr/>
          <p:nvPr/>
        </p:nvSpPr>
        <p:spPr>
          <a:xfrm>
            <a:off x="6096000" y="178281"/>
            <a:ext cx="6096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este lugar, se construyó en 1849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una plaza de toros en el paraje conocido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como la casa y huerta de Chapitel.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CC5DA3A-34F7-4ED6-8E5E-0B30DC79215F}"/>
              </a:ext>
            </a:extLst>
          </p:cNvPr>
          <p:cNvSpPr/>
          <p:nvPr/>
        </p:nvSpPr>
        <p:spPr>
          <a:xfrm>
            <a:off x="5922811" y="1297730"/>
            <a:ext cx="6269188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Más tarde fue construida otra plaza de toros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3 Poniente y 11 Sur.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A8AEE03-382B-43F5-81E6-24751CB0478D}"/>
              </a:ext>
            </a:extLst>
          </p:cNvPr>
          <p:cNvSpPr/>
          <p:nvPr/>
        </p:nvSpPr>
        <p:spPr>
          <a:xfrm>
            <a:off x="0" y="4119798"/>
            <a:ext cx="6096000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Durante el ataque que sufrió Puebla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los meses de octubre y noviembre de 1856,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el movimiento conservador, encabezado por Miramón y Orihuela contra el gobierno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Comonfort, las fuerzas liberales se apoderaron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plaza de toros San Jerónimo, y las personas trataron de quemarla, sin lograr su objetivo.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1F5E739-6709-4EDB-880C-65372E510515}"/>
              </a:ext>
            </a:extLst>
          </p:cNvPr>
          <p:cNvSpPr/>
          <p:nvPr/>
        </p:nvSpPr>
        <p:spPr>
          <a:xfrm>
            <a:off x="0" y="6371053"/>
            <a:ext cx="12192000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cree que el edificio haya sufrido otros ataques, por lo que se decidió demolerlo en 1867.</a:t>
            </a:r>
          </a:p>
        </p:txBody>
      </p:sp>
      <p:pic>
        <p:nvPicPr>
          <p:cNvPr id="10" name="Imagen 9" descr="Imagen que contiene cielo, exterior, agua, árbol&#10;&#10;Descripción generada con confianza muy alta">
            <a:extLst>
              <a:ext uri="{FF2B5EF4-FFF2-40B4-BE49-F238E27FC236}">
                <a16:creationId xmlns:a16="http://schemas.microsoft.com/office/drawing/2014/main" id="{5AA742ED-5182-4830-BC37-A291A78351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2" y="417443"/>
            <a:ext cx="5715000" cy="367665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89590C8-3508-4654-883D-CAE4B5C1051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79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625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75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D273415-C5D9-4E7E-869D-857FACC8E9AC}"/>
              </a:ext>
            </a:extLst>
          </p:cNvPr>
          <p:cNvSpPr/>
          <p:nvPr/>
        </p:nvSpPr>
        <p:spPr>
          <a:xfrm>
            <a:off x="0" y="395390"/>
            <a:ext cx="75402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Siendo poblano, turista ó curioso la pregunta obligada es: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¿Porqué se llama barrio de los sapos? </a:t>
            </a:r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C31F15-32E6-4580-A0D2-B4FBFBDBB936}"/>
              </a:ext>
            </a:extLst>
          </p:cNvPr>
          <p:cNvSpPr/>
          <p:nvPr/>
        </p:nvSpPr>
        <p:spPr>
          <a:xfrm>
            <a:off x="0" y="1189502"/>
            <a:ext cx="12192000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El nombre del Barrio o Callejón de Los Sapos es una referencia a la época en la que las lluvias causaban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que se desbordara el río San Francisco y se inundara esta calle, trayendo una gran cantidad de estos anfibios.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ADF3D6-CDAB-4257-AB84-DF1DADC0EFD8}"/>
              </a:ext>
            </a:extLst>
          </p:cNvPr>
          <p:cNvSpPr/>
          <p:nvPr/>
        </p:nvSpPr>
        <p:spPr>
          <a:xfrm>
            <a:off x="0" y="2002613"/>
            <a:ext cx="5683344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el famoso “Barrio o Callejón de los sapos”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está u</a:t>
            </a:r>
            <a:r>
              <a:rPr lang="es-MX" sz="2400" dirty="0">
                <a:latin typeface="CommercialScrD" panose="03000000000000000000" pitchFamily="66" charset="0"/>
              </a:rPr>
              <a:t>bicado en la calle 6 Sur, entre  la 3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la 7 Oriente de la ciudad de Puebla;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 un lugar en el que se puede encontrar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una gran variedad de antigüedades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muebles rústicos.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E304F80-F914-4DB8-9E8B-3F9EAFFAD9E0}"/>
              </a:ext>
            </a:extLst>
          </p:cNvPr>
          <p:cNvSpPr/>
          <p:nvPr/>
        </p:nvSpPr>
        <p:spPr>
          <a:xfrm>
            <a:off x="0" y="4024949"/>
            <a:ext cx="56833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callejón de los Sapos es el lugar,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donde desde ya hace 30 años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tianguis de antigüedades se instala.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FD4A8B3-4770-4EAA-B8A8-27BF4DACD230}"/>
              </a:ext>
            </a:extLst>
          </p:cNvPr>
          <p:cNvSpPr/>
          <p:nvPr/>
        </p:nvSpPr>
        <p:spPr>
          <a:xfrm>
            <a:off x="0" y="5211324"/>
            <a:ext cx="5683344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Calle 6 Sur del centro de la ciudad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 conocida por los diferentes bazares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donde se venden antigüedades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cosas usadas a muy buenos precios.</a:t>
            </a:r>
          </a:p>
        </p:txBody>
      </p:sp>
      <p:pic>
        <p:nvPicPr>
          <p:cNvPr id="14" name="Imagen 13" descr="Imagen que contiene edificio, mesa, comida, persona&#10;&#10;Descripción generada con confianza muy alta">
            <a:extLst>
              <a:ext uri="{FF2B5EF4-FFF2-40B4-BE49-F238E27FC236}">
                <a16:creationId xmlns:a16="http://schemas.microsoft.com/office/drawing/2014/main" id="{527176A4-283D-4C59-9BBF-0F640A149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345" y="2004647"/>
            <a:ext cx="6166336" cy="4624752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277BE53-5131-4BCE-A57C-95DFF9E6754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56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6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4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137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  <p:bldP spid="10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&#10;&#10;Descripción generada con confianza muy alta">
            <a:extLst>
              <a:ext uri="{FF2B5EF4-FFF2-40B4-BE49-F238E27FC236}">
                <a16:creationId xmlns:a16="http://schemas.microsoft.com/office/drawing/2014/main" id="{C87C5A78-5473-49C1-8327-E5402914F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472" y="271205"/>
            <a:ext cx="4748366" cy="63311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48AB8484-065D-49F4-B934-0E488E05DF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3" y="280226"/>
            <a:ext cx="6327052" cy="63270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45929CB-C747-475C-9BDA-8139742ABAD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16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6064267" y="1050485"/>
            <a:ext cx="6137564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Uno de los pioneros en vender antigüedades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Don Salvador Macías, a quien el sitio permitió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desarrollo de su profesión,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así como el impulso de la fabricación del mueble rústico y el nacimiento de los tradicionales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característicos bazares de la ciudad.</a:t>
            </a:r>
          </a:p>
        </p:txBody>
      </p:sp>
      <p:pic>
        <p:nvPicPr>
          <p:cNvPr id="8" name="Imagen 7" descr="Imagen que contiene pared, edificio, interior, mesa&#10;&#10;Descripción generada con confianza muy alta">
            <a:extLst>
              <a:ext uri="{FF2B5EF4-FFF2-40B4-BE49-F238E27FC236}">
                <a16:creationId xmlns:a16="http://schemas.microsoft.com/office/drawing/2014/main" id="{9414E7B2-40D7-4588-99E1-F2FD21ACA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98" y="947989"/>
            <a:ext cx="5742805" cy="3831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9F6825F-192E-48AF-8F5E-ABEF888FACF9}"/>
              </a:ext>
            </a:extLst>
          </p:cNvPr>
          <p:cNvSpPr/>
          <p:nvPr/>
        </p:nvSpPr>
        <p:spPr>
          <a:xfrm>
            <a:off x="-41564" y="361165"/>
            <a:ext cx="10453925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El bazar de los anticuarios poblanos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F4C80EB-EC4B-445B-A1F6-2632324D8D81}"/>
              </a:ext>
            </a:extLst>
          </p:cNvPr>
          <p:cNvSpPr/>
          <p:nvPr/>
        </p:nvSpPr>
        <p:spPr>
          <a:xfrm>
            <a:off x="6064267" y="3160638"/>
            <a:ext cx="6137564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Actualmente en “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El barrio de los sapos</a:t>
            </a:r>
            <a:r>
              <a:rPr lang="es-MX" sz="2400" dirty="0">
                <a:latin typeface="CommercialScrD" panose="03000000000000000000" pitchFamily="66" charset="0"/>
              </a:rPr>
              <a:t>”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pueden admirar antiguas casonas virreinales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 balcones y fachadas de una arquitectura típica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esa época, convertidas en bazares en donde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los anticuarios poblanos ofrecen diversos tipos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antigüedades, además de que se puede disfrutar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 gastronomía poblana y bares con música en vivo.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66BE7D8-2DA0-4CF8-9EB1-E2D4D2A6F02F}"/>
              </a:ext>
            </a:extLst>
          </p:cNvPr>
          <p:cNvSpPr/>
          <p:nvPr/>
        </p:nvSpPr>
        <p:spPr>
          <a:xfrm>
            <a:off x="0" y="5597643"/>
            <a:ext cx="12192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Los Sapos es un barrio en el Centro Histórico de Puebla donde por lo general los Sábados y Domingos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es muy concurrido por visitantes ya que se establece un bazar con objetos antiguos, objetos raros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y muchas cosas más, ideales para coleccionistas o gente que aprecia lo “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vintage</a:t>
            </a: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”.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D44C5C3-A3B4-4843-9491-F43EC6C540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58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36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551B5FF-B0AA-43A8-AA42-7671545A759B}"/>
              </a:ext>
            </a:extLst>
          </p:cNvPr>
          <p:cNvSpPr/>
          <p:nvPr/>
        </p:nvSpPr>
        <p:spPr>
          <a:xfrm>
            <a:off x="-73745" y="82938"/>
            <a:ext cx="12368981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Entre las curiosidades que podemos encontrar aquí son: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pinturas antiguas, miniaturas, estatuillas de bronce, madera y madera rústica, mármol,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herrajes, campanas, muebles, instrumentos musicales, platos de talavera antigua y de porcelana,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marcos, libros, lámparas, juguetes, etc.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C4F9D5E-BD9A-40D7-B2FC-B39BB2713656}"/>
              </a:ext>
            </a:extLst>
          </p:cNvPr>
          <p:cNvSpPr/>
          <p:nvPr/>
        </p:nvSpPr>
        <p:spPr>
          <a:xfrm>
            <a:off x="-41564" y="1430314"/>
            <a:ext cx="5320140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Ahora también podemos encontrar restaurantes con deliciosa comida poblana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 precios para todos los bolsillos,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cafeterías pintorescas acompañadas de música, bares y muchas tiendas de artesanías poblanas.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9A725D-D598-495A-A98F-FF871A0B1A33}"/>
              </a:ext>
            </a:extLst>
          </p:cNvPr>
          <p:cNvSpPr/>
          <p:nvPr/>
        </p:nvSpPr>
        <p:spPr>
          <a:xfrm>
            <a:off x="-1" y="3282800"/>
            <a:ext cx="5430129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Relájate en una cafetería o un restaurante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 de los alrededores y escucha la música mexicana en vivo por las noches de viernes a domingo. </a:t>
            </a:r>
          </a:p>
        </p:txBody>
      </p:sp>
      <p:pic>
        <p:nvPicPr>
          <p:cNvPr id="6" name="Picture 4" descr="http://wikipuebla.poblanerias.com/wp-content/uploads/2014/06/IMG_9814.jpg">
            <a:extLst>
              <a:ext uri="{FF2B5EF4-FFF2-40B4-BE49-F238E27FC236}">
                <a16:creationId xmlns:a16="http://schemas.microsoft.com/office/drawing/2014/main" id="{561F1B26-47AC-4C5A-AB56-35F605EE71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7"/>
          <a:stretch/>
        </p:blipFill>
        <p:spPr bwMode="auto">
          <a:xfrm>
            <a:off x="5461460" y="1357670"/>
            <a:ext cx="6584373" cy="4117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C84EC79-0318-4793-A4B8-58407050E443}"/>
              </a:ext>
            </a:extLst>
          </p:cNvPr>
          <p:cNvSpPr/>
          <p:nvPr/>
        </p:nvSpPr>
        <p:spPr>
          <a:xfrm>
            <a:off x="-41564" y="4539272"/>
            <a:ext cx="5503024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olvidar que al entrar la noche, la plazuela de los Sapos al igual que todo el centro histórico se convierte en un lugar ideal para pasear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 tu pareja ya que las construcciones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tienen una iluminación que hace el ambiente más romántico y relajado para recorrerlo caminando… pero eso sí no lo hagas muy noche.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E4B048E-5486-40D9-BF2E-4AF71BF12D74}"/>
              </a:ext>
            </a:extLst>
          </p:cNvPr>
          <p:cNvSpPr/>
          <p:nvPr/>
        </p:nvSpPr>
        <p:spPr>
          <a:xfrm>
            <a:off x="5461460" y="5554969"/>
            <a:ext cx="6730539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Disfruta el ambiente bohemio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y observa los objetos artesanales que se venden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en los puestos de este mercado que se extiende por una calle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cuya historia está relacionada con los sapos.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B843756-F5C7-421C-A0AC-FCA1683FBE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970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6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esa, sentado, suelo, silla&#10;&#10;Descripción generada con confianza alta">
            <a:extLst>
              <a:ext uri="{FF2B5EF4-FFF2-40B4-BE49-F238E27FC236}">
                <a16:creationId xmlns:a16="http://schemas.microsoft.com/office/drawing/2014/main" id="{A9830FC2-CB11-48B2-94CC-8EFC66F91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0" y="2802190"/>
            <a:ext cx="5584721" cy="31414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n 3" descr="Imagen que contiene exterior, edificio, carretera, calle&#10;&#10;Descripción generada con confianza muy alta">
            <a:extLst>
              <a:ext uri="{FF2B5EF4-FFF2-40B4-BE49-F238E27FC236}">
                <a16:creationId xmlns:a16="http://schemas.microsoft.com/office/drawing/2014/main" id="{41EAF01D-DCA4-495D-BFBA-01CDA3AA9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878" y="669811"/>
            <a:ext cx="6163186" cy="41293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9025FE0-A54C-4C94-B124-D3D33AFF13C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2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7571444" y="122015"/>
            <a:ext cx="4620556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Puedes encontrar toda clase de cosas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los puestos de este mercado,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se especializa en antigüedades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muebles de época.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0340F42-853A-4050-A085-E7FFBFC585A2}"/>
              </a:ext>
            </a:extLst>
          </p:cNvPr>
          <p:cNvSpPr/>
          <p:nvPr/>
        </p:nvSpPr>
        <p:spPr>
          <a:xfrm>
            <a:off x="7403676" y="1498530"/>
            <a:ext cx="4793243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Regatea con los vendedores para obtener sus objetos antiguos y fascinantes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este mercado encantador.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C81A7CD-5358-46B7-9AB4-0F9523F5C571}"/>
              </a:ext>
            </a:extLst>
          </p:cNvPr>
          <p:cNvSpPr/>
          <p:nvPr/>
        </p:nvSpPr>
        <p:spPr>
          <a:xfrm>
            <a:off x="7571444" y="2639080"/>
            <a:ext cx="46451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Explora los diferentes puestos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la gran variedad de antigüedades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se venden en este sitio.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8B4EC9-1C40-42FA-A9BC-07DFAEF644F7}"/>
              </a:ext>
            </a:extLst>
          </p:cNvPr>
          <p:cNvSpPr/>
          <p:nvPr/>
        </p:nvSpPr>
        <p:spPr>
          <a:xfrm>
            <a:off x="7403690" y="3823860"/>
            <a:ext cx="4788322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Observa de cerca los objetos de cerámica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 intenta encontrar los tesoros ocultos, como obras de arte o joyas impresionantes.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1ED8DA2-17E4-4BBC-AEB1-680C5BA6B2E1}"/>
              </a:ext>
            </a:extLst>
          </p:cNvPr>
          <p:cNvSpPr/>
          <p:nvPr/>
        </p:nvSpPr>
        <p:spPr>
          <a:xfrm>
            <a:off x="9852" y="5038143"/>
            <a:ext cx="12187080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Examina los montones de libros y juguetes antiguos que les pueden interesar a tus hijos.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D97D3F6-62B2-491F-9745-62E77E61CE35}"/>
              </a:ext>
            </a:extLst>
          </p:cNvPr>
          <p:cNvSpPr/>
          <p:nvPr/>
        </p:nvSpPr>
        <p:spPr>
          <a:xfrm>
            <a:off x="9852" y="5603491"/>
            <a:ext cx="12192000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Compra regalos y souvenirs para tus amigos.</a:t>
            </a:r>
          </a:p>
        </p:txBody>
      </p:sp>
      <p:pic>
        <p:nvPicPr>
          <p:cNvPr id="11" name="Imagen 10" descr="Imagen que contiene persona, personas, edificio, interior&#10;&#10;Descripción generada con confianza alta">
            <a:extLst>
              <a:ext uri="{FF2B5EF4-FFF2-40B4-BE49-F238E27FC236}">
                <a16:creationId xmlns:a16="http://schemas.microsoft.com/office/drawing/2014/main" id="{C40E061B-3C57-4ADF-94A9-1C789F9DE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2" y="278569"/>
            <a:ext cx="7202128" cy="4477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2951328F-6B68-4D67-83FC-5619EB84E3B6}"/>
              </a:ext>
            </a:extLst>
          </p:cNvPr>
          <p:cNvSpPr/>
          <p:nvPr/>
        </p:nvSpPr>
        <p:spPr>
          <a:xfrm>
            <a:off x="9852" y="6213901"/>
            <a:ext cx="12182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Aquí también puedes encontrar revistas, monedas y fotos antiguas.</a:t>
            </a:r>
            <a:endParaRPr lang="es-MX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C0579E4-6CE4-48DD-92C7-566D402319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51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6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43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362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12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mesa, comida, interior&#10;&#10;Descripción generada con confianza muy alta">
            <a:extLst>
              <a:ext uri="{FF2B5EF4-FFF2-40B4-BE49-F238E27FC236}">
                <a16:creationId xmlns:a16="http://schemas.microsoft.com/office/drawing/2014/main" id="{E06FAC2F-DE4B-4C23-B7B7-7BE1E0B40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38" y="552684"/>
            <a:ext cx="9261987" cy="57771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D81E257-3541-41D6-82D1-3FD71E0675B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4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mesa, interior, persona&#10;&#10;Descripción generada con confianza alta">
            <a:extLst>
              <a:ext uri="{FF2B5EF4-FFF2-40B4-BE49-F238E27FC236}">
                <a16:creationId xmlns:a16="http://schemas.microsoft.com/office/drawing/2014/main" id="{0B87FD19-1061-42EA-8E76-952A7BDADD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8" y="2896806"/>
            <a:ext cx="5894432" cy="3674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8" name="Picture 2" descr="http://wikipuebla.poblanerias.com/wp-content/uploads/2014/06/IMG_9784.jpg">
            <a:extLst>
              <a:ext uri="{FF2B5EF4-FFF2-40B4-BE49-F238E27FC236}">
                <a16:creationId xmlns:a16="http://schemas.microsoft.com/office/drawing/2014/main" id="{12CBC1AF-B03F-44AA-A66D-4EFBCE82A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/>
        </p:blipFill>
        <p:spPr bwMode="auto">
          <a:xfrm>
            <a:off x="6371302" y="113893"/>
            <a:ext cx="5635106" cy="35143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C81A7CD-5358-46B7-9AB4-0F9523F5C571}"/>
              </a:ext>
            </a:extLst>
          </p:cNvPr>
          <p:cNvSpPr/>
          <p:nvPr/>
        </p:nvSpPr>
        <p:spPr>
          <a:xfrm>
            <a:off x="24588" y="131858"/>
            <a:ext cx="6346714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Además de los puestos de fin de semana,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hay varias tiendas y restaurantes en la calle.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343D431-1574-4B1E-9C83-3021FB68B0E4}"/>
              </a:ext>
            </a:extLst>
          </p:cNvPr>
          <p:cNvSpPr/>
          <p:nvPr/>
        </p:nvSpPr>
        <p:spPr>
          <a:xfrm>
            <a:off x="6096000" y="3735381"/>
            <a:ext cx="6096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Las fachadas coloridas de los edificios coloniales pintorescos ubicados a los lados del callejón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pueden utilizar para tomar fotos muy hermosas.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F590F54-697A-4DA4-BCC7-09BBBBB43C2F}"/>
              </a:ext>
            </a:extLst>
          </p:cNvPr>
          <p:cNvSpPr/>
          <p:nvPr/>
        </p:nvSpPr>
        <p:spPr>
          <a:xfrm>
            <a:off x="-1" y="969568"/>
            <a:ext cx="637130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Disfruta el ambiente animado este callejón,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que es uno de los lugares más característicos de la ciudad.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CB55713-A153-46F3-A7A5-052FE77333DB}"/>
              </a:ext>
            </a:extLst>
          </p:cNvPr>
          <p:cNvSpPr/>
          <p:nvPr/>
        </p:nvSpPr>
        <p:spPr>
          <a:xfrm>
            <a:off x="0" y="1810236"/>
            <a:ext cx="6371302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Toma fotos de tus artesanías favoritas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y platica con los habitantes de la región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para conocer mejor su cultura.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9A2EA3E-5A38-41E8-8103-1A61F587D136}"/>
              </a:ext>
            </a:extLst>
          </p:cNvPr>
          <p:cNvSpPr/>
          <p:nvPr/>
        </p:nvSpPr>
        <p:spPr>
          <a:xfrm>
            <a:off x="6095998" y="4974236"/>
            <a:ext cx="6096001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Las tiendas establecidas atienden toda la semana;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embargo, sábados y domingos se instala el bazar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los sapos, un tianguis que hace la diferencia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con el resto de la semana trayendo novedades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lo hacen paseo obligado de coleccionistas y gente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busca de antigüedades, objetos raros y novedosos.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D1D66B-B6E0-40BC-8BB8-1D9B0D0594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85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825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" grpId="0"/>
      <p:bldP spid="7" grpId="0"/>
      <p:bldP spid="11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calle&#10;&#10;Descripción generada con confianza muy alta">
            <a:extLst>
              <a:ext uri="{FF2B5EF4-FFF2-40B4-BE49-F238E27FC236}">
                <a16:creationId xmlns:a16="http://schemas.microsoft.com/office/drawing/2014/main" id="{D586224D-3D06-4AE5-B9C1-ACC29A16C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7" y="552780"/>
            <a:ext cx="10294374" cy="5774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8B6B0CB-D654-46AE-9E03-43F0AA52A3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02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221227" y="387487"/>
            <a:ext cx="7620000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Los fines de semana se pone un mercado muy famoso llamado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"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Mercado o plazuela de los Sapos</a:t>
            </a:r>
            <a:r>
              <a:rPr lang="es-MX" sz="2400" dirty="0">
                <a:latin typeface="CommercialScrD" panose="03000000000000000000" pitchFamily="66" charset="0"/>
              </a:rPr>
              <a:t>" en donde hay de todo.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2A5227A-F7E5-48BE-A769-3441FB32721F}"/>
              </a:ext>
            </a:extLst>
          </p:cNvPr>
          <p:cNvSpPr/>
          <p:nvPr/>
        </p:nvSpPr>
        <p:spPr>
          <a:xfrm>
            <a:off x="7841226" y="2997953"/>
            <a:ext cx="4350773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“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Los sapos</a:t>
            </a:r>
            <a:r>
              <a:rPr lang="es-MX" sz="2400" dirty="0">
                <a:latin typeface="CommercialScrD" panose="03000000000000000000" pitchFamily="66" charset="0"/>
              </a:rPr>
              <a:t>”, es un lugar que cobra esplendor los fines de semana,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especial el domingo,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el número tan grande de turistas que recibe.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7698A3D-827B-4BF8-AA9C-D5AC7DB879DF}"/>
              </a:ext>
            </a:extLst>
          </p:cNvPr>
          <p:cNvSpPr/>
          <p:nvPr/>
        </p:nvSpPr>
        <p:spPr>
          <a:xfrm>
            <a:off x="7841225" y="438664"/>
            <a:ext cx="4350773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El tianguis se abre los fines de semana por la mañana, cuando el callejón comienza a llenarse de actividad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para el resto del día.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B174C40-8E21-4F03-934F-BA109C9C90A2}"/>
              </a:ext>
            </a:extLst>
          </p:cNvPr>
          <p:cNvSpPr/>
          <p:nvPr/>
        </p:nvSpPr>
        <p:spPr>
          <a:xfrm>
            <a:off x="7846145" y="1756188"/>
            <a:ext cx="4350773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Esta calle suele estar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bastante tranquila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durante el resto de la semana.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1052706-995D-4710-9D7B-D8CFD49DF0B0}"/>
              </a:ext>
            </a:extLst>
          </p:cNvPr>
          <p:cNvSpPr/>
          <p:nvPr/>
        </p:nvSpPr>
        <p:spPr>
          <a:xfrm>
            <a:off x="7841224" y="4354806"/>
            <a:ext cx="4350775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Visita el mercado de forma gratuita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regatea con los vendedores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para obtener los mejores precios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las antigüedades.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B24CD64-6548-4006-BFBD-C31018CFE770}"/>
              </a:ext>
            </a:extLst>
          </p:cNvPr>
          <p:cNvSpPr/>
          <p:nvPr/>
        </p:nvSpPr>
        <p:spPr>
          <a:xfrm>
            <a:off x="0" y="6227850"/>
            <a:ext cx="12192000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Bazar Los Sapos se encuentra en el Callejón de Los Sapos, en el centro de Puebla.</a:t>
            </a:r>
          </a:p>
        </p:txBody>
      </p:sp>
      <p:pic>
        <p:nvPicPr>
          <p:cNvPr id="11" name="Imagen 10" descr="Imagen que contiene exterior, edificio, cielo, mercado&#10;&#10;Descripción generada con confianza muy alta">
            <a:extLst>
              <a:ext uri="{FF2B5EF4-FFF2-40B4-BE49-F238E27FC236}">
                <a16:creationId xmlns:a16="http://schemas.microsoft.com/office/drawing/2014/main" id="{2DB350A0-61B0-48C4-9A81-C6D469F5F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14" y="1257453"/>
            <a:ext cx="7439040" cy="4638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D9FA332-17F6-48F3-A701-A34A1F03AE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4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9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62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1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187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4350776" y="122015"/>
            <a:ext cx="784122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Pero si uno anda aquí entre semana hay muchas opciones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donde puede conseguir cosas muy interesantes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baratas.</a:t>
            </a:r>
          </a:p>
        </p:txBody>
      </p:sp>
      <p:pic>
        <p:nvPicPr>
          <p:cNvPr id="3" name="Imagen 2" descr="Imagen que contiene interior, suelo, pared, silla&#10;&#10;Descripción generada con confianza alta">
            <a:extLst>
              <a:ext uri="{FF2B5EF4-FFF2-40B4-BE49-F238E27FC236}">
                <a16:creationId xmlns:a16="http://schemas.microsoft.com/office/drawing/2014/main" id="{D87853D9-725E-4190-877D-318D1F0A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004" y="1206288"/>
            <a:ext cx="7224975" cy="5394648"/>
          </a:xfrm>
          <a:prstGeom prst="snip2DiagRect">
            <a:avLst>
              <a:gd name="adj1" fmla="val 17108"/>
              <a:gd name="adj2" fmla="val 16667"/>
            </a:avLst>
          </a:prstGeom>
          <a:solidFill>
            <a:schemeClr val="accent2"/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32360DF-E954-414F-A67E-4C5B47F5F2D9}"/>
              </a:ext>
            </a:extLst>
          </p:cNvPr>
          <p:cNvSpPr/>
          <p:nvPr/>
        </p:nvSpPr>
        <p:spPr>
          <a:xfrm>
            <a:off x="0" y="136763"/>
            <a:ext cx="4350776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Bazar de los Sapos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 una de estas tiendas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donde uno puede viajar al pasado, porque venden fotografías, cofres, joyas y muebles que datan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hace décadas o hasta siglos.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5CE8B45-DF70-4671-AE34-C5D347A996F4}"/>
              </a:ext>
            </a:extLst>
          </p:cNvPr>
          <p:cNvSpPr/>
          <p:nvPr/>
        </p:nvSpPr>
        <p:spPr>
          <a:xfrm>
            <a:off x="0" y="2172035"/>
            <a:ext cx="4350776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También hay muebles y objetos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no son tan antiguos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pero son de buena calidad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con una buena manita de gato quedan como nuevos,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claro con ese toque clásico.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5E8CD03-7CEF-4F61-A8B0-9779FE418890}"/>
              </a:ext>
            </a:extLst>
          </p:cNvPr>
          <p:cNvSpPr/>
          <p:nvPr/>
        </p:nvSpPr>
        <p:spPr>
          <a:xfrm>
            <a:off x="0" y="4192564"/>
            <a:ext cx="435077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Hay algunos cuadros,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artesanías y hasta jaulas usadas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muy buenos precios.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6B099C-2651-4037-9393-30D884BF2495}"/>
              </a:ext>
            </a:extLst>
          </p:cNvPr>
          <p:cNvSpPr/>
          <p:nvPr/>
        </p:nvSpPr>
        <p:spPr>
          <a:xfrm>
            <a:off x="1" y="5254452"/>
            <a:ext cx="4601496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Algo que me gusta de este lugar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 que si tú tienes algo usado o antiguo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lo quieres vender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porque ya no te sirve te lo compran, claro primero hay que negociar el precio.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B524034-BEF1-4931-89F7-A7780E525F8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59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3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7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2A628F-0C46-423A-AE80-1A18EE138D9B}"/>
              </a:ext>
            </a:extLst>
          </p:cNvPr>
          <p:cNvSpPr/>
          <p:nvPr/>
        </p:nvSpPr>
        <p:spPr>
          <a:xfrm>
            <a:off x="8909168" y="239998"/>
            <a:ext cx="3282831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Aunque no es de los mejores bazares de la zona,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una vuelta por aquí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no está de más.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EFC2CD-2678-4187-AFD9-BC4477E9D135}"/>
              </a:ext>
            </a:extLst>
          </p:cNvPr>
          <p:cNvSpPr/>
          <p:nvPr/>
        </p:nvSpPr>
        <p:spPr>
          <a:xfrm>
            <a:off x="8909168" y="1847570"/>
            <a:ext cx="3282832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Te sugerimos visitar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cantina tradicional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con ambiente familiar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“La Pasita”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encuentras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en la esquina de la 5 Oriente y el callejón de los Sapos.</a:t>
            </a:r>
          </a:p>
        </p:txBody>
      </p:sp>
      <p:pic>
        <p:nvPicPr>
          <p:cNvPr id="5" name="Imagen 4" descr="Imagen que contiene interior, comida, persona, escena&#10;&#10;Descripción generada con confianza muy alta">
            <a:extLst>
              <a:ext uri="{FF2B5EF4-FFF2-40B4-BE49-F238E27FC236}">
                <a16:creationId xmlns:a16="http://schemas.microsoft.com/office/drawing/2014/main" id="{875E8AD8-B4AC-4259-9C81-BE865B06A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5" y="221231"/>
            <a:ext cx="8573725" cy="5693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00B7157-4137-4829-AF28-24F7088AEA2F}"/>
              </a:ext>
            </a:extLst>
          </p:cNvPr>
          <p:cNvSpPr/>
          <p:nvPr/>
        </p:nvSpPr>
        <p:spPr>
          <a:xfrm>
            <a:off x="8899340" y="4448206"/>
            <a:ext cx="3282832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pasita es parte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una tradición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muy antigua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no pueden dejar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visitarla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durante tu recorrido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por este gran barrio.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F3C393-2B3E-4A40-8747-FC6D5E68541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9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8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4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8813"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46725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Los sapos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dificio, persona, exterior, cielo&#10;&#10;Descripción generada con confianza muy alta">
            <a:extLst>
              <a:ext uri="{FF2B5EF4-FFF2-40B4-BE49-F238E27FC236}">
                <a16:creationId xmlns:a16="http://schemas.microsoft.com/office/drawing/2014/main" id="{21B95AD7-7496-4BCE-B638-2EB6FC6BF7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3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1394</TotalTime>
  <Words>1331</Words>
  <Application>Microsoft Office PowerPoint</Application>
  <PresentationFormat>Panorámica</PresentationFormat>
  <Paragraphs>178</Paragraphs>
  <Slides>20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2" baseType="lpstr">
      <vt:lpstr>Algerian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Barrio y callejón de los sapos  17' 00"  Misppsx</dc:title>
  <dc:creator>Eagle's nest</dc:creator>
  <cp:lastModifiedBy>Eagle's nest</cp:lastModifiedBy>
  <cp:revision>102</cp:revision>
  <dcterms:created xsi:type="dcterms:W3CDTF">2018-02-11T10:42:39Z</dcterms:created>
  <dcterms:modified xsi:type="dcterms:W3CDTF">2018-04-17T11:45:28Z</dcterms:modified>
</cp:coreProperties>
</file>