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handoutMasterIdLst>
    <p:handoutMasterId r:id="rId14"/>
  </p:handoutMasterIdLst>
  <p:sldIdLst>
    <p:sldId id="315" r:id="rId3"/>
    <p:sldId id="270" r:id="rId4"/>
    <p:sldId id="301" r:id="rId5"/>
    <p:sldId id="320" r:id="rId6"/>
    <p:sldId id="297" r:id="rId7"/>
    <p:sldId id="298" r:id="rId8"/>
    <p:sldId id="299" r:id="rId9"/>
    <p:sldId id="272" r:id="rId10"/>
    <p:sldId id="273" r:id="rId11"/>
    <p:sldId id="274" r:id="rId12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qxAvrAjhDw/iA3nh0g0Mw==" hashData="3kn1Wz1OEb07nmQbpsxtItekif+oIerhdpMQ+xZH/iDpK0cfagk0U78ciJkzOUEpu7s/q9k6CSwKrCVuhEfd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9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936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12/04/2018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31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337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796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846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18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12/04/2018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12/04/2018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12/04/2018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12/04/2018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12/04/2018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12/04/2018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12/04/2018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12/04/2018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12/04/2018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12/04/2018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12/04/2018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12/04/2018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12/04/2018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7BC9BFB-310C-4ADE-97F7-11D753DA7C24}"/>
              </a:ext>
            </a:extLst>
          </p:cNvPr>
          <p:cNvSpPr txBox="1"/>
          <p:nvPr/>
        </p:nvSpPr>
        <p:spPr>
          <a:xfrm rot="854444">
            <a:off x="8837617" y="2064331"/>
            <a:ext cx="10839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7’30”</a:t>
            </a:r>
            <a:endParaRPr lang="es-MX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92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5000">
        <p14:vortex dir="r"/>
        <p:sndAc>
          <p:stSnd>
            <p:snd r:embed="rId2" name="Leyendas Medley - Eaglenest 1.wav"/>
          </p:stSnd>
        </p:sndAc>
      </p:transition>
    </mc:Choice>
    <mc:Fallback xmlns="">
      <p:transition spd="slow" advTm="5000">
        <p:fade/>
        <p:sndAc>
          <p:stSnd>
            <p:snd r:embed="rId4" name="Leyendas Medley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dificio, cielo, exterior, carretera&#10;&#10;Descripción generada con confianza muy alta">
            <a:extLst>
              <a:ext uri="{FF2B5EF4-FFF2-40B4-BE49-F238E27FC236}">
                <a16:creationId xmlns:a16="http://schemas.microsoft.com/office/drawing/2014/main" id="{D88BB247-2E6E-4335-95C4-A09D9A5A6E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-5864"/>
            <a:ext cx="12200056" cy="687399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CFD501B7-1E77-4B6A-9EDA-5089014C7C27}"/>
              </a:ext>
            </a:extLst>
          </p:cNvPr>
          <p:cNvSpPr/>
          <p:nvPr/>
        </p:nvSpPr>
        <p:spPr>
          <a:xfrm rot="1451067">
            <a:off x="7661571" y="141562"/>
            <a:ext cx="4498838" cy="164566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La casa 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que mató al animal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D2472FC-FD49-4DF7-A6EB-A58590FA607D}"/>
              </a:ext>
            </a:extLst>
          </p:cNvPr>
          <p:cNvSpPr/>
          <p:nvPr/>
        </p:nvSpPr>
        <p:spPr>
          <a:xfrm rot="20291168">
            <a:off x="809099" y="596530"/>
            <a:ext cx="3646611" cy="16111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 w="1016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Leyendas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 w="1016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De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 w="1016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Puebla</a:t>
            </a:r>
            <a:endParaRPr kumimoji="0" lang="es-ES" sz="2400" b="1" i="0" u="none" strike="noStrike" kern="0" cap="none" spc="0" normalizeH="0" baseline="0" noProof="0" dirty="0">
              <a:ln w="1016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EDFBD68-876E-48D9-BED1-DD5D6B8D6992}"/>
              </a:ext>
            </a:extLst>
          </p:cNvPr>
          <p:cNvSpPr txBox="1"/>
          <p:nvPr/>
        </p:nvSpPr>
        <p:spPr>
          <a:xfrm rot="854444">
            <a:off x="8837617" y="2064331"/>
            <a:ext cx="10839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7’30”</a:t>
            </a:r>
            <a:endParaRPr lang="es-MX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4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1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500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3" grpId="0"/>
      <p:bldP spid="14" grpId="0"/>
      <p:bldP spid="14" grpId="1"/>
      <p:bldP spid="16" grpId="0"/>
      <p:bldP spid="16" grpId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56CAE10-804E-4669-A928-EA40B05FC970}"/>
              </a:ext>
            </a:extLst>
          </p:cNvPr>
          <p:cNvSpPr/>
          <p:nvPr/>
        </p:nvSpPr>
        <p:spPr>
          <a:xfrm>
            <a:off x="2391506" y="2124223"/>
            <a:ext cx="7427741" cy="352747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Leyendas de Puebla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“la casa del que mató al animal”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793D611-F8D7-4A89-AB25-6D98C9B7842D}"/>
              </a:ext>
            </a:extLst>
          </p:cNvPr>
          <p:cNvSpPr/>
          <p:nvPr/>
        </p:nvSpPr>
        <p:spPr>
          <a:xfrm>
            <a:off x="6453391" y="2975486"/>
            <a:ext cx="29297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dirty="0">
                <a:solidFill>
                  <a:srgbClr val="7030A0"/>
                </a:solidFill>
                <a:latin typeface="CommercialScrD" panose="03000000000000000000" pitchFamily="66" charset="0"/>
              </a:rPr>
              <a:t>Texto publicado por: </a:t>
            </a:r>
          </a:p>
          <a:p>
            <a:pPr lvl="0" algn="ctr"/>
            <a:r>
              <a:rPr lang="es-MX" dirty="0" err="1">
                <a:solidFill>
                  <a:srgbClr val="7030A0"/>
                </a:solidFill>
                <a:latin typeface="CommercialScrD" panose="03000000000000000000" pitchFamily="66" charset="0"/>
              </a:rPr>
              <a:t>Genevieve</a:t>
            </a:r>
            <a:r>
              <a:rPr lang="es-MX" dirty="0">
                <a:solidFill>
                  <a:srgbClr val="7030A0"/>
                </a:solidFill>
                <a:latin typeface="CommercialScrD" panose="03000000000000000000" pitchFamily="66" charset="0"/>
              </a:rPr>
              <a:t> Cantoral Rechy En: </a:t>
            </a:r>
          </a:p>
          <a:p>
            <a:pPr lvl="0" algn="ctr"/>
            <a:r>
              <a:rPr lang="es-MX" dirty="0">
                <a:solidFill>
                  <a:srgbClr val="7030A0"/>
                </a:solidFill>
                <a:latin typeface="CommercialScrD" panose="03000000000000000000" pitchFamily="66" charset="0"/>
              </a:rPr>
              <a:t>Leyendas Sin Comentarios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C76C38A-7BD8-49DC-8394-79B8D6DCB85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3205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6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5E67B4B-7AFB-4E2F-9CD3-DE9979069FFA}"/>
              </a:ext>
            </a:extLst>
          </p:cNvPr>
          <p:cNvSpPr/>
          <p:nvPr/>
        </p:nvSpPr>
        <p:spPr>
          <a:xfrm>
            <a:off x="0" y="48076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Cuentan una antigua leyenda que por el siglo </a:t>
            </a:r>
            <a:r>
              <a:rPr lang="es-MX" sz="1600" dirty="0">
                <a:latin typeface="AlgerianBasSCD" pitchFamily="2" charset="0"/>
              </a:rPr>
              <a:t>XVI</a:t>
            </a:r>
            <a:r>
              <a:rPr lang="es-MX" sz="2400" dirty="0">
                <a:latin typeface="CommercialScrD" panose="03000000000000000000" pitchFamily="66" charset="0"/>
              </a:rPr>
              <a:t> en la antigua ciudad de Puebla de los Ángeles,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en una casona en la calle 3 oriente número 201, entre las calles 2 y 4 Sur,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vivía don Pedro Carvajal, hombre de grandes riquezas y buena posición.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085FA69-0F6A-48DD-BEC4-C81B8DDAD8F6}"/>
              </a:ext>
            </a:extLst>
          </p:cNvPr>
          <p:cNvSpPr/>
          <p:nvPr/>
        </p:nvSpPr>
        <p:spPr>
          <a:xfrm>
            <a:off x="7098" y="1904208"/>
            <a:ext cx="538491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Don Pedro,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quien recién había perdido a su esposa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tenía dos hijos a su cuidado: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un pequeño de 6 años de edad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llamado Fernando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una bella joven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nombre Teodora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quien tenía 16 años.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A46054F-89AD-45DF-8CFF-DDCF5F416840}"/>
              </a:ext>
            </a:extLst>
          </p:cNvPr>
          <p:cNvSpPr/>
          <p:nvPr/>
        </p:nvSpPr>
        <p:spPr>
          <a:xfrm>
            <a:off x="1" y="5601740"/>
            <a:ext cx="121849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Se dice que más de la mitad de los hombres en Puebla suspiraban por ella,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pero la joven nunca se fijaba en ninguno de ellos y todos le parecían indiferentes,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excepto un soldado del cual quedó encantada y quien le juro amor eterno.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A5795BB-E1DA-44DD-8830-FA843770AD5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n 7" descr="Imagen que contiene edificio, exterior, carretera, árbol&#10;&#10;Descripción generada con confianza muy alta">
            <a:extLst>
              <a:ext uri="{FF2B5EF4-FFF2-40B4-BE49-F238E27FC236}">
                <a16:creationId xmlns:a16="http://schemas.microsoft.com/office/drawing/2014/main" id="{5AE104CC-10D7-48D4-9CC9-E1B704745B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433" y="1314520"/>
            <a:ext cx="5756558" cy="423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86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31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edificio, exterior, antiguo&#10;&#10;Descripción generada con confianza muy alta">
            <a:extLst>
              <a:ext uri="{FF2B5EF4-FFF2-40B4-BE49-F238E27FC236}">
                <a16:creationId xmlns:a16="http://schemas.microsoft.com/office/drawing/2014/main" id="{5A49EF06-81E4-4F68-A780-D697D7E408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7" y="525294"/>
            <a:ext cx="3271922" cy="57782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0CD35B1-7DE0-4937-8875-CEDFC1AB7E10}"/>
              </a:ext>
            </a:extLst>
          </p:cNvPr>
          <p:cNvSpPr/>
          <p:nvPr/>
        </p:nvSpPr>
        <p:spPr>
          <a:xfrm>
            <a:off x="3735421" y="296074"/>
            <a:ext cx="8456579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Pero don Pedro se opuso a la relación debido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 que el enamorado no pertenecía a una clase social alta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prohibió cualquier tipo de unión entre ellos.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15DA9C2-C7A7-4FC9-A896-8B8CAE9DC01E}"/>
              </a:ext>
            </a:extLst>
          </p:cNvPr>
          <p:cNvSpPr/>
          <p:nvPr/>
        </p:nvSpPr>
        <p:spPr>
          <a:xfrm>
            <a:off x="4060479" y="1479604"/>
            <a:ext cx="8131521" cy="188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 día llegaron a Puebla los rumores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 que un monstruo con forma de serpiente,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(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otros más decían que era un lobo con patas de jabalí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con uñas de águila con piel de tigre, o un coyote gigantesco</a:t>
            </a:r>
            <a:r>
              <a:rPr lang="es-MX" sz="2400" dirty="0">
                <a:latin typeface="CommercialScrD" panose="03000000000000000000" pitchFamily="66" charset="0"/>
              </a:rPr>
              <a:t>),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venía en camino a la ciudad de los ángeles para aterrorizar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 los habitantes, paralizándolos para después devorarlos.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8FF251A-7D21-4F96-8831-76CA47C7BD93}"/>
              </a:ext>
            </a:extLst>
          </p:cNvPr>
          <p:cNvSpPr/>
          <p:nvPr/>
        </p:nvSpPr>
        <p:spPr>
          <a:xfrm>
            <a:off x="4212879" y="3713720"/>
            <a:ext cx="7979121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Un fatídico día el animal se desplazó hasta la casa de Don Pedro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sin dejar mucho tiempo encontró el cuarto del pequeño Fernando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sin mucho esfuerzo lo paralizó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mientras su hermana gritaba aterrorizada por ayuda,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monstruo devoró al pequeño.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D1635AA-C6C1-43F8-BC31-F780B805C5C1}"/>
              </a:ext>
            </a:extLst>
          </p:cNvPr>
          <p:cNvSpPr/>
          <p:nvPr/>
        </p:nvSpPr>
        <p:spPr>
          <a:xfrm>
            <a:off x="4365279" y="5597641"/>
            <a:ext cx="7826721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Esto causó la ira y sed de venganza de don Pedro,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quien ofreció la mano de su hija y una jugosa recompensa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 cambio de la cabeza de la bestia que había devorado a su pequeño.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352854F-CE57-460D-B7DF-02D6107EC09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64459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1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9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912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FF23726B-ED11-4AD5-BB86-5896A75AC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655" y="564204"/>
            <a:ext cx="4154768" cy="5739319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EA618D5-C1A4-4537-9820-7A127ACAF28F}"/>
              </a:ext>
            </a:extLst>
          </p:cNvPr>
          <p:cNvSpPr/>
          <p:nvPr/>
        </p:nvSpPr>
        <p:spPr>
          <a:xfrm>
            <a:off x="1" y="1025363"/>
            <a:ext cx="7633654" cy="1880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Muchos hombres intentaron pero terminaron muriendo o huyendo antes de enfrentarse a semejante animal,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hasta que un día, el enamorado de Teodora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decidió ponerle fin a las muertes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mostrando mucho más habilidad que la bestia,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le cortó la cabeza en un movimiento.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62F89BB-D622-48D5-947C-22F660DD9535}"/>
              </a:ext>
            </a:extLst>
          </p:cNvPr>
          <p:cNvSpPr/>
          <p:nvPr/>
        </p:nvSpPr>
        <p:spPr>
          <a:xfrm>
            <a:off x="-4" y="3061992"/>
            <a:ext cx="7633654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soldado le llevó la cabeza a don Pedro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tras el acto de valentía el mismo Virrey de la Nueva España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lo hizo noble y don Pedro al ver el acto de valentía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el nombramiento del joven como noble,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no dudó en aceptarlo y concederle la mano de su adorada hija.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C78CE3E-D629-4A09-B742-FEB0AB10C784}"/>
              </a:ext>
            </a:extLst>
          </p:cNvPr>
          <p:cNvSpPr/>
          <p:nvPr/>
        </p:nvSpPr>
        <p:spPr>
          <a:xfrm>
            <a:off x="-4" y="5112473"/>
            <a:ext cx="763365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Fue así como se celebró al fin la unión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Puebla pudo descansar tranquila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sabiendo que el animal ahora era parte de un mal recuerdo.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D6A38D3-3BBE-466D-BCA4-E5936BDEC7D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7648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9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3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dificio, exterior, fuego&#10;&#10;Descripción generada con confianza muy alta">
            <a:extLst>
              <a:ext uri="{FF2B5EF4-FFF2-40B4-BE49-F238E27FC236}">
                <a16:creationId xmlns:a16="http://schemas.microsoft.com/office/drawing/2014/main" id="{B6FAC5DA-B1EE-4369-82CC-C9FC319BC1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21" y="748151"/>
            <a:ext cx="7190506" cy="5392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76A2E32-4C89-4004-834C-AB220BDDE944}"/>
              </a:ext>
            </a:extLst>
          </p:cNvPr>
          <p:cNvSpPr/>
          <p:nvPr/>
        </p:nvSpPr>
        <p:spPr>
          <a:xfrm>
            <a:off x="7550727" y="891234"/>
            <a:ext cx="4643835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Actualmente solo se conserva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el marco de la entrada de estilo gótico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que representa escenas de cacerías.</a:t>
            </a:r>
            <a:endParaRPr lang="es-MX" sz="2400" dirty="0">
              <a:latin typeface="CommercialScrD" panose="03000000000000000000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6056D9E-4AE6-4F9A-9E32-201E4F7D8E6A}"/>
              </a:ext>
            </a:extLst>
          </p:cNvPr>
          <p:cNvSpPr/>
          <p:nvPr/>
        </p:nvSpPr>
        <p:spPr>
          <a:xfrm>
            <a:off x="7550722" y="2055027"/>
            <a:ext cx="4643835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Esta casona es prueba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de la arquitectura civil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que existió en la Puebla colonial.</a:t>
            </a:r>
            <a:endParaRPr lang="es-MX" sz="2400" dirty="0">
              <a:latin typeface="CommercialScrD" panose="03000000000000000000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0C7F4C1-2978-4418-9EED-B491B17BDDCC}"/>
              </a:ext>
            </a:extLst>
          </p:cNvPr>
          <p:cNvSpPr/>
          <p:nvPr/>
        </p:nvSpPr>
        <p:spPr>
          <a:xfrm>
            <a:off x="7550717" y="3218815"/>
            <a:ext cx="4643835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A principios del siglo </a:t>
            </a:r>
            <a:r>
              <a:rPr lang="es-MX" sz="1600" dirty="0">
                <a:solidFill>
                  <a:prstClr val="black"/>
                </a:solidFill>
                <a:latin typeface="AlgerianBasSCD" pitchFamily="2" charset="0"/>
              </a:rPr>
              <a:t>XX</a:t>
            </a: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fue el Hotel Italia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y en 1940 la adquirió </a:t>
            </a:r>
          </a:p>
          <a:p>
            <a:pPr lvl="0" algn="ctr">
              <a:lnSpc>
                <a:spcPts val="2300"/>
              </a:lnSpc>
            </a:pPr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el coronel José García Valseca.</a:t>
            </a:r>
            <a:endParaRPr lang="es-MX" sz="2400" dirty="0">
              <a:latin typeface="CommercialScrD" panose="03000000000000000000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8BE6BE4-5950-4EFA-9C4F-9F557C5A2DE9}"/>
              </a:ext>
            </a:extLst>
          </p:cNvPr>
          <p:cNvSpPr/>
          <p:nvPr/>
        </p:nvSpPr>
        <p:spPr>
          <a:xfrm>
            <a:off x="7550712" y="4798247"/>
            <a:ext cx="46438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Actualmente, la casa de don Pedro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es ocupada por los periódicos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El Sol de Puebla y la voz.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A589412-C59B-4F79-9B12-E67714F5CBE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672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2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Mexico </a:t>
            </a:r>
            <a:r>
              <a:rPr kumimoji="0" lang="es-ES" sz="1867" b="1" i="0" u="none" strike="noStrike" kern="0" cap="none" spc="50" normalizeH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Mexico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Sinfonico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dificio, exterior, carretera, árbol&#10;&#10;Descripción generada con confianza muy alta">
            <a:extLst>
              <a:ext uri="{FF2B5EF4-FFF2-40B4-BE49-F238E27FC236}">
                <a16:creationId xmlns:a16="http://schemas.microsoft.com/office/drawing/2014/main" id="{7DB74306-08EC-4CCF-B9BE-1EE4A069F4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65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619</Words>
  <Application>Microsoft Office PowerPoint</Application>
  <PresentationFormat>Panorámica</PresentationFormat>
  <Paragraphs>102</Paragraphs>
  <Slides>10</Slides>
  <Notes>5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24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casa del que mató al animal  7'30"  Mispps</dc:title>
  <dc:creator>Eagle's nest</dc:creator>
  <cp:lastModifiedBy>Eagle's nest</cp:lastModifiedBy>
  <cp:revision>66</cp:revision>
  <dcterms:created xsi:type="dcterms:W3CDTF">2018-02-11T10:42:39Z</dcterms:created>
  <dcterms:modified xsi:type="dcterms:W3CDTF">2018-04-12T14:20:35Z</dcterms:modified>
</cp:coreProperties>
</file>