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65" r:id="rId2"/>
    <p:sldId id="566" r:id="rId3"/>
    <p:sldId id="567" r:id="rId4"/>
    <p:sldId id="568" r:id="rId5"/>
    <p:sldId id="569" r:id="rId6"/>
    <p:sldId id="570" r:id="rId7"/>
    <p:sldId id="571" r:id="rId8"/>
    <p:sldId id="572" r:id="rId9"/>
    <p:sldId id="573" r:id="rId10"/>
    <p:sldId id="574" r:id="rId11"/>
    <p:sldId id="575" r:id="rId12"/>
    <p:sldId id="576" r:id="rId13"/>
    <p:sldId id="577" r:id="rId14"/>
    <p:sldId id="578" r:id="rId15"/>
    <p:sldId id="579" r:id="rId16"/>
    <p:sldId id="580" r:id="rId17"/>
    <p:sldId id="581" r:id="rId18"/>
    <p:sldId id="549" r:id="rId19"/>
    <p:sldId id="550" r:id="rId20"/>
    <p:sldId id="551" r:id="rId21"/>
    <p:sldId id="552" r:id="rId22"/>
    <p:sldId id="553" r:id="rId23"/>
    <p:sldId id="554" r:id="rId24"/>
    <p:sldId id="555" r:id="rId25"/>
    <p:sldId id="556" r:id="rId26"/>
    <p:sldId id="557" r:id="rId27"/>
    <p:sldId id="558" r:id="rId28"/>
    <p:sldId id="559" r:id="rId29"/>
    <p:sldId id="560" r:id="rId30"/>
    <p:sldId id="561" r:id="rId31"/>
    <p:sldId id="562" r:id="rId32"/>
    <p:sldId id="563" r:id="rId33"/>
    <p:sldId id="564" r:id="rId34"/>
    <p:sldId id="536" r:id="rId35"/>
    <p:sldId id="537" r:id="rId36"/>
    <p:sldId id="538" r:id="rId37"/>
    <p:sldId id="539" r:id="rId38"/>
    <p:sldId id="540" r:id="rId39"/>
    <p:sldId id="541" r:id="rId40"/>
    <p:sldId id="542" r:id="rId41"/>
    <p:sldId id="543" r:id="rId42"/>
    <p:sldId id="544" r:id="rId43"/>
    <p:sldId id="545" r:id="rId44"/>
    <p:sldId id="546" r:id="rId45"/>
    <p:sldId id="547" r:id="rId46"/>
    <p:sldId id="548" r:id="rId47"/>
    <p:sldId id="516" r:id="rId48"/>
    <p:sldId id="517" r:id="rId49"/>
    <p:sldId id="518" r:id="rId50"/>
    <p:sldId id="519" r:id="rId51"/>
    <p:sldId id="520" r:id="rId52"/>
    <p:sldId id="521" r:id="rId53"/>
    <p:sldId id="522" r:id="rId54"/>
    <p:sldId id="523" r:id="rId55"/>
    <p:sldId id="524" r:id="rId56"/>
    <p:sldId id="525" r:id="rId57"/>
    <p:sldId id="526" r:id="rId58"/>
    <p:sldId id="527" r:id="rId59"/>
    <p:sldId id="528" r:id="rId60"/>
    <p:sldId id="529" r:id="rId61"/>
    <p:sldId id="530" r:id="rId62"/>
    <p:sldId id="531" r:id="rId63"/>
    <p:sldId id="532" r:id="rId64"/>
    <p:sldId id="533" r:id="rId65"/>
    <p:sldId id="534" r:id="rId66"/>
    <p:sldId id="535" r:id="rId67"/>
    <p:sldId id="260" r:id="rId68"/>
    <p:sldId id="280" r:id="rId6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vNS9F5ub34qDkhmVWJ2Vw==" hashData="fhbr2e8RdgbOm8oSTokasTbQvoMPZLCTmjjqq0mykHuKRxoe6oHvEjJXKpqGJFg1eBpOiQHSx0u2JU8Nxxrf2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278" autoAdjust="0"/>
    <p:restoredTop sz="94660"/>
  </p:normalViewPr>
  <p:slideViewPr>
    <p:cSldViewPr snapToGrid="0">
      <p:cViewPr varScale="1">
        <p:scale>
          <a:sx n="48" d="100"/>
          <a:sy n="48" d="100"/>
        </p:scale>
        <p:origin x="48" y="4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13/06/2017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3.jpg"/><Relationship Id="rId4" Type="http://schemas.openxmlformats.org/officeDocument/2006/relationships/audio" Target="../media/audio1.wav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Monza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N%C3%BCrburgring" TargetMode="External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es.wikipedia.org/wiki/Monza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Mille_Miglia" TargetMode="External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68.png"/><Relationship Id="rId7" Type="http://schemas.openxmlformats.org/officeDocument/2006/relationships/image" Target="../media/image70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11" Type="http://schemas.openxmlformats.org/officeDocument/2006/relationships/image" Target="../media/image72.png"/><Relationship Id="rId5" Type="http://schemas.openxmlformats.org/officeDocument/2006/relationships/image" Target="../media/image69.png"/><Relationship Id="rId10" Type="http://schemas.microsoft.com/office/2007/relationships/hdphoto" Target="../media/hdphoto4.wdp"/><Relationship Id="rId4" Type="http://schemas.microsoft.com/office/2007/relationships/hdphoto" Target="../media/hdphoto1.wdp"/><Relationship Id="rId9" Type="http://schemas.openxmlformats.org/officeDocument/2006/relationships/image" Target="../media/image71.png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77.png"/><Relationship Id="rId4" Type="http://schemas.openxmlformats.org/officeDocument/2006/relationships/image" Target="../media/image76.jpg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9.png"/><Relationship Id="rId10" Type="http://schemas.openxmlformats.org/officeDocument/2006/relationships/image" Target="../media/image8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4.png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70AD47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6483919" y="2064325"/>
            <a:ext cx="455926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6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Versión Completa</a:t>
            </a:r>
            <a:endParaRPr kumimoji="0" lang="es-MX" sz="36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452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">
        <p:fade/>
      </p:transition>
    </mc:Choice>
    <mc:Fallback xmlns="">
      <p:transition spd="slow" advTm="2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5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70"/>
            <a:ext cx="12198622" cy="685800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8622" cy="6858001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12198622" cy="685800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3943"/>
            <a:ext cx="12198622" cy="6858001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CuadroTexto 16"/>
          <p:cNvSpPr txBox="1"/>
          <p:nvPr/>
        </p:nvSpPr>
        <p:spPr>
          <a:xfrm>
            <a:off x="6926837" y="5443112"/>
            <a:ext cx="313419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120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t>Versión completa</a:t>
            </a:r>
            <a:endParaRPr kumimoji="0" lang="es-MX" sz="2400" b="1" i="0" u="none" strike="noStrike" kern="120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3537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  <p:sndAc>
          <p:stSnd>
            <p:snd r:embed="rId4" name="Ensalada de Italia-Eaglenest-1.wav"/>
          </p:stSnd>
        </p:sndAc>
      </p:transition>
    </mc:Choice>
    <mc:Fallback xmlns="">
      <p:transition spd="slow" advClick="0" advTm="0">
        <p:fade/>
        <p:sndAc>
          <p:stSnd>
            <p:snd r:embed="rId9" name="Ensalada de Italia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7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8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8005"/>
                            </p:stCondLst>
                            <p:childTnLst>
                              <p:par>
                                <p:cTn id="57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r="5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556737" y="272272"/>
            <a:ext cx="661477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Alberto </a:t>
            </a:r>
            <a:r>
              <a:rPr kumimoji="0" lang="es-MX" altLang="es-MX" sz="32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Nació-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(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Milán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13 de julio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1918)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8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Falleció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(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onza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26 de mayo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1955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)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un piloto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italiano,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cuyo nombre se cuenta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las primeras figuras de la categoría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al mismo tiempo de 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Escudería 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también fue piloto oficial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Maserati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56738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556737" y="3577745"/>
            <a:ext cx="6635259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Obtuvo 13 victorias,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15 podios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14 pole positions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en 32 Grandes Premios puntuables,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obtuvo dos títulos en 1952 y 1953,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más un subcampeonato en 1951.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4121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2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494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15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1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15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5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1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15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6100"/>
                            </p:stCondLst>
                            <p:childTnLst>
                              <p:par>
                                <p:cTn id="5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5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83407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89176" y="141799"/>
            <a:ext cx="6916683" cy="5106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Entre sus triunfos se destacan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tres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Italia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tres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Alemania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Gran Bretaña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Bélgica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Suiza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dos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los Países Bajos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uLnTx/>
              <a:uFillTx/>
              <a:latin typeface="CommercialScript BT" panose="03030803040807090C04" pitchFamily="66" charset="2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su mejor resultado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un segundo puesto en 1950.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9428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63633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1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410"/>
                            </p:stCondLst>
                            <p:childTnLst>
                              <p:par>
                                <p:cTn id="3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2" y="0"/>
            <a:ext cx="9145036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78571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92707"/>
            <a:ext cx="12192000" cy="5545667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32508" y="0"/>
            <a:ext cx="10751127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italiano también compitió en automóviles deportivos de manera oficial, logrando victorias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1000 km de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Nürburgring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1953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1954,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válidas para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Campeonato Mundial de Resistencia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736148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16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13878" y="2654379"/>
            <a:ext cx="4284021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padre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Antonio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había sido  un talentoso piloto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grandes premios en los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años 1920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conduciendo automóviles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 marca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Alfa Romeo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7899" y="0"/>
            <a:ext cx="78941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2189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300" advTm="0">
        <p15:prstTrans prst="pageCurlDouble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5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4586286" y="2511395"/>
            <a:ext cx="2130363" cy="186204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Antonio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murió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Francia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1926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6650" y="0"/>
            <a:ext cx="5475350" cy="6871564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76" r="13879"/>
          <a:stretch/>
        </p:blipFill>
        <p:spPr>
          <a:xfrm>
            <a:off x="-19409" y="557212"/>
            <a:ext cx="4605696" cy="577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508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44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9219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350576" y="101032"/>
            <a:ext cx="7329055" cy="1567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pesar del accidente que causó la muerte de Antonio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Francia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1926,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hijo mantuvo el interés en el automovilismo,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se dice que siempre intuyó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moriría en accidente como su padre. 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8199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522" y="0"/>
            <a:ext cx="98631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5338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9144000" y="2068310"/>
            <a:ext cx="3048000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carrera deportiva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automovilismo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vio interrumpida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Segunda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Guerra Mundial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la cual disputó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los Grandes Premios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mando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un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Maserati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57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0637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21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7474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629136"/>
            <a:ext cx="276225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sus primeros años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dedicó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motocicletas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tras competir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 prestigiosas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mando de una Ferrari, comenzó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dedicarse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 las carreras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sobre cuatro ruedas regularmente.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0"/>
            <a:ext cx="9429750" cy="67818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97601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1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5904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216222"/>
            <a:ext cx="3400425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compañero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escudería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era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Luigi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quien con el tiempo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transformaría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mentor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un gran amigo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Alberto.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0425" y="0"/>
            <a:ext cx="8787502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0225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t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089464" y="647798"/>
            <a:ext cx="10113820" cy="68223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obtuvo su primera victoria en un Gran Premio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San Remo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(Italia)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1948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año siguiente lograría otro primer puesto con la misma escudería.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06273"/>
            <a:ext cx="12244906" cy="5151727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47246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00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7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0824" y="0"/>
            <a:ext cx="883518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88029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5000"/>
            <a:lum/>
          </a:blip>
          <a:srcRect/>
          <a:stretch>
            <a:fillRect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59742" y="2205939"/>
            <a:ext cx="1832258" cy="2451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obstante,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sus mayores éxitos comenzaron cuando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unió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Ferrari.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7723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22985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1000" r="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2554" y="0"/>
            <a:ext cx="9232814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51941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2944402"/>
            <a:ext cx="2128540" cy="977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Alli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ganaría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tres carreras más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ese año.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777" y="0"/>
            <a:ext cx="995122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5860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311064" cy="6858001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70191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0887" y="-2"/>
            <a:ext cx="9200053" cy="6845209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06117" y="3175805"/>
            <a:ext cx="2339305" cy="77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4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210931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1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14671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173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645452"/>
            <a:ext cx="6843713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primera temporada oficial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Fórmula 1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tuvo lugar en el año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1950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Ferrari hizo su debut 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de 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Villoresi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y el popular piloto francés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Raymond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Sommer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 butacas oficiales.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3713" y="0"/>
            <a:ext cx="5348287" cy="6876369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7017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7815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736" y="0"/>
            <a:ext cx="104013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4982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132586" y="1468672"/>
            <a:ext cx="2059413" cy="3926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finalizó la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segunda colocación,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meses más tarde,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Compartiría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F1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disputada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14152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504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000" r="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6" y="0"/>
            <a:ext cx="1145857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97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2" presetClass="emph" presetSubtype="0" repeatCount="1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120000">
                                      <p:cBhvr>
                                        <p:cTn id="9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1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0000" r="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644525"/>
            <a:ext cx="3628834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pesar de ello,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solo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alcanzaria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quinto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 posiciones finales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campeonato de pilotos. </a:t>
            </a:r>
          </a:p>
        </p:txBody>
      </p:sp>
      <p:sp>
        <p:nvSpPr>
          <p:cNvPr id="4" name="Rectángulo 3"/>
          <p:cNvSpPr/>
          <p:nvPr/>
        </p:nvSpPr>
        <p:spPr>
          <a:xfrm>
            <a:off x="8563164" y="1772611"/>
            <a:ext cx="3628835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Al año siguiente lograría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 primera victoria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Nürburgring"/>
              </a:rPr>
              <a:t>Nürburgring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cual le sumaría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otra 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4" tooltip="Monza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le serviría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alcanzar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campeonato,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detrás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Juan Manuel Fangio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7120" y="8370"/>
            <a:ext cx="4937760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29592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8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1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1781" y="0"/>
            <a:ext cx="9544149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429175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3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777954"/>
            <a:ext cx="4472002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las expectativas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hab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í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an suscitado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sus notables actuaciones en Europa,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Enzo 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cedió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uno de sus automóviles 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para que participara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500 Millas de Indianápolis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1952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por ese entonces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formaban parte del calendario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 F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2003" y="0"/>
            <a:ext cx="7719998" cy="687185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15812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622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9000" r="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995" y="-1"/>
            <a:ext cx="9780638" cy="672941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36576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693286" y="1908072"/>
            <a:ext cx="2498714" cy="304185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el único europeo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tomó parte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evento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ese día,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pero su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participación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terminó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40 vueltas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carrera. 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0126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6784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197" y="0"/>
            <a:ext cx="10377237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79748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353142"/>
            <a:ext cx="1937047" cy="2157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Indianápolis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único evento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que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triunfó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esa temporada.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47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6321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2000" r="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7" y="0"/>
            <a:ext cx="11694877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274010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41627" y="1901316"/>
            <a:ext cx="1850372" cy="30418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cambio,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ganó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las 6 carreras disputadas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territorio europeo, marcando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vuelta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más rápida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todas ellas.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2050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3279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3000" r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921" y="0"/>
            <a:ext cx="9144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748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b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46363" y="5564157"/>
            <a:ext cx="11513127" cy="1290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esa forma, casi obtuvo el máximo de puntos que se pusieron en juego en la temporada,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en ese entonces se otorgaban puntos a quien marcaba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vuelta más rápida en un Gran Premio,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debió compartir medio punto con otro piloto en uno de los eventos.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85704" cy="5529263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0168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6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6775" y="0"/>
            <a:ext cx="8541834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655856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6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" y="2640091"/>
            <a:ext cx="9244012" cy="15856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su seguidilla de triunfos,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ganó la primera carrera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la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temporada 1953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extendiendo de esta forma su racha a 7 triunfos consecutivos,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marca que fue igualada posteriormente en 2004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Michael Schumacher.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5325" y="0"/>
            <a:ext cx="3871915" cy="6849328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88756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8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8000" r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49" y="0"/>
            <a:ext cx="10254343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2709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0319840" y="738539"/>
            <a:ext cx="1872159" cy="5401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serie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interrumpiría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un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cuarto lugar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Gran Premio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Francia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aunque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trató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una carrera muy competitiva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terminó lejos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quien ganó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prueba.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35126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344304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1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2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767522"/>
            <a:ext cx="193704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Otros dos triunfos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esa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le permitieron alzarse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por segundo año consecutivo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el título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campeón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pilotos.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047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77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2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75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/>
          <p:cNvSpPr/>
          <p:nvPr/>
        </p:nvSpPr>
        <p:spPr>
          <a:xfrm>
            <a:off x="9015412" y="1768113"/>
            <a:ext cx="3176587" cy="3336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1954,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performance de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volvió a ser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tan competitiva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como en los dos años anteriores,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no pudiendo concluir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carrera en 4 intentos,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aunque compensó ganando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las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ille Miglia"/>
              </a:rPr>
              <a:t>Mille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  <a:hlinkClick r:id="rId3" tooltip="Mille Miglia"/>
              </a:rPr>
              <a:t>Miglia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56238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2183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1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32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" y="2620116"/>
            <a:ext cx="22887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Última temporada </a:t>
            </a:r>
          </a:p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</a:t>
            </a:r>
          </a:p>
          <a:p>
            <a:pPr marL="0" marR="0" lvl="0" indent="0" algn="ctr" defTabSz="914400" rtl="0" eaLnBrk="0" fontAlgn="base" latinLnBrk="0" hangingPunct="0">
              <a:lnSpc>
                <a:spcPts val="3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ó</a:t>
            </a:r>
            <a:r>
              <a:rPr kumimoji="0" lang="es-MX" altLang="es-MX" sz="32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rmula 1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8752" y="0"/>
            <a:ext cx="9897762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5042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5210256" y="2935476"/>
            <a:ext cx="6981744" cy="9957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temporada 1955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empezó para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forma similar a la anterior,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 dos abandonos.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" y="0"/>
            <a:ext cx="5205549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47909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1190826"/>
            <a:ext cx="1937047" cy="4516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segundo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 ellos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produjo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un espectacular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Mónaco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el cual impactó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contra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sector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puerto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tras fallar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una chicane.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782" y="0"/>
            <a:ext cx="10261218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5882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8603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61595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10465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633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2316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8829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4607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5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862944" y="2359426"/>
            <a:ext cx="7329055" cy="21570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semana después, el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26 de mayo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viajó 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Monza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 para probar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 modelo deportivo de carreras 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0B0080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Ferrari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se accidentó en una de las curvas más rápidas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del circuito italiano,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concreto en el antiguo giro a la izquierda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que daba acceso a la </a:t>
            </a:r>
            <a:r>
              <a:rPr kumimoji="0" lang="es-MX" alt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contrarecta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90723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152400" y="15240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58273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64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8645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0" y="2067826"/>
            <a:ext cx="1845879" cy="27469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Dicho accidente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le provocó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muerte, aunque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los hechos nunca fueron aclarados totalmente. 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5879" y="0"/>
            <a:ext cx="10338619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21272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9144000" y="1774328"/>
            <a:ext cx="3047999" cy="3336811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La curva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en donde se produjo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el desafortunado hecho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ahora le hace honor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bajo la denominación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de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r>
              <a:rPr kumimoji="0" lang="es-MX" altLang="es-MX" sz="24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Variante </a:t>
            </a:r>
            <a:r>
              <a:rPr kumimoji="0" lang="es-MX" altLang="es-MX" sz="2400" b="0" i="1" u="none" strike="noStrike" kern="1200" cap="none" spc="0" normalizeH="0" baseline="0" noProof="0" dirty="0" err="1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Ascari</a:t>
            </a: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alibri" panose="020F050202020403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ya que en ese punto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ahora se encuentra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una chicane </a:t>
            </a:r>
          </a:p>
          <a:p>
            <a:pPr marL="0" marR="0" lvl="0" indent="0" algn="ctr" defTabSz="914400" rtl="0" eaLnBrk="0" fontAlgn="base" latinLnBrk="0" hangingPunct="0">
              <a:lnSpc>
                <a:spcPts val="23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  <a:defRPr/>
            </a:pPr>
            <a:r>
              <a:rPr kumimoji="0" lang="es-MX" alt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uLnTx/>
                <a:uFillTx/>
                <a:latin typeface="CommercialScript BT" panose="03030803040807090C04" pitchFamily="66" charset="2"/>
                <a:ea typeface="Times New Roman" panose="02020603050405020304" pitchFamily="18" charset="0"/>
                <a:cs typeface="Arial" panose="020B0604020202020204" pitchFamily="34" charset="0"/>
              </a:rPr>
              <a:t>izquierda-derecha-izquierda.</a:t>
            </a:r>
            <a:endParaRPr kumimoji="0" lang="es-MX" alt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257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260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1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66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68629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r="6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8576" cy="6858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71781" y="0"/>
            <a:ext cx="511212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04022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6796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8895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6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500" b="97417" l="10000" r="93500">
                        <a14:foregroundMark x1="10625" y1="48167" x2="10625" y2="48167"/>
                        <a14:foregroundMark x1="14750" y1="36583" x2="14750" y2="36583"/>
                        <a14:foregroundMark x1="11750" y1="41833" x2="11750" y2="41833"/>
                        <a14:foregroundMark x1="13250" y1="38333" x2="13250" y2="38333"/>
                        <a14:foregroundMark x1="16625" y1="34500" x2="16625" y2="34500"/>
                        <a14:foregroundMark x1="15500" y1="34750" x2="15500" y2="34750"/>
                        <a14:foregroundMark x1="27625" y1="28000" x2="27625" y2="28000"/>
                        <a14:foregroundMark x1="24625" y1="28500" x2="24625" y2="28500"/>
                        <a14:foregroundMark x1="24625" y1="29000" x2="24625" y2="29000"/>
                        <a14:foregroundMark x1="43125" y1="87083" x2="43125" y2="87083"/>
                        <a14:foregroundMark x1="63625" y1="93083" x2="63625" y2="93083"/>
                        <a14:foregroundMark x1="65875" y1="97417" x2="65875" y2="97417"/>
                        <a14:foregroundMark x1="34875" y1="95667" x2="34875" y2="95667"/>
                        <a14:foregroundMark x1="93500" y1="49667" x2="93500" y2="49667"/>
                        <a14:foregroundMark x1="57250" y1="12833" x2="57250" y2="12833"/>
                        <a14:foregroundMark x1="61750" y1="5500" x2="61750" y2="5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321894">
            <a:off x="5211141" y="40401"/>
            <a:ext cx="2298095" cy="3447143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867" b="98933" l="10000" r="90000">
                        <a14:foregroundMark x1="50400" y1="7067" x2="50400" y2="7067"/>
                        <a14:foregroundMark x1="45733" y1="6667" x2="45733" y2="6667"/>
                        <a14:foregroundMark x1="51667" y1="5000" x2="51667" y2="5000"/>
                        <a14:foregroundMark x1="63067" y1="7067" x2="63067" y2="7067"/>
                        <a14:foregroundMark x1="62200" y1="2867" x2="62200" y2="2867"/>
                        <a14:foregroundMark x1="60533" y1="4133" x2="60533" y2="4133"/>
                        <a14:foregroundMark x1="36800" y1="6267" x2="36800" y2="6267"/>
                        <a14:foregroundMark x1="60933" y1="3733" x2="60933" y2="3733"/>
                        <a14:foregroundMark x1="63067" y1="7533" x2="63067" y2="7533"/>
                        <a14:foregroundMark x1="62667" y1="3733" x2="62667" y2="3733"/>
                        <a14:foregroundMark x1="32200" y1="17267" x2="32200" y2="17267"/>
                        <a14:foregroundMark x1="48267" y1="96000" x2="48267" y2="96000"/>
                        <a14:foregroundMark x1="51667" y1="95133" x2="51667" y2="95133"/>
                        <a14:foregroundMark x1="55467" y1="92200" x2="55467" y2="92200"/>
                        <a14:foregroundMark x1="42333" y1="98933" x2="42333" y2="989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37780">
            <a:off x="-122086" y="3470563"/>
            <a:ext cx="3312886" cy="3312886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467" b="98067" l="10000" r="90000">
                        <a14:foregroundMark x1="37800" y1="89133" x2="37800" y2="89133"/>
                        <a14:foregroundMark x1="38067" y1="94267" x2="38067" y2="94267"/>
                        <a14:foregroundMark x1="38733" y1="98067" x2="38733" y2="98067"/>
                        <a14:foregroundMark x1="62733" y1="9000" x2="62733" y2="9000"/>
                        <a14:foregroundMark x1="62733" y1="2467" x2="62733" y2="2467"/>
                        <a14:foregroundMark x1="48133" y1="6933" x2="48133" y2="6933"/>
                        <a14:foregroundMark x1="38467" y1="6267" x2="38467" y2="62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639" y="1385505"/>
            <a:ext cx="4029458" cy="4029458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533" b="98800" l="10000" r="90000">
                        <a14:foregroundMark x1="42600" y1="89533" x2="42600" y2="89533"/>
                        <a14:foregroundMark x1="36133" y1="89800" x2="36133" y2="89800"/>
                        <a14:foregroundMark x1="38067" y1="95267" x2="38067" y2="95267"/>
                        <a14:foregroundMark x1="39267" y1="98800" x2="39267" y2="98800"/>
                        <a14:foregroundMark x1="59667" y1="8200" x2="59667" y2="8200"/>
                        <a14:foregroundMark x1="53533" y1="7000" x2="53533" y2="7000"/>
                        <a14:foregroundMark x1="56333" y1="3467" x2="56333" y2="3467"/>
                        <a14:foregroundMark x1="57067" y1="2267" x2="57067" y2="2267"/>
                        <a14:foregroundMark x1="53533" y1="1533" x2="53533" y2="1533"/>
                        <a14:foregroundMark x1="33267" y1="15800" x2="33267" y2="15800"/>
                        <a14:foregroundMark x1="31867" y1="16067" x2="31867" y2="160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242337">
            <a:off x="4707455" y="3537193"/>
            <a:ext cx="3179625" cy="317962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966" y="-30800"/>
            <a:ext cx="4572000" cy="6858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8269" y="-533541"/>
            <a:ext cx="4014950" cy="4420369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89486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7000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2950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3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" y="0"/>
            <a:ext cx="121328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43699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30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729042" y="0"/>
            <a:ext cx="4760871" cy="6857999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Ensalada italiana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 </a:t>
            </a: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Mix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22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53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9" y="8687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1538</TotalTime>
  <Words>532</Words>
  <Application>Microsoft Office PowerPoint</Application>
  <PresentationFormat>Panorámica</PresentationFormat>
  <Paragraphs>265</Paragraphs>
  <Slides>68</Slides>
  <Notes>0</Notes>
  <HiddenSlides>0</HiddenSlides>
  <MMClips>2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68</vt:i4>
      </vt:variant>
    </vt:vector>
  </HeadingPairs>
  <TitlesOfParts>
    <vt:vector size="80" baseType="lpstr">
      <vt:lpstr>Algerian</vt:lpstr>
      <vt:lpstr>Arial</vt:lpstr>
      <vt:lpstr>Arial Narrow</vt:lpstr>
      <vt:lpstr>Calibri</vt:lpstr>
      <vt:lpstr>Calibri Light</vt:lpstr>
      <vt:lpstr>CommercialScript BT</vt:lpstr>
      <vt:lpstr>Cooper Black</vt:lpstr>
      <vt:lpstr>Edwardian Script ITC</vt:lpstr>
      <vt:lpstr>Kristen ITC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(DEa)  Alberto Ascari  Versión Completa</dc:title>
  <dc:creator>Emilio M Aguilar P</dc:creator>
  <cp:lastModifiedBy>Eagle's nest</cp:lastModifiedBy>
  <cp:revision>157</cp:revision>
  <dcterms:created xsi:type="dcterms:W3CDTF">2016-12-14T02:11:45Z</dcterms:created>
  <dcterms:modified xsi:type="dcterms:W3CDTF">2017-06-13T09:48:30Z</dcterms:modified>
</cp:coreProperties>
</file>