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6" r:id="rId1"/>
    <p:sldMasterId id="2147483778" r:id="rId2"/>
    <p:sldMasterId id="2147483796" r:id="rId3"/>
  </p:sldMasterIdLst>
  <p:notesMasterIdLst>
    <p:notesMasterId r:id="rId38"/>
  </p:notesMasterIdLst>
  <p:handoutMasterIdLst>
    <p:handoutMasterId r:id="rId39"/>
  </p:handoutMasterIdLst>
  <p:sldIdLst>
    <p:sldId id="4035" r:id="rId4"/>
    <p:sldId id="1502" r:id="rId5"/>
    <p:sldId id="3049" r:id="rId6"/>
    <p:sldId id="4032" r:id="rId7"/>
    <p:sldId id="3845" r:id="rId8"/>
    <p:sldId id="3850" r:id="rId9"/>
    <p:sldId id="3862" r:id="rId10"/>
    <p:sldId id="3864" r:id="rId11"/>
    <p:sldId id="3871" r:id="rId12"/>
    <p:sldId id="3875" r:id="rId13"/>
    <p:sldId id="3881" r:id="rId14"/>
    <p:sldId id="3890" r:id="rId15"/>
    <p:sldId id="3897" r:id="rId16"/>
    <p:sldId id="3608" r:id="rId17"/>
    <p:sldId id="3906" r:id="rId18"/>
    <p:sldId id="3913" r:id="rId19"/>
    <p:sldId id="3918" r:id="rId20"/>
    <p:sldId id="3927" r:id="rId21"/>
    <p:sldId id="3609" r:id="rId22"/>
    <p:sldId id="4033" r:id="rId23"/>
    <p:sldId id="4044" r:id="rId24"/>
    <p:sldId id="3610" r:id="rId25"/>
    <p:sldId id="3960" r:id="rId26"/>
    <p:sldId id="4007" r:id="rId27"/>
    <p:sldId id="4001" r:id="rId28"/>
    <p:sldId id="3964" r:id="rId29"/>
    <p:sldId id="3976" r:id="rId30"/>
    <p:sldId id="3986" r:id="rId31"/>
    <p:sldId id="3994" r:id="rId32"/>
    <p:sldId id="3611" r:id="rId33"/>
    <p:sldId id="4029" r:id="rId34"/>
    <p:sldId id="4046" r:id="rId35"/>
    <p:sldId id="3566" r:id="rId36"/>
    <p:sldId id="3567"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m+K5yK2wvGvyWZhiUXzVQ==" hashData="qHyO0/pSoolzBkNX1Czke/G3OMkx9oMOc1B9sEe7J3PR754qaHa1ZTOla1HQBKPhfS6Akuia2b/C3meNybdrG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CEAFA"/>
    <a:srgbClr val="6C5200"/>
    <a:srgbClr val="58267E"/>
    <a:srgbClr val="DAA600"/>
    <a:srgbClr val="FFFF99"/>
    <a:srgbClr val="FFD13F"/>
    <a:srgbClr val="7A5D00"/>
    <a:srgbClr val="DFDA00"/>
    <a:srgbClr val="644C00"/>
    <a:srgbClr val="684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238" autoAdjust="0"/>
    <p:restoredTop sz="94322" autoAdjust="0"/>
  </p:normalViewPr>
  <p:slideViewPr>
    <p:cSldViewPr snapToGrid="0" showGuides="1">
      <p:cViewPr varScale="1">
        <p:scale>
          <a:sx n="65" d="100"/>
          <a:sy n="65" d="100"/>
        </p:scale>
        <p:origin x="1158" y="72"/>
      </p:cViewPr>
      <p:guideLst>
        <p:guide orient="horz" pos="2160"/>
        <p:guide pos="3840"/>
      </p:guideLst>
    </p:cSldViewPr>
  </p:slideViewPr>
  <p:outlineViewPr>
    <p:cViewPr>
      <p:scale>
        <a:sx n="33" d="100"/>
        <a:sy n="33" d="100"/>
      </p:scale>
      <p:origin x="0" y="-1277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handoutMaster" Target="handoutMasters/handoutMaster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9FBF5BE-463C-4141-B011-EDAF9EC475D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a:extLst>
              <a:ext uri="{FF2B5EF4-FFF2-40B4-BE49-F238E27FC236}">
                <a16:creationId xmlns:a16="http://schemas.microsoft.com/office/drawing/2014/main" id="{D520ACA7-087F-4486-A17B-C774EBBB13A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17D72A0-368D-41F1-A855-2A484C7020B0}" type="datetimeFigureOut">
              <a:rPr lang="es-MX" smtClean="0"/>
              <a:t>16/07/2018</a:t>
            </a:fld>
            <a:endParaRPr lang="es-MX"/>
          </a:p>
        </p:txBody>
      </p:sp>
      <p:sp>
        <p:nvSpPr>
          <p:cNvPr id="4" name="Marcador de pie de página 3">
            <a:extLst>
              <a:ext uri="{FF2B5EF4-FFF2-40B4-BE49-F238E27FC236}">
                <a16:creationId xmlns:a16="http://schemas.microsoft.com/office/drawing/2014/main" id="{60811CA9-21BA-49CD-9025-F48E486C2CE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5" name="Marcador de número de diapositiva 4">
            <a:extLst>
              <a:ext uri="{FF2B5EF4-FFF2-40B4-BE49-F238E27FC236}">
                <a16:creationId xmlns:a16="http://schemas.microsoft.com/office/drawing/2014/main" id="{9AEDAEED-915E-44C8-9B59-0D43EF856CE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0F4D910-4536-44BA-96B1-836A33FDF750}" type="slidenum">
              <a:rPr lang="es-MX" smtClean="0"/>
              <a:t>‹Nº›</a:t>
            </a:fld>
            <a:endParaRPr lang="es-MX"/>
          </a:p>
        </p:txBody>
      </p:sp>
    </p:spTree>
    <p:extLst>
      <p:ext uri="{BB962C8B-B14F-4D97-AF65-F5344CB8AC3E}">
        <p14:creationId xmlns:p14="http://schemas.microsoft.com/office/powerpoint/2010/main" val="358170359"/>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890C72-7283-47E4-AB7B-E70F4CA349E1}" type="datetimeFigureOut">
              <a:rPr lang="es-MX" smtClean="0"/>
              <a:t>16/07/2018</a:t>
            </a:fld>
            <a:endParaRPr lang="es-MX"/>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87F657-8C5E-4E38-92AB-230687246DA7}" type="slidenum">
              <a:rPr lang="es-MX" smtClean="0"/>
              <a:t>‹Nº›</a:t>
            </a:fld>
            <a:endParaRPr lang="es-MX"/>
          </a:p>
        </p:txBody>
      </p:sp>
    </p:spTree>
    <p:extLst>
      <p:ext uri="{BB962C8B-B14F-4D97-AF65-F5344CB8AC3E}">
        <p14:creationId xmlns:p14="http://schemas.microsoft.com/office/powerpoint/2010/main" val="3660829244"/>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8CCE11FD-8E80-4DDD-8283-3E6F52C8CC62}"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567833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26EBC1AD-16A7-40FC-98D7-2D06D60C47B8}"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36370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831850" y="4552633"/>
            <a:ext cx="10515600" cy="1500187"/>
          </a:xfrm>
        </p:spPr>
        <p:txBody>
          <a:bodyPr anchor="t">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FAC9E4A2-A65A-4458-A72E-EE96DF0201A9}"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862038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845127" y="1828800"/>
            <a:ext cx="5181600" cy="4351337"/>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2200" y="1828800"/>
            <a:ext cx="5181600" cy="4351337"/>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7E822BEA-F803-4288-BE81-2DDD0AD8BBD1}" type="datetime1">
              <a:rPr lang="es-MX" smtClean="0"/>
              <a:t>16/07/2018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89976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ció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Content Placeholder 3"/>
          <p:cNvSpPr>
            <a:spLocks noGrp="1"/>
          </p:cNvSpPr>
          <p:nvPr>
            <p:ph sz="half" idx="2"/>
          </p:nvPr>
        </p:nvSpPr>
        <p:spPr>
          <a:xfrm>
            <a:off x="845127" y="2507550"/>
            <a:ext cx="5156200" cy="3680525"/>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72200"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Content Placeholder 5"/>
          <p:cNvSpPr>
            <a:spLocks noGrp="1"/>
          </p:cNvSpPr>
          <p:nvPr>
            <p:ph sz="quarter" idx="4"/>
          </p:nvPr>
        </p:nvSpPr>
        <p:spPr>
          <a:xfrm>
            <a:off x="6172200" y="2507550"/>
            <a:ext cx="5181601" cy="3680525"/>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Date Placeholder 6"/>
          <p:cNvSpPr>
            <a:spLocks noGrp="1"/>
          </p:cNvSpPr>
          <p:nvPr>
            <p:ph type="dt" sz="half" idx="10"/>
          </p:nvPr>
        </p:nvSpPr>
        <p:spPr/>
        <p:txBody>
          <a:bodyPr/>
          <a:lstStyle/>
          <a:p>
            <a:fld id="{141F070E-5C35-4905-A80A-1910D2A707CF}" type="datetime1">
              <a:rPr lang="es-MX" smtClean="0"/>
              <a:t>16/07/2018</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2BCB0698-9121-45D1-ACA1-C70C471D26E1}" type="slidenum">
              <a:rPr lang="es-MX" smtClean="0"/>
              <a:t>‹Nº›</a:t>
            </a:fld>
            <a:endParaRPr lang="es-MX"/>
          </a:p>
        </p:txBody>
      </p:sp>
      <p:sp>
        <p:nvSpPr>
          <p:cNvPr id="10" name="Title 9"/>
          <p:cNvSpPr>
            <a:spLocks noGrp="1"/>
          </p:cNvSpPr>
          <p:nvPr>
            <p:ph type="title"/>
          </p:nvPr>
        </p:nvSpPr>
        <p:spPr/>
        <p:txBody>
          <a:bodyPr/>
          <a:lstStyle/>
          <a:p>
            <a:r>
              <a:rPr lang="es-ES"/>
              <a:t>Haga clic para modificar el estilo de título del patrón</a:t>
            </a:r>
            <a:endParaRPr lang="en-US" dirty="0"/>
          </a:p>
        </p:txBody>
      </p:sp>
    </p:spTree>
    <p:extLst>
      <p:ext uri="{BB962C8B-B14F-4D97-AF65-F5344CB8AC3E}">
        <p14:creationId xmlns:p14="http://schemas.microsoft.com/office/powerpoint/2010/main" val="4111585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olo el título">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C43CEE9D-4F60-4B8C-BDA7-A106F7F52ECB}" type="datetime1">
              <a:rPr lang="es-MX" smtClean="0"/>
              <a:t>16/07/2018</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2BCB0698-9121-45D1-ACA1-C70C471D26E1}" type="slidenum">
              <a:rPr lang="es-MX" smtClean="0"/>
              <a:t>‹Nº›</a:t>
            </a:fld>
            <a:endParaRPr lang="es-MX"/>
          </a:p>
        </p:txBody>
      </p:sp>
      <p:sp>
        <p:nvSpPr>
          <p:cNvPr id="6" name="Title 5"/>
          <p:cNvSpPr>
            <a:spLocks noGrp="1"/>
          </p:cNvSpPr>
          <p:nvPr>
            <p:ph type="title"/>
          </p:nvPr>
        </p:nvSpPr>
        <p:spPr/>
        <p:txBody>
          <a:bodyPr/>
          <a:lstStyle/>
          <a:p>
            <a:r>
              <a:rPr lang="es-ES"/>
              <a:t>Haga clic para modificar el estilo de título del patrón</a:t>
            </a:r>
            <a:endParaRPr lang="en-US"/>
          </a:p>
        </p:txBody>
      </p:sp>
    </p:spTree>
    <p:extLst>
      <p:ext uri="{BB962C8B-B14F-4D97-AF65-F5344CB8AC3E}">
        <p14:creationId xmlns:p14="http://schemas.microsoft.com/office/powerpoint/2010/main" val="15635970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F1EDA4-B2F2-499D-BD68-5FBEABFFED2E}" type="datetime1">
              <a:rPr lang="es-MX" smtClean="0"/>
              <a:t>16/07/2018</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169612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2AAC5E25-69EB-4804-ABE5-85A7406696DC}" type="datetime1">
              <a:rPr lang="es-MX" smtClean="0"/>
              <a:t>16/07/2018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717209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es-ES"/>
              <a:t>Haga clic para modificar el estilo de título del patrón</a:t>
            </a:r>
            <a:endParaRPr lang="en-US" dirty="0"/>
          </a:p>
        </p:txBody>
      </p:sp>
      <p:sp>
        <p:nvSpPr>
          <p:cNvPr id="3" name="Picture Placeholder 2"/>
          <p:cNvSpPr>
            <a:spLocks noGrp="1"/>
          </p:cNvSpPr>
          <p:nvPr>
            <p:ph type="pic" idx="1"/>
          </p:nvPr>
        </p:nvSpPr>
        <p:spPr>
          <a:xfrm>
            <a:off x="5181600" y="990600"/>
            <a:ext cx="6172200" cy="4876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717F883B-A16A-44CE-AFA9-694A542D166D}" type="datetime1">
              <a:rPr lang="es-MX" smtClean="0"/>
              <a:t>16/07/2018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18444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A3E665E-C31E-449B-8F20-805560E572E8}"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693799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es-ES"/>
              <a:t>Haga clic para modificar el estilo de título del patrón</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p:cNvSpPr>
            <a:spLocks noGrp="1"/>
          </p:cNvSpPr>
          <p:nvPr>
            <p:ph type="dt" sz="half" idx="10"/>
          </p:nvPr>
        </p:nvSpPr>
        <p:spPr/>
        <p:txBody>
          <a:bodyPr/>
          <a:lstStyle/>
          <a:p>
            <a:fld id="{FA9862E8-DC9D-47EE-8971-14B815A5CC10}"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473417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B05DF1CF-1048-41A0-A682-7AA272272FF3}"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1461127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3"/>
          <p:cNvSpPr>
            <a:spLocks noGrp="1"/>
          </p:cNvSpPr>
          <p:nvPr>
            <p:ph type="dt" sz="half" idx="10"/>
          </p:nvPr>
        </p:nvSpPr>
        <p:spPr/>
        <p:txBody>
          <a:bodyPr/>
          <a:lstStyle/>
          <a:p>
            <a:fld id="{8F7F7363-F5C1-489E-9CC1-2E3E04B437BC}"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889434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303DC56F-0466-4C18-8137-64EB5605AAEF}"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428816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5FB14ACB-CA2D-4B25-A3F5-AFBE5544309C}" type="datetime1">
              <a:rPr lang="es-MX" smtClean="0"/>
              <a:t>16/07/2018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025081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A37E9818-7C7E-45B5-96F9-BD644D8E7103}" type="datetime1">
              <a:rPr lang="es-MX" smtClean="0"/>
              <a:t>16/07/2018</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7221844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7" name="Date Placeholder 2"/>
          <p:cNvSpPr>
            <a:spLocks noGrp="1"/>
          </p:cNvSpPr>
          <p:nvPr>
            <p:ph type="dt" sz="half" idx="10"/>
          </p:nvPr>
        </p:nvSpPr>
        <p:spPr/>
        <p:txBody>
          <a:bodyPr/>
          <a:lstStyle/>
          <a:p>
            <a:fld id="{67C1436F-393B-4A6D-8885-F2AD02D02422}" type="datetime1">
              <a:rPr lang="es-MX" smtClean="0"/>
              <a:t>16/07/2018</a:t>
            </a:fld>
            <a:endParaRPr lang="es-MX"/>
          </a:p>
        </p:txBody>
      </p:sp>
      <p:sp>
        <p:nvSpPr>
          <p:cNvPr id="5" name="Footer Placeholder 3"/>
          <p:cNvSpPr>
            <a:spLocks noGrp="1"/>
          </p:cNvSpPr>
          <p:nvPr>
            <p:ph type="ftr" sz="quarter" idx="11"/>
          </p:nvPr>
        </p:nvSpPr>
        <p:spPr/>
        <p:txBody>
          <a:bodyPr/>
          <a:lstStyle/>
          <a:p>
            <a:endParaRPr lang="es-MX"/>
          </a:p>
        </p:txBody>
      </p:sp>
      <p:sp>
        <p:nvSpPr>
          <p:cNvPr id="6" name="Slide Number Placeholder 4"/>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0024820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191D1806-2835-40B9-A737-C4DD2F6540FA}" type="datetime1">
              <a:rPr lang="es-MX" smtClean="0"/>
              <a:t>16/07/2018</a:t>
            </a:fld>
            <a:endParaRPr lang="es-MX"/>
          </a:p>
        </p:txBody>
      </p:sp>
      <p:sp>
        <p:nvSpPr>
          <p:cNvPr id="5" name="Footer Placeholder 2"/>
          <p:cNvSpPr>
            <a:spLocks noGrp="1"/>
          </p:cNvSpPr>
          <p:nvPr>
            <p:ph type="ftr" sz="quarter" idx="11"/>
          </p:nvPr>
        </p:nvSpPr>
        <p:spPr/>
        <p:txBody>
          <a:bodyPr/>
          <a:lstStyle/>
          <a:p>
            <a:endParaRPr lang="es-MX"/>
          </a:p>
        </p:txBody>
      </p:sp>
      <p:sp>
        <p:nvSpPr>
          <p:cNvPr id="6" name="Slide Number Placeholder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0432052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7" name="Date Placeholder 4"/>
          <p:cNvSpPr>
            <a:spLocks noGrp="1"/>
          </p:cNvSpPr>
          <p:nvPr>
            <p:ph type="dt" sz="half" idx="10"/>
          </p:nvPr>
        </p:nvSpPr>
        <p:spPr/>
        <p:txBody>
          <a:bodyPr/>
          <a:lstStyle/>
          <a:p>
            <a:fld id="{920B3D53-E958-44DB-B41C-6DF8971134B4}" type="datetime1">
              <a:rPr lang="es-MX" smtClean="0"/>
              <a:t>16/07/2018</a:t>
            </a:fld>
            <a:endParaRPr lang="es-MX"/>
          </a:p>
        </p:txBody>
      </p:sp>
      <p:sp>
        <p:nvSpPr>
          <p:cNvPr id="5" name="Footer Placeholder 5"/>
          <p:cNvSpPr>
            <a:spLocks noGrp="1"/>
          </p:cNvSpPr>
          <p:nvPr>
            <p:ph type="ftr" sz="quarter" idx="11"/>
          </p:nvPr>
        </p:nvSpPr>
        <p:spPr/>
        <p:txBody>
          <a:bodyPr/>
          <a:lstStyle/>
          <a:p>
            <a:endParaRPr lang="es-MX"/>
          </a:p>
        </p:txBody>
      </p:sp>
      <p:sp>
        <p:nvSpPr>
          <p:cNvPr id="6"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6713723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94A29DA5-2CFF-47C3-A76C-560063AE6A16}" type="datetime1">
              <a:rPr lang="es-MX" smtClean="0"/>
              <a:t>16/07/2018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16346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B9EFC73B-B6EE-487B-AF82-B0F59A9C87D0}" type="datetime1">
              <a:rPr lang="es-MX" smtClean="0"/>
              <a:t>16/07/2018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3789461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s-ES"/>
              <a:t>Haga clic para modificar el estilo de título del patrón</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4" name="Date Placeholder 3"/>
          <p:cNvSpPr>
            <a:spLocks noGrp="1"/>
          </p:cNvSpPr>
          <p:nvPr>
            <p:ph type="dt" sz="half" idx="10"/>
          </p:nvPr>
        </p:nvSpPr>
        <p:spPr/>
        <p:txBody>
          <a:bodyPr/>
          <a:lstStyle/>
          <a:p>
            <a:fld id="{EEC26A49-8FCF-40F9-BDEE-6380C3D0A2C6}"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2587806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s-ES"/>
              <a:t>Haga clic para modificar el estilo de título del patrón</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s-ES"/>
              <a:t>Editar los estilos de texto del patrón</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4" name="Date Placeholder 3"/>
          <p:cNvSpPr>
            <a:spLocks noGrp="1"/>
          </p:cNvSpPr>
          <p:nvPr>
            <p:ph type="dt" sz="half" idx="10"/>
          </p:nvPr>
        </p:nvSpPr>
        <p:spPr/>
        <p:txBody>
          <a:bodyPr/>
          <a:lstStyle/>
          <a:p>
            <a:fld id="{646C51C0-2E2D-474C-A534-1E5D61BC67C3}"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39075058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C45CB48C-ADC8-4B1B-AC93-989659B969AC}"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3474167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CEC3C61-C13B-4D05-982E-BF06D25E34DF}" type="datetime1">
              <a:rPr lang="es-MX" smtClean="0"/>
              <a:t>16/07/2018</a:t>
            </a:fld>
            <a:endParaRPr lang="es-MX"/>
          </a:p>
        </p:txBody>
      </p:sp>
      <p:sp>
        <p:nvSpPr>
          <p:cNvPr id="4"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3320701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CE98671-82BB-4E93-A303-B9A693B9DACF}" type="datetime1">
              <a:rPr lang="es-MX" smtClean="0"/>
              <a:t>16/07/2018</a:t>
            </a:fld>
            <a:endParaRPr lang="es-MX"/>
          </a:p>
        </p:txBody>
      </p:sp>
      <p:sp>
        <p:nvSpPr>
          <p:cNvPr id="4"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66602869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nchorCtr="0"/>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7FC3A538-19E1-426B-952E-AD5E12CDF267}"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2467964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C88D042D-EC0E-4EDA-A854-3E73D5218CCB}"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57391517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D658B465-4068-430B-96A0-5A4926454F04}"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7098603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nchor="ct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11B65CF0-C682-4307-8464-80600ED2BC00}"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0840922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5901522C-0EC4-42A7-AC9B-7B7FD72FADB7}"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27869183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D43DF881-8462-4D26-8E5C-BE1275CC4161}" type="datetime1">
              <a:rPr lang="es-MX" smtClean="0"/>
              <a:t>16/07/2018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13580086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54BF9350-5E91-40E9-B62F-C9886D5C9B82}" type="datetime1">
              <a:rPr lang="es-MX" smtClean="0"/>
              <a:t>16/07/2018</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79971019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FBD4A034-DE5E-4ACD-AD42-0B793DC5FA6F}" type="datetime1">
              <a:rPr lang="es-MX" smtClean="0"/>
              <a:t>16/07/2018</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1568145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1D8206-0164-4D13-9D53-3C90D75BD9E0}" type="datetime1">
              <a:rPr lang="es-MX" smtClean="0"/>
              <a:t>16/07/2018</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72030540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39AC0C35-0302-433E-B351-1475D0797A67}" type="datetime1">
              <a:rPr lang="es-MX" smtClean="0"/>
              <a:t>16/07/2018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07367400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s-ES"/>
              <a:t>Haga clic para modificar el estilo de título del patrón</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343CE0F9-5D1F-4B82-97ED-A8B409CBB7DB}" type="datetime1">
              <a:rPr lang="es-MX" smtClean="0"/>
              <a:t>16/07/2018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16223800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Editar los estilos de texto del patrón</a:t>
            </a:r>
          </a:p>
        </p:txBody>
      </p:sp>
      <p:sp>
        <p:nvSpPr>
          <p:cNvPr id="3" name="Date Placeholder 2"/>
          <p:cNvSpPr>
            <a:spLocks noGrp="1"/>
          </p:cNvSpPr>
          <p:nvPr>
            <p:ph type="dt" sz="half" idx="10"/>
          </p:nvPr>
        </p:nvSpPr>
        <p:spPr/>
        <p:txBody>
          <a:bodyPr/>
          <a:lstStyle/>
          <a:p>
            <a:fld id="{B6436F40-B188-4E6D-AEFF-17475C5AC937}" type="datetime1">
              <a:rPr lang="es-MX" smtClean="0"/>
              <a:t>16/07/2018</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36846548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8C690FAA-1323-4383-8882-B796AE25ED31}"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25911460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Editar los estilos de texto del patrón</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B36BF56C-D6DE-4683-8DA9-31E7DAE6FE5F}"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68206774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4E8F343B-0C26-4629-9602-571D589748E0}"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0539793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a:t>Editar los estilos de texto del patrón</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B3A9F7F8-FDEE-4A7A-8E38-73A875726FB2}"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85033943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s-ES"/>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a:t>Editar los estilos de texto del patrón</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5961D959-08B9-4EAF-813C-CE7906DD5B2B}"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11179315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8AE1AD03-4282-41E4-9151-DB667D2C0F33}"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81581063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5AA51E70-6A5C-4F8C-9148-D3F80D22E020}"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7659147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21" Type="http://schemas.openxmlformats.org/officeDocument/2006/relationships/image" Target="../media/image4.png"/><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2.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image" Target="../media/image5.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theme" Target="../theme/theme3.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slideLayout" Target="../slideLayouts/slideLayout4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defRPr>
            </a:lvl1pPr>
          </a:lstStyle>
          <a:p>
            <a:fld id="{F6B1FE84-B8ED-47A0-AB12-464574F8FD98}" type="datetime1">
              <a:rPr lang="es-MX" smtClean="0"/>
              <a:t>16/07/2018</a:t>
            </a:fld>
            <a:endParaRPr lang="es-MX"/>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defRPr>
            </a:lvl1pPr>
          </a:lstStyle>
          <a:p>
            <a:endParaRPr lang="es-MX"/>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637272650"/>
      </p:ext>
    </p:extLst>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044289D7-A2E6-404C-A65B-760CB232D842}" type="datetime1">
              <a:rPr lang="es-MX" smtClean="0"/>
              <a:t>16/07/2018</a:t>
            </a:fld>
            <a:endParaRPr lang="es-MX"/>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s-MX"/>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3887987736"/>
      </p:ext>
    </p:extLst>
  </p:cSld>
  <p:clrMap bg1="dk1" tx1="lt1" bg2="dk2" tx2="lt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 id="2147483791" r:id="rId13"/>
    <p:sldLayoutId id="2147483792" r:id="rId14"/>
    <p:sldLayoutId id="2147483793" r:id="rId15"/>
    <p:sldLayoutId id="2147483794" r:id="rId16"/>
    <p:sldLayoutId id="2147483795"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641AFAFA-4F79-45CC-A60D-97A2B4511221}" type="datetime1">
              <a:rPr lang="es-MX" smtClean="0"/>
              <a:t>16/07/2018</a:t>
            </a:fld>
            <a:endParaRPr lang="es-MX"/>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s-MX"/>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438748040"/>
      </p:ext>
    </p:extLst>
  </p:cSld>
  <p:clrMap bg1="dk1" tx1="lt1" bg2="dk2" tx2="lt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 id="2147483808" r:id="rId12"/>
    <p:sldLayoutId id="2147483809" r:id="rId13"/>
    <p:sldLayoutId id="2147483810" r:id="rId14"/>
    <p:sldLayoutId id="2147483811" r:id="rId15"/>
    <p:sldLayoutId id="2147483812" r:id="rId16"/>
    <p:sldLayoutId id="2147483813" r:id="rId17"/>
  </p:sldLayoutIdLst>
  <p:hf sldNum="0"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microsoft.com/office/2007/relationships/hdphoto" Target="../media/hdphoto1.wdp"/><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10.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9.png"/><Relationship Id="rId5" Type="http://schemas.openxmlformats.org/officeDocument/2006/relationships/image" Target="../media/image8.jpg"/><Relationship Id="rId4" Type="http://schemas.openxmlformats.org/officeDocument/2006/relationships/audio" Target="../media/audio2.wav"/></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slideLayout" Target="../slideLayouts/slideLayout12.xml"/><Relationship Id="rId7" Type="http://schemas.openxmlformats.org/officeDocument/2006/relationships/image" Target="../media/image10.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9.png"/><Relationship Id="rId5" Type="http://schemas.openxmlformats.org/officeDocument/2006/relationships/image" Target="../media/image11.jpg"/><Relationship Id="rId4" Type="http://schemas.openxmlformats.org/officeDocument/2006/relationships/audio" Target="../media/audio2.wav"/></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audio" Target="../media/audio3.wav"/><Relationship Id="rId1" Type="http://schemas.openxmlformats.org/officeDocument/2006/relationships/slideLayout" Target="../slideLayouts/slideLayout35.xml"/><Relationship Id="rId4" Type="http://schemas.openxmlformats.org/officeDocument/2006/relationships/audio" Target="../media/audio3.wav"/></Relationships>
</file>

<file path=ppt/slides/_rels/slide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audio" Target="../media/audio4.wav"/><Relationship Id="rId1" Type="http://schemas.openxmlformats.org/officeDocument/2006/relationships/slideLayout" Target="../slideLayouts/slideLayout35.xml"/><Relationship Id="rId4" Type="http://schemas.openxmlformats.org/officeDocument/2006/relationships/audio" Target="../media/audio4.wav"/></Relationships>
</file>

<file path=ppt/slides/_rels/slide1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35.xml"/><Relationship Id="rId6" Type="http://schemas.openxmlformats.org/officeDocument/2006/relationships/image" Target="../media/image35.jpg"/><Relationship Id="rId5" Type="http://schemas.openxmlformats.org/officeDocument/2006/relationships/image" Target="../media/image34.jpg"/><Relationship Id="rId4" Type="http://schemas.openxmlformats.org/officeDocument/2006/relationships/image" Target="../media/image33.jpg"/></Relationships>
</file>

<file path=ppt/slides/_rels/slide23.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35.xml"/><Relationship Id="rId6" Type="http://schemas.openxmlformats.org/officeDocument/2006/relationships/image" Target="../media/image40.png"/><Relationship Id="rId5" Type="http://schemas.openxmlformats.org/officeDocument/2006/relationships/image" Target="../media/image39.jpg"/><Relationship Id="rId4" Type="http://schemas.openxmlformats.org/officeDocument/2006/relationships/image" Target="../media/image38.jpg"/></Relationships>
</file>

<file path=ppt/slides/_rels/slide24.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35.xml"/></Relationships>
</file>

<file path=ppt/slides/_rels/slide27.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35.xml"/></Relationships>
</file>

<file path=ppt/slides/_rels/slide28.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35.xml"/></Relationships>
</file>

<file path=ppt/slides/_rels/slide29.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35.xml"/></Relationships>
</file>

<file path=ppt/slides/_rels/slide30.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35.xml"/></Relationships>
</file>

<file path=ppt/slides/_rels/slide31.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35.xml"/></Relationships>
</file>

<file path=ppt/slides/_rels/slide3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13.xml"/><Relationship Id="rId7" Type="http://schemas.openxmlformats.org/officeDocument/2006/relationships/image" Target="../media/image12.png"/><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50.png"/><Relationship Id="rId5" Type="http://schemas.openxmlformats.org/officeDocument/2006/relationships/image" Target="../media/image49.jpg"/><Relationship Id="rId10" Type="http://schemas.openxmlformats.org/officeDocument/2006/relationships/audio" Target="../media/audio2.wav"/><Relationship Id="rId4" Type="http://schemas.openxmlformats.org/officeDocument/2006/relationships/audio" Target="../media/audio2.wav"/><Relationship Id="rId9" Type="http://schemas.openxmlformats.org/officeDocument/2006/relationships/image" Target="../media/image9.png"/></Relationships>
</file>

<file path=ppt/slides/_rels/slide33.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hyperlink" Target="https://vk.com/mispps" TargetMode="External"/><Relationship Id="rId3" Type="http://schemas.openxmlformats.org/officeDocument/2006/relationships/image" Target="../media/image51.png"/><Relationship Id="rId7" Type="http://schemas.openxmlformats.org/officeDocument/2006/relationships/hyperlink" Target="https://www.facebook.com/mispps" TargetMode="External"/><Relationship Id="rId12" Type="http://schemas.openxmlformats.org/officeDocument/2006/relationships/image" Target="../media/image5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3.png"/><Relationship Id="rId11" Type="http://schemas.openxmlformats.org/officeDocument/2006/relationships/hyperlink" Target="https://plus.google.com/+Mispps/" TargetMode="External"/><Relationship Id="rId5" Type="http://schemas.openxmlformats.org/officeDocument/2006/relationships/image" Target="../media/image52.png"/><Relationship Id="rId10" Type="http://schemas.openxmlformats.org/officeDocument/2006/relationships/image" Target="../media/image5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7.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6000" b="-36000"/>
          </a:stretch>
        </a:blipFill>
        <a:effectLst/>
      </p:bgPr>
    </p:bg>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7776670B-2205-4E13-BC2E-4A3C5C65F4CC}"/>
              </a:ext>
            </a:extLst>
          </p:cNvPr>
          <p:cNvSpPr txBox="1"/>
          <p:nvPr/>
        </p:nvSpPr>
        <p:spPr>
          <a:xfrm>
            <a:off x="0" y="584528"/>
            <a:ext cx="12192000" cy="1354217"/>
          </a:xfrm>
          <a:prstGeom prst="rect">
            <a:avLst/>
          </a:prstGeom>
          <a:noFill/>
        </p:spPr>
        <p:txBody>
          <a:bodyPr wrap="square" rtlCol="0">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Edwardian Script ITC" panose="030303020407070D0804" pitchFamily="66" charset="0"/>
                <a:ea typeface="+mn-ea"/>
                <a:cs typeface="+mn-cs"/>
              </a:rPr>
              <a:t>Hoy te contaré la historia de un gran joven Alemán,</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Edwardian Script ITC" panose="030303020407070D0804" pitchFamily="66" charset="0"/>
                <a:ea typeface="+mn-ea"/>
                <a:cs typeface="+mn-cs"/>
              </a:rPr>
              <a:t>que destacó en el automovilismo a base de  esfuerzo, tenacidad y lucha por alcanzar sus sueños…</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Edwardian Script ITC" panose="030303020407070D0804" pitchFamily="66" charset="0"/>
                <a:ea typeface="+mn-ea"/>
                <a:cs typeface="+mn-cs"/>
              </a:rPr>
              <a:t> ganándose el sobrenombre de “</a:t>
            </a:r>
            <a:r>
              <a:rPr kumimoji="0" lang="es-ES" sz="28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lgerian" panose="04020705040A02060702" pitchFamily="82" charset="0"/>
                <a:ea typeface="+mn-ea"/>
                <a:cs typeface="+mn-cs"/>
              </a:rPr>
              <a:t>el chico maravilla</a:t>
            </a:r>
            <a:r>
              <a:rPr kumimoji="0" lang="es-ES" sz="28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Edwardian Script ITC" panose="030303020407070D0804" pitchFamily="66" charset="0"/>
                <a:ea typeface="+mn-ea"/>
                <a:cs typeface="+mn-cs"/>
              </a:rPr>
              <a:t>”  y que asombró al orbe…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Edwardian Script ITC" panose="030303020407070D0804" pitchFamily="66" charset="0"/>
                <a:ea typeface="+mn-ea"/>
                <a:cs typeface="+mn-cs"/>
              </a:rPr>
              <a:t>me estoy refiriendo a…</a:t>
            </a:r>
            <a:endParaRPr kumimoji="0" lang="es-MX" sz="28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Edwardian Script ITC" panose="030303020407070D0804" pitchFamily="66" charset="0"/>
              <a:ea typeface="+mn-ea"/>
              <a:cs typeface="+mn-cs"/>
            </a:endParaRPr>
          </a:p>
        </p:txBody>
      </p:sp>
      <p:sp>
        <p:nvSpPr>
          <p:cNvPr id="5" name="CuadroTexto 4">
            <a:extLst>
              <a:ext uri="{FF2B5EF4-FFF2-40B4-BE49-F238E27FC236}">
                <a16:creationId xmlns:a16="http://schemas.microsoft.com/office/drawing/2014/main" id="{7C552512-E893-461B-B0B6-9CCBB16B98B8}"/>
              </a:ext>
            </a:extLst>
          </p:cNvPr>
          <p:cNvSpPr txBox="1"/>
          <p:nvPr/>
        </p:nvSpPr>
        <p:spPr>
          <a:xfrm>
            <a:off x="0" y="4934814"/>
            <a:ext cx="8378125" cy="400110"/>
          </a:xfrm>
          <a:prstGeom prst="rect">
            <a:avLst/>
          </a:prstGeom>
          <a:noFill/>
        </p:spPr>
        <p:txBody>
          <a:bodyPr wrap="square" rtlCol="0">
            <a:spAutoFit/>
          </a:bodyPr>
          <a:lstStyle>
            <a:defPPr>
              <a:defRPr lang="en-US"/>
            </a:defPPr>
            <a:lvl1pPr algn="ctr">
              <a:lnSpc>
                <a:spcPts val="2400"/>
              </a:lnSpc>
              <a:defRPr sz="2800">
                <a:solidFill>
                  <a:srgbClr val="FFFF00"/>
                </a:solidFill>
                <a:effectLst>
                  <a:outerShdw blurRad="38100" dist="38100" dir="2700000" algn="tl">
                    <a:srgbClr val="000000">
                      <a:alpha val="43137"/>
                    </a:srgbClr>
                  </a:outerShdw>
                </a:effectLst>
                <a:latin typeface="Edwardian Script ITC" panose="030303020407070D0804" pitchFamily="66" charset="0"/>
              </a:defRPr>
            </a:lvl1p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6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Edwardian Script ITC" panose="030303020407070D0804" pitchFamily="66" charset="0"/>
                <a:ea typeface="+mn-ea"/>
                <a:cs typeface="+mn-cs"/>
              </a:rPr>
              <a:t>Gran Campeón entre los grandes</a:t>
            </a:r>
            <a:endParaRPr kumimoji="0" lang="es-MX" sz="6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Edwardian Script ITC" panose="030303020407070D0804" pitchFamily="66" charset="0"/>
              <a:ea typeface="+mn-ea"/>
              <a:cs typeface="+mn-cs"/>
            </a:endParaRPr>
          </a:p>
        </p:txBody>
      </p:sp>
      <p:sp>
        <p:nvSpPr>
          <p:cNvPr id="6" name="CuadroTexto 5">
            <a:extLst>
              <a:ext uri="{FF2B5EF4-FFF2-40B4-BE49-F238E27FC236}">
                <a16:creationId xmlns:a16="http://schemas.microsoft.com/office/drawing/2014/main" id="{811BB908-EC9E-4219-976C-8E4E287CBA25}"/>
              </a:ext>
            </a:extLst>
          </p:cNvPr>
          <p:cNvSpPr txBox="1"/>
          <p:nvPr/>
        </p:nvSpPr>
        <p:spPr>
          <a:xfrm>
            <a:off x="12192000" y="0"/>
            <a:ext cx="208547" cy="35292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Rectángulo 6">
            <a:extLst>
              <a:ext uri="{FF2B5EF4-FFF2-40B4-BE49-F238E27FC236}">
                <a16:creationId xmlns:a16="http://schemas.microsoft.com/office/drawing/2014/main" id="{566B47ED-5452-4123-9477-9221CBCC8E19}"/>
              </a:ext>
            </a:extLst>
          </p:cNvPr>
          <p:cNvSpPr/>
          <p:nvPr/>
        </p:nvSpPr>
        <p:spPr>
          <a:xfrm>
            <a:off x="1150516" y="2979262"/>
            <a:ext cx="7227610" cy="2048904"/>
          </a:xfrm>
          <a:prstGeom prst="rect">
            <a:avLst/>
          </a:prstGeom>
          <a:noFill/>
        </p:spPr>
        <p:txBody>
          <a:bodyPr wrap="square" lIns="121920" tIns="60960" rIns="121920" bIns="60960" numCol="1">
            <a:prstTxWarp prst="textDeflateBottom">
              <a:avLst/>
            </a:prstTxWarp>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s-ES" sz="6000" b="1" i="0" u="none" strike="noStrike" kern="0" cap="none" spc="0" normalizeH="0" baseline="0" noProof="0" dirty="0">
                <a:ln>
                  <a:solidFill>
                    <a:srgbClr val="996633"/>
                  </a:solidFill>
                </a:ln>
                <a:solidFill>
                  <a:srgbClr val="FFC000"/>
                </a:solidFill>
                <a:effectLst/>
                <a:uLnTx/>
                <a:uFillTx/>
                <a:latin typeface="Algerian" panose="04020705040A02060702" pitchFamily="82" charset="0"/>
                <a:ea typeface="+mn-ea"/>
                <a:cs typeface="Arial"/>
              </a:rPr>
              <a:t>Sebastian Vettel</a:t>
            </a:r>
            <a:endParaRPr kumimoji="0" lang="es-MX" sz="6000" b="1" i="0" u="none" strike="noStrike" kern="0" cap="none" spc="0" normalizeH="0" baseline="0" noProof="0" dirty="0">
              <a:ln>
                <a:solidFill>
                  <a:srgbClr val="996633"/>
                </a:solidFill>
              </a:ln>
              <a:solidFill>
                <a:srgbClr val="FFC000"/>
              </a:solidFill>
              <a:effectLst/>
              <a:uLnTx/>
              <a:uFillTx/>
              <a:latin typeface="Algerian" panose="04020705040A02060702" pitchFamily="82" charset="0"/>
              <a:ea typeface="+mn-ea"/>
              <a:cs typeface="Arial"/>
            </a:endParaRPr>
          </a:p>
        </p:txBody>
      </p:sp>
      <p:pic>
        <p:nvPicPr>
          <p:cNvPr id="8" name="Imagen 7" descr="Imagen que contiene persona, rojo, juego atlético, hombre&#10;&#10;Descripción generada con confianza muy alta">
            <a:extLst>
              <a:ext uri="{FF2B5EF4-FFF2-40B4-BE49-F238E27FC236}">
                <a16:creationId xmlns:a16="http://schemas.microsoft.com/office/drawing/2014/main" id="{0BAFEE45-8168-459D-AEEE-AB20F123C75B}"/>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5376" b="96774" l="10000" r="98871">
                        <a14:foregroundMark x1="48226" y1="67957" x2="48226" y2="67957"/>
                        <a14:foregroundMark x1="38387" y1="71183" x2="38387" y2="71183"/>
                        <a14:foregroundMark x1="31935" y1="78065" x2="31935" y2="78065"/>
                        <a14:foregroundMark x1="24839" y1="91613" x2="24839" y2="91613"/>
                        <a14:foregroundMark x1="24355" y1="97419" x2="24355" y2="97419"/>
                        <a14:foregroundMark x1="72419" y1="97634" x2="72419" y2="97634"/>
                        <a14:foregroundMark x1="81613" y1="93333" x2="81613" y2="93333"/>
                        <a14:foregroundMark x1="95806" y1="91398" x2="95806" y2="91398"/>
                        <a14:foregroundMark x1="96774" y1="64516" x2="96774" y2="64516"/>
                        <a14:foregroundMark x1="99032" y1="79140" x2="99032" y2="79140"/>
                        <a14:foregroundMark x1="60323" y1="5376" x2="60323" y2="5376"/>
                        <a14:backgroundMark x1="51129" y1="55054" x2="51129" y2="55054"/>
                      </a14:backgroundRemoval>
                    </a14:imgEffect>
                  </a14:imgLayer>
                </a14:imgProps>
              </a:ext>
              <a:ext uri="{28A0092B-C50C-407E-A947-70E740481C1C}">
                <a14:useLocalDpi xmlns:a14="http://schemas.microsoft.com/office/drawing/2010/main" val="0"/>
              </a:ext>
            </a:extLst>
          </a:blip>
          <a:stretch>
            <a:fillRect/>
          </a:stretch>
        </p:blipFill>
        <p:spPr>
          <a:xfrm>
            <a:off x="5632994" y="1938745"/>
            <a:ext cx="6559006" cy="4919255"/>
          </a:xfrm>
          <a:prstGeom prst="rect">
            <a:avLst/>
          </a:prstGeom>
        </p:spPr>
      </p:pic>
      <p:sp>
        <p:nvSpPr>
          <p:cNvPr id="9" name="12 CuadroTexto">
            <a:extLst>
              <a:ext uri="{FF2B5EF4-FFF2-40B4-BE49-F238E27FC236}">
                <a16:creationId xmlns:a16="http://schemas.microsoft.com/office/drawing/2014/main" id="{D1BA5C5E-EAE1-45BC-8A6C-9E1A0BCE82FB}"/>
              </a:ext>
            </a:extLst>
          </p:cNvPr>
          <p:cNvSpPr txBox="1"/>
          <p:nvPr/>
        </p:nvSpPr>
        <p:spPr>
          <a:xfrm>
            <a:off x="132095" y="113562"/>
            <a:ext cx="2300257" cy="480801"/>
          </a:xfrm>
          <a:prstGeom prst="rect">
            <a:avLst/>
          </a:prstGeom>
          <a:noFill/>
        </p:spPr>
        <p:txBody>
          <a:bodyPr wrap="square">
            <a:prstTxWarp prst="textDeflateBottom">
              <a:avLst/>
            </a:prstTxWarp>
            <a:spAutoFit/>
            <a:scene3d>
              <a:camera prst="orthographicFront"/>
              <a:lightRig rig="soft" dir="t">
                <a:rot lat="0" lon="0" rev="15600000"/>
              </a:lightRig>
            </a:scene3d>
            <a:sp3d extrusionH="57150" prstMaterial="softEdge">
              <a:bevelT w="25400" h="38100"/>
            </a:sp3d>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solidFill>
                  <a:srgbClr val="FFC000"/>
                </a:solidFill>
                <a:effectLst/>
                <a:uLnTx/>
                <a:uFillTx/>
                <a:latin typeface="Arial Narrow" panose="020B0606020202030204" pitchFamily="34" charset="0"/>
                <a:ea typeface="+mn-ea"/>
                <a:cs typeface="Arial"/>
              </a:rPr>
              <a:t>eaglenest8@hotmail.com</a:t>
            </a:r>
          </a:p>
        </p:txBody>
      </p:sp>
    </p:spTree>
    <p:extLst>
      <p:ext uri="{BB962C8B-B14F-4D97-AF65-F5344CB8AC3E}">
        <p14:creationId xmlns:p14="http://schemas.microsoft.com/office/powerpoint/2010/main" val="1704653541"/>
      </p:ext>
    </p:extLst>
  </p:cSld>
  <p:clrMapOvr>
    <a:masterClrMapping/>
  </p:clrMapOvr>
  <mc:AlternateContent xmlns:mc="http://schemas.openxmlformats.org/markup-compatibility/2006" xmlns:p14="http://schemas.microsoft.com/office/powerpoint/2010/main">
    <mc:Choice Requires="p14">
      <p:transition spd="slow" p14:dur="7500" advTm="0">
        <p:fade/>
        <p:sndAc>
          <p:stSnd>
            <p:snd r:embed="rId2" name="ELBARRILITO_1-Eaglenest-1.wav"/>
          </p:stSnd>
        </p:sndAc>
      </p:transition>
    </mc:Choice>
    <mc:Fallback xmlns="">
      <p:transition spd="slow" advTm="0">
        <p:fade/>
        <p:sndAc>
          <p:stSnd>
            <p:snd r:embed="rId6" name="ELBARRILITO_1-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5000"/>
                                        <p:tgtEl>
                                          <p:spTgt spid="9"/>
                                        </p:tgtEl>
                                      </p:cBhvr>
                                    </p:animEffect>
                                  </p:childTnLst>
                                </p:cTn>
                              </p:par>
                              <p:par>
                                <p:cTn id="8" presetID="10" presetClass="entr" presetSubtype="0" fill="hold" grpId="0" nodeType="withEffect">
                                  <p:stCondLst>
                                    <p:cond delay="0"/>
                                  </p:stCondLst>
                                  <p:iterate type="lt">
                                    <p:tmPct val="10000"/>
                                  </p:iterate>
                                  <p:childTnLst>
                                    <p:set>
                                      <p:cBhvr>
                                        <p:cTn id="9" dur="1" fill="hold">
                                          <p:stCondLst>
                                            <p:cond delay="0"/>
                                          </p:stCondLst>
                                        </p:cTn>
                                        <p:tgtEl>
                                          <p:spTgt spid="4"/>
                                        </p:tgtEl>
                                        <p:attrNameLst>
                                          <p:attrName>style.visibility</p:attrName>
                                        </p:attrNameLst>
                                      </p:cBhvr>
                                      <p:to>
                                        <p:strVal val="visible"/>
                                      </p:to>
                                    </p:set>
                                    <p:animEffect transition="in" filter="fade">
                                      <p:cBhvr>
                                        <p:cTn id="10" dur="1250"/>
                                        <p:tgtEl>
                                          <p:spTgt spid="4"/>
                                        </p:tgtEl>
                                      </p:cBhvr>
                                    </p:animEffect>
                                  </p:childTnLst>
                                </p:cTn>
                              </p:par>
                            </p:childTnLst>
                          </p:cTn>
                        </p:par>
                        <p:par>
                          <p:cTn id="11" fill="hold">
                            <p:stCondLst>
                              <p:cond delay="26125"/>
                            </p:stCondLst>
                            <p:childTnLst>
                              <p:par>
                                <p:cTn id="12" presetID="17" presetClass="entr" presetSubtype="4"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500" fill="hold"/>
                                        <p:tgtEl>
                                          <p:spTgt spid="8"/>
                                        </p:tgtEl>
                                        <p:attrNameLst>
                                          <p:attrName>ppt_x</p:attrName>
                                        </p:attrNameLst>
                                      </p:cBhvr>
                                      <p:tavLst>
                                        <p:tav tm="0">
                                          <p:val>
                                            <p:strVal val="#ppt_x"/>
                                          </p:val>
                                        </p:tav>
                                        <p:tav tm="100000">
                                          <p:val>
                                            <p:strVal val="#ppt_x"/>
                                          </p:val>
                                        </p:tav>
                                      </p:tavLst>
                                    </p:anim>
                                    <p:anim calcmode="lin" valueType="num">
                                      <p:cBhvr>
                                        <p:cTn id="15" dur="2500" fill="hold"/>
                                        <p:tgtEl>
                                          <p:spTgt spid="8"/>
                                        </p:tgtEl>
                                        <p:attrNameLst>
                                          <p:attrName>ppt_y</p:attrName>
                                        </p:attrNameLst>
                                      </p:cBhvr>
                                      <p:tavLst>
                                        <p:tav tm="0">
                                          <p:val>
                                            <p:strVal val="#ppt_y+#ppt_h/2"/>
                                          </p:val>
                                        </p:tav>
                                        <p:tav tm="100000">
                                          <p:val>
                                            <p:strVal val="#ppt_y"/>
                                          </p:val>
                                        </p:tav>
                                      </p:tavLst>
                                    </p:anim>
                                    <p:anim calcmode="lin" valueType="num">
                                      <p:cBhvr>
                                        <p:cTn id="16" dur="2500" fill="hold"/>
                                        <p:tgtEl>
                                          <p:spTgt spid="8"/>
                                        </p:tgtEl>
                                        <p:attrNameLst>
                                          <p:attrName>ppt_w</p:attrName>
                                        </p:attrNameLst>
                                      </p:cBhvr>
                                      <p:tavLst>
                                        <p:tav tm="0">
                                          <p:val>
                                            <p:strVal val="#ppt_w"/>
                                          </p:val>
                                        </p:tav>
                                        <p:tav tm="100000">
                                          <p:val>
                                            <p:strVal val="#ppt_w"/>
                                          </p:val>
                                        </p:tav>
                                      </p:tavLst>
                                    </p:anim>
                                    <p:anim calcmode="lin" valueType="num">
                                      <p:cBhvr>
                                        <p:cTn id="17" dur="2500" fill="hold"/>
                                        <p:tgtEl>
                                          <p:spTgt spid="8"/>
                                        </p:tgtEl>
                                        <p:attrNameLst>
                                          <p:attrName>ppt_h</p:attrName>
                                        </p:attrNameLst>
                                      </p:cBhvr>
                                      <p:tavLst>
                                        <p:tav tm="0">
                                          <p:val>
                                            <p:fltVal val="0"/>
                                          </p:val>
                                        </p:tav>
                                        <p:tav tm="100000">
                                          <p:val>
                                            <p:strVal val="#ppt_h"/>
                                          </p:val>
                                        </p:tav>
                                      </p:tavLst>
                                    </p:anim>
                                  </p:childTnLst>
                                </p:cTn>
                              </p:par>
                              <p:par>
                                <p:cTn id="18" presetID="53" presetClass="entr" presetSubtype="16"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2500" fill="hold"/>
                                        <p:tgtEl>
                                          <p:spTgt spid="8"/>
                                        </p:tgtEl>
                                        <p:attrNameLst>
                                          <p:attrName>ppt_w</p:attrName>
                                        </p:attrNameLst>
                                      </p:cBhvr>
                                      <p:tavLst>
                                        <p:tav tm="0">
                                          <p:val>
                                            <p:fltVal val="0"/>
                                          </p:val>
                                        </p:tav>
                                        <p:tav tm="100000">
                                          <p:val>
                                            <p:strVal val="#ppt_w"/>
                                          </p:val>
                                        </p:tav>
                                      </p:tavLst>
                                    </p:anim>
                                    <p:anim calcmode="lin" valueType="num">
                                      <p:cBhvr>
                                        <p:cTn id="21" dur="2500" fill="hold"/>
                                        <p:tgtEl>
                                          <p:spTgt spid="8"/>
                                        </p:tgtEl>
                                        <p:attrNameLst>
                                          <p:attrName>ppt_h</p:attrName>
                                        </p:attrNameLst>
                                      </p:cBhvr>
                                      <p:tavLst>
                                        <p:tav tm="0">
                                          <p:val>
                                            <p:fltVal val="0"/>
                                          </p:val>
                                        </p:tav>
                                        <p:tav tm="100000">
                                          <p:val>
                                            <p:strVal val="#ppt_h"/>
                                          </p:val>
                                        </p:tav>
                                      </p:tavLst>
                                    </p:anim>
                                    <p:animEffect transition="in" filter="fade">
                                      <p:cBhvr>
                                        <p:cTn id="22" dur="2500"/>
                                        <p:tgtEl>
                                          <p:spTgt spid="8"/>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500" fill="hold"/>
                                        <p:tgtEl>
                                          <p:spTgt spid="7"/>
                                        </p:tgtEl>
                                        <p:attrNameLst>
                                          <p:attrName>ppt_w</p:attrName>
                                        </p:attrNameLst>
                                      </p:cBhvr>
                                      <p:tavLst>
                                        <p:tav tm="0">
                                          <p:val>
                                            <p:fltVal val="0"/>
                                          </p:val>
                                        </p:tav>
                                        <p:tav tm="100000">
                                          <p:val>
                                            <p:strVal val="#ppt_w"/>
                                          </p:val>
                                        </p:tav>
                                      </p:tavLst>
                                    </p:anim>
                                    <p:anim calcmode="lin" valueType="num">
                                      <p:cBhvr>
                                        <p:cTn id="26" dur="2500" fill="hold"/>
                                        <p:tgtEl>
                                          <p:spTgt spid="7"/>
                                        </p:tgtEl>
                                        <p:attrNameLst>
                                          <p:attrName>ppt_h</p:attrName>
                                        </p:attrNameLst>
                                      </p:cBhvr>
                                      <p:tavLst>
                                        <p:tav tm="0">
                                          <p:val>
                                            <p:fltVal val="0"/>
                                          </p:val>
                                        </p:tav>
                                        <p:tav tm="100000">
                                          <p:val>
                                            <p:strVal val="#ppt_h"/>
                                          </p:val>
                                        </p:tav>
                                      </p:tavLst>
                                    </p:anim>
                                    <p:animEffect transition="in" filter="fade">
                                      <p:cBhvr>
                                        <p:cTn id="27" dur="2500"/>
                                        <p:tgtEl>
                                          <p:spTgt spid="7"/>
                                        </p:tgtEl>
                                      </p:cBhvr>
                                    </p:animEffect>
                                  </p:childTnLst>
                                </p:cTn>
                              </p:par>
                            </p:childTnLst>
                          </p:cTn>
                        </p:par>
                        <p:par>
                          <p:cTn id="28" fill="hold">
                            <p:stCondLst>
                              <p:cond delay="28625"/>
                            </p:stCondLst>
                            <p:childTnLst>
                              <p:par>
                                <p:cTn id="29" presetID="10" presetClass="entr" presetSubtype="0" fill="hold" grpId="0" nodeType="afterEffect">
                                  <p:stCondLst>
                                    <p:cond delay="150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170"/>
                                        <p:tgtEl>
                                          <p:spTgt spid="5"/>
                                        </p:tgtEl>
                                      </p:cBhvr>
                                    </p:animEffect>
                                  </p:childTnLst>
                                </p:cTn>
                              </p:par>
                            </p:childTnLst>
                          </p:cTn>
                        </p:par>
                        <p:par>
                          <p:cTn id="32" fill="hold">
                            <p:stCondLst>
                              <p:cond delay="34220"/>
                            </p:stCondLst>
                            <p:childTnLst>
                              <p:par>
                                <p:cTn id="33" presetID="1" presetClass="entr" presetSubtype="0" fill="hold" grpId="0" nodeType="afterEffect" nodePh="1">
                                  <p:stCondLst>
                                    <p:cond delay="3000"/>
                                  </p:stCondLst>
                                  <p:endCondLst>
                                    <p:cond evt="begin" delay="0">
                                      <p:tn val="33"/>
                                    </p:cond>
                                  </p:endCondLst>
                                  <p:childTnLst>
                                    <p:set>
                                      <p:cBhvr>
                                        <p:cTn id="3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show="0">
  <p:cSld>
    <p:bg>
      <p:bgPr>
        <a:blipFill dpi="0" rotWithShape="1">
          <a:blip r:embed="rId5">
            <a:lum/>
          </a:blip>
          <a:srcRect/>
          <a:stretch>
            <a:fillRect l="-7000"/>
          </a:stretch>
        </a:blipFill>
        <a:effectLst/>
      </p:bgPr>
    </p:bg>
    <p:spTree>
      <p:nvGrpSpPr>
        <p:cNvPr id="1" name=""/>
        <p:cNvGrpSpPr/>
        <p:nvPr/>
      </p:nvGrpSpPr>
      <p:grpSpPr>
        <a:xfrm>
          <a:off x="0" y="0"/>
          <a:ext cx="0" cy="0"/>
          <a:chOff x="0" y="0"/>
          <a:chExt cx="0" cy="0"/>
        </a:xfrm>
      </p:grpSpPr>
      <p:sp>
        <p:nvSpPr>
          <p:cNvPr id="5" name="6 CuadroTexto"/>
          <p:cNvSpPr txBox="1"/>
          <p:nvPr/>
        </p:nvSpPr>
        <p:spPr>
          <a:xfrm>
            <a:off x="495662" y="5657671"/>
            <a:ext cx="10352866"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a:ln w="11430"/>
                <a:solidFill>
                  <a:prstClr val="black"/>
                </a:solidFill>
                <a:effectLst>
                  <a:outerShdw blurRad="50800" dist="39000" dir="5460000" algn="tl">
                    <a:srgbClr val="000000">
                      <a:alpha val="38000"/>
                    </a:srgbClr>
                  </a:outerShdw>
                </a:effectLst>
                <a:uLnTx/>
                <a:uFillTx/>
                <a:latin typeface="Arial" charset="0"/>
                <a:ea typeface="+mn-ea"/>
                <a:cs typeface="Arial"/>
              </a:rPr>
              <a:t>____________________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endParaRPr>
          </a:p>
        </p:txBody>
      </p:sp>
      <p:pic>
        <p:nvPicPr>
          <p:cNvPr id="7" name="Picture 2" descr="C:\Users\capiA\Desktop\Eaglenest 767.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19191"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pic>
        <p:nvPicPr>
          <p:cNvPr id="3" name="Eagle 1 - Mezcla 0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048328" y="7101408"/>
            <a:ext cx="360040" cy="360040"/>
          </a:xfrm>
          <a:prstGeom prst="rect">
            <a:avLst/>
          </a:prstGeom>
        </p:spPr>
      </p:pic>
      <p:sp>
        <p:nvSpPr>
          <p:cNvPr id="13" name="CuadroTexto 12"/>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1 Rectángulo">
            <a:extLst>
              <a:ext uri="{FF2B5EF4-FFF2-40B4-BE49-F238E27FC236}">
                <a16:creationId xmlns:a16="http://schemas.microsoft.com/office/drawing/2014/main" id="{678D6612-BAC9-4C96-80DB-20516F0456EF}"/>
              </a:ext>
            </a:extLst>
          </p:cNvPr>
          <p:cNvSpPr/>
          <p:nvPr/>
        </p:nvSpPr>
        <p:spPr>
          <a:xfrm>
            <a:off x="753940" y="5431943"/>
            <a:ext cx="2321560" cy="549072"/>
          </a:xfrm>
          <a:prstGeom prst="rect">
            <a:avLst/>
          </a:prstGeom>
          <a:noFill/>
        </p:spPr>
        <p:txBody>
          <a:bodyPr wrap="square" lIns="121920" tIns="60960" rIns="121920" bIns="60960" numCol="1">
            <a:prstTxWarp prst="textDeflateBottom">
              <a:avLst/>
            </a:prstTxWarp>
            <a:spAutoFit/>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lang="es-MX" sz="2400" b="1" kern="0" dirty="0">
                <a:ln w="10160">
                  <a:solidFill>
                    <a:schemeClr val="accent5"/>
                  </a:solidFill>
                  <a:prstDash val="solid"/>
                </a:ln>
                <a:solidFill>
                  <a:srgbClr val="FFFF00"/>
                </a:solidFill>
                <a:effectLst>
                  <a:outerShdw blurRad="38100" dist="22860" dir="5400000" algn="tl" rotWithShape="0">
                    <a:srgbClr val="000000">
                      <a:alpha val="30000"/>
                    </a:srgbClr>
                  </a:outerShdw>
                </a:effectLst>
                <a:latin typeface="Algerian" panose="04020705040A02060702" pitchFamily="82" charset="0"/>
                <a:cs typeface="Arial"/>
              </a:rPr>
              <a:t>2</a:t>
            </a:r>
            <a:r>
              <a:rPr kumimoji="0" lang="es-MX" sz="2400" b="1" i="0" u="none" strike="noStrike" kern="0" normalizeH="0" baseline="0" noProof="0" dirty="0">
                <a:ln w="10160">
                  <a:solidFill>
                    <a:schemeClr val="accent5"/>
                  </a:solidFill>
                  <a:prstDash val="solid"/>
                </a:ln>
                <a:solidFill>
                  <a:srgbClr val="FFFF00"/>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rPr>
              <a:t>ª parte de 2</a:t>
            </a:r>
            <a:endParaRPr kumimoji="0" lang="es-ES" sz="2400" b="1" i="0" u="none" strike="noStrike" kern="0" normalizeH="0" baseline="0" noProof="0" dirty="0">
              <a:ln w="10160">
                <a:solidFill>
                  <a:schemeClr val="accent5"/>
                </a:solidFill>
                <a:prstDash val="solid"/>
              </a:ln>
              <a:solidFill>
                <a:srgbClr val="FFFF00"/>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endParaRPr>
          </a:p>
        </p:txBody>
      </p:sp>
      <p:sp>
        <p:nvSpPr>
          <p:cNvPr id="10" name="12 CuadroTexto">
            <a:extLst>
              <a:ext uri="{FF2B5EF4-FFF2-40B4-BE49-F238E27FC236}">
                <a16:creationId xmlns:a16="http://schemas.microsoft.com/office/drawing/2014/main" id="{1F56979F-1B84-4CE6-AF47-176EA09736F4}"/>
              </a:ext>
            </a:extLst>
          </p:cNvPr>
          <p:cNvSpPr txBox="1"/>
          <p:nvPr/>
        </p:nvSpPr>
        <p:spPr>
          <a:xfrm>
            <a:off x="132095" y="113562"/>
            <a:ext cx="2300257" cy="480801"/>
          </a:xfrm>
          <a:prstGeom prst="rect">
            <a:avLst/>
          </a:prstGeom>
          <a:noFill/>
        </p:spPr>
        <p:txBody>
          <a:bodyPr wrap="square">
            <a:prstTxWarp prst="textDeflateBottom">
              <a:avLst/>
            </a:prstTxWarp>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noFill/>
                </a:ln>
                <a:solidFill>
                  <a:srgbClr val="C00000"/>
                </a:solidFill>
                <a:uLnTx/>
                <a:uFillTx/>
                <a:latin typeface="Arial Narrow" panose="020B0606020202030204" pitchFamily="34" charset="0"/>
                <a:ea typeface="+mn-ea"/>
                <a:cs typeface="Arial"/>
              </a:rPr>
              <a:t>eaglenest8@hotmail.com</a:t>
            </a:r>
          </a:p>
        </p:txBody>
      </p:sp>
      <p:sp>
        <p:nvSpPr>
          <p:cNvPr id="11" name="1 Rectángulo">
            <a:extLst>
              <a:ext uri="{FF2B5EF4-FFF2-40B4-BE49-F238E27FC236}">
                <a16:creationId xmlns:a16="http://schemas.microsoft.com/office/drawing/2014/main" id="{5F9254BC-A968-489A-8061-9783AD4094C6}"/>
              </a:ext>
            </a:extLst>
          </p:cNvPr>
          <p:cNvSpPr/>
          <p:nvPr/>
        </p:nvSpPr>
        <p:spPr>
          <a:xfrm>
            <a:off x="60768" y="1674063"/>
            <a:ext cx="3898270" cy="3995468"/>
          </a:xfrm>
          <a:prstGeom prst="rect">
            <a:avLst/>
          </a:prstGeom>
          <a:noFill/>
        </p:spPr>
        <p:txBody>
          <a:bodyPr wrap="square" lIns="121920" tIns="60960" rIns="121920" bIns="60960" numCol="1">
            <a:prstTxWarp prst="textCanUp">
              <a:avLst/>
            </a:prstTxWarp>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r>
              <a:rPr lang="es-ES" sz="3200" b="1" kern="0" dirty="0">
                <a:ln>
                  <a:solidFill>
                    <a:srgbClr val="996633"/>
                  </a:solidFill>
                </a:ln>
                <a:solidFill>
                  <a:srgbClr val="FFC000"/>
                </a:solidFill>
                <a:latin typeface="Arial"/>
                <a:cs typeface="Arial"/>
              </a:rPr>
              <a:t> </a:t>
            </a:r>
            <a:r>
              <a:rPr lang="es-ES" sz="3200" b="1" kern="0" dirty="0" err="1">
                <a:ln>
                  <a:solidFill>
                    <a:srgbClr val="996633"/>
                  </a:solidFill>
                </a:ln>
                <a:solidFill>
                  <a:srgbClr val="FFC000"/>
                </a:solidFill>
                <a:latin typeface="Arial"/>
                <a:cs typeface="Arial"/>
              </a:rPr>
              <a:t>Sebastian</a:t>
            </a:r>
            <a:r>
              <a:rPr lang="es-ES" sz="3200" b="1" kern="0" dirty="0">
                <a:ln>
                  <a:solidFill>
                    <a:srgbClr val="996633"/>
                  </a:solidFill>
                </a:ln>
                <a:solidFill>
                  <a:srgbClr val="FFC000"/>
                </a:solidFill>
                <a:latin typeface="Arial"/>
                <a:cs typeface="Arial"/>
              </a:rPr>
              <a:t> </a:t>
            </a:r>
          </a:p>
          <a:p>
            <a:pPr lvl="0" algn="ctr" defTabSz="1219170"/>
            <a:endParaRPr lang="es-ES" sz="3200" b="1" kern="0" dirty="0">
              <a:ln>
                <a:solidFill>
                  <a:srgbClr val="996633"/>
                </a:solidFill>
              </a:ln>
              <a:solidFill>
                <a:srgbClr val="FFC000"/>
              </a:solidFill>
              <a:latin typeface="Arial"/>
              <a:cs typeface="Arial"/>
            </a:endParaRPr>
          </a:p>
          <a:p>
            <a:pPr lvl="0" algn="ctr" defTabSz="1219170"/>
            <a:r>
              <a:rPr lang="es-ES" sz="3200" b="1" kern="0" dirty="0">
                <a:ln>
                  <a:solidFill>
                    <a:srgbClr val="996633"/>
                  </a:solidFill>
                </a:ln>
                <a:solidFill>
                  <a:srgbClr val="FFC000"/>
                </a:solidFill>
                <a:latin typeface="Arial"/>
                <a:cs typeface="Arial"/>
              </a:rPr>
              <a:t>Vettel </a:t>
            </a:r>
            <a:endParaRPr lang="es-MX" sz="3200" b="1" kern="0" dirty="0">
              <a:ln>
                <a:solidFill>
                  <a:srgbClr val="996633"/>
                </a:solidFill>
              </a:ln>
              <a:solidFill>
                <a:srgbClr val="FFC000"/>
              </a:solidFill>
              <a:latin typeface="Arial"/>
              <a:cs typeface="Arial"/>
            </a:endParaRPr>
          </a:p>
          <a:p>
            <a:pPr marL="0" marR="0" lvl="0" indent="0" algn="ctr" defTabSz="1219170" rtl="0" eaLnBrk="1" fontAlgn="auto" latinLnBrk="0" hangingPunct="1">
              <a:spcBef>
                <a:spcPts val="0"/>
              </a:spcBef>
              <a:spcAft>
                <a:spcPts val="0"/>
              </a:spcAft>
              <a:buClrTx/>
              <a:buSzTx/>
              <a:buFontTx/>
              <a:buNone/>
              <a:tabLst/>
              <a:defRPr/>
            </a:pPr>
            <a:endParaRPr kumimoji="0" lang="es-ES" sz="3200" b="1" i="0" u="none" strike="noStrike" kern="0" cap="none" spc="0" normalizeH="0" baseline="0" noProof="0" dirty="0">
              <a:ln>
                <a:solidFill>
                  <a:srgbClr val="996633"/>
                </a:solidFill>
              </a:ln>
              <a:solidFill>
                <a:srgbClr val="FFC000"/>
              </a:solidFill>
              <a:effectLst/>
              <a:uLnTx/>
              <a:uFillTx/>
              <a:latin typeface="Arial"/>
              <a:ea typeface="+mn-ea"/>
              <a:cs typeface="Arial"/>
            </a:endParaRPr>
          </a:p>
        </p:txBody>
      </p:sp>
      <p:sp>
        <p:nvSpPr>
          <p:cNvPr id="12" name="1 Rectángulo">
            <a:extLst>
              <a:ext uri="{FF2B5EF4-FFF2-40B4-BE49-F238E27FC236}">
                <a16:creationId xmlns:a16="http://schemas.microsoft.com/office/drawing/2014/main" id="{7BB1A3EF-0AB4-4BBC-8BBD-F18983E02414}"/>
              </a:ext>
            </a:extLst>
          </p:cNvPr>
          <p:cNvSpPr/>
          <p:nvPr/>
        </p:nvSpPr>
        <p:spPr>
          <a:xfrm>
            <a:off x="7079226" y="244510"/>
            <a:ext cx="4928284" cy="3995468"/>
          </a:xfrm>
          <a:prstGeom prst="rect">
            <a:avLst/>
          </a:prstGeom>
          <a:noFill/>
        </p:spPr>
        <p:txBody>
          <a:bodyPr wrap="square" lIns="121920" tIns="60960" rIns="121920" bIns="60960" numCol="1">
            <a:prstTxWarp prst="textCanUp">
              <a:avLst/>
            </a:prstTxWarp>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r>
              <a:rPr kumimoji="0" lang="es-ES" sz="3200" b="1" i="0" u="none" strike="noStrike" kern="0" cap="none" spc="0" normalizeH="0" baseline="0" noProof="0" dirty="0">
                <a:ln>
                  <a:solidFill>
                    <a:srgbClr val="996633"/>
                  </a:solidFill>
                </a:ln>
                <a:solidFill>
                  <a:srgbClr val="FFC000"/>
                </a:solidFill>
                <a:effectLst/>
                <a:uLnTx/>
                <a:uFillTx/>
                <a:latin typeface="Arial"/>
                <a:ea typeface="+mn-ea"/>
                <a:cs typeface="Arial"/>
              </a:rPr>
              <a:t> </a:t>
            </a:r>
            <a:r>
              <a:rPr lang="es-ES" sz="3200" b="1" kern="0" dirty="0">
                <a:ln>
                  <a:solidFill>
                    <a:srgbClr val="996633"/>
                  </a:solidFill>
                </a:ln>
                <a:solidFill>
                  <a:srgbClr val="FFC000"/>
                </a:solidFill>
                <a:latin typeface="Arial"/>
                <a:cs typeface="Arial"/>
              </a:rPr>
              <a:t>Tetra-c</a:t>
            </a:r>
            <a:r>
              <a:rPr kumimoji="0" lang="es-ES" sz="3200" b="1" i="0" u="none" strike="noStrike" kern="0" cap="none" spc="0" normalizeH="0" baseline="0" noProof="0" dirty="0" err="1">
                <a:ln>
                  <a:solidFill>
                    <a:srgbClr val="996633"/>
                  </a:solidFill>
                </a:ln>
                <a:solidFill>
                  <a:srgbClr val="FFC000"/>
                </a:solidFill>
                <a:effectLst/>
                <a:uLnTx/>
                <a:uFillTx/>
                <a:latin typeface="Arial"/>
                <a:ea typeface="+mn-ea"/>
                <a:cs typeface="Arial"/>
              </a:rPr>
              <a:t>ampeón</a:t>
            </a:r>
            <a:r>
              <a:rPr kumimoji="0" lang="es-ES" sz="3200" b="1" i="0" u="none" strike="noStrike" kern="0" cap="none" spc="0" normalizeH="0" baseline="0" noProof="0" dirty="0">
                <a:ln>
                  <a:solidFill>
                    <a:srgbClr val="996633"/>
                  </a:solidFill>
                </a:ln>
                <a:solidFill>
                  <a:srgbClr val="FFC000"/>
                </a:solidFill>
                <a:effectLst/>
                <a:uLnTx/>
                <a:uFillTx/>
                <a:latin typeface="Arial"/>
                <a:ea typeface="+mn-ea"/>
                <a:cs typeface="Arial"/>
              </a:rPr>
              <a:t> Mundial     </a:t>
            </a:r>
          </a:p>
          <a:p>
            <a:pPr marL="0" marR="0" lvl="0" indent="0" algn="ctr" defTabSz="1219170" rtl="0" eaLnBrk="1" fontAlgn="auto" latinLnBrk="0" hangingPunct="1">
              <a:spcBef>
                <a:spcPts val="0"/>
              </a:spcBef>
              <a:spcAft>
                <a:spcPts val="0"/>
              </a:spcAft>
              <a:buClrTx/>
              <a:buSzTx/>
              <a:buFontTx/>
              <a:buNone/>
              <a:tabLst/>
              <a:defRPr/>
            </a:pPr>
            <a:r>
              <a:rPr kumimoji="0" lang="es-ES" sz="3200" b="1" i="0" u="none" strike="noStrike" kern="0" cap="none" spc="0" normalizeH="0" baseline="0" noProof="0" dirty="0">
                <a:ln>
                  <a:solidFill>
                    <a:srgbClr val="996633"/>
                  </a:solidFill>
                </a:ln>
                <a:solidFill>
                  <a:srgbClr val="FFC000"/>
                </a:solidFill>
                <a:effectLst/>
                <a:uLnTx/>
                <a:uFillTx/>
                <a:latin typeface="Arial"/>
                <a:ea typeface="+mn-ea"/>
                <a:cs typeface="Arial"/>
              </a:rPr>
              <a:t>   F</a:t>
            </a:r>
            <a:r>
              <a:rPr kumimoji="0" lang="es-MX" sz="3200" b="1" i="0" u="none" strike="noStrike" kern="0" cap="none" spc="0" normalizeH="0" baseline="0" noProof="0" dirty="0">
                <a:ln>
                  <a:solidFill>
                    <a:srgbClr val="996633"/>
                  </a:solidFill>
                </a:ln>
                <a:solidFill>
                  <a:srgbClr val="FFC000"/>
                </a:solidFill>
                <a:effectLst/>
                <a:uLnTx/>
                <a:uFillTx/>
                <a:latin typeface="Arial"/>
                <a:ea typeface="+mn-ea"/>
                <a:cs typeface="Arial"/>
              </a:rPr>
              <a:t>1 </a:t>
            </a:r>
          </a:p>
          <a:p>
            <a:pPr marL="0" marR="0" lvl="0" indent="0" algn="ctr" defTabSz="1219170" rtl="0" eaLnBrk="1" fontAlgn="auto" latinLnBrk="0" hangingPunct="1">
              <a:spcBef>
                <a:spcPts val="0"/>
              </a:spcBef>
              <a:spcAft>
                <a:spcPts val="0"/>
              </a:spcAft>
              <a:buClrTx/>
              <a:buSzTx/>
              <a:buFontTx/>
              <a:buNone/>
              <a:tabLst/>
              <a:defRPr/>
            </a:pPr>
            <a:r>
              <a:rPr kumimoji="0" lang="es-MX" sz="3200" b="1" i="0" u="none" strike="noStrike" kern="0" cap="none" spc="0" normalizeH="0" baseline="0" noProof="0" dirty="0">
                <a:ln>
                  <a:solidFill>
                    <a:srgbClr val="996633"/>
                  </a:solidFill>
                </a:ln>
                <a:solidFill>
                  <a:srgbClr val="FFC000"/>
                </a:solidFill>
                <a:effectLst/>
                <a:uLnTx/>
                <a:uFillTx/>
                <a:latin typeface="Arial"/>
                <a:ea typeface="+mn-ea"/>
                <a:cs typeface="Arial"/>
              </a:rPr>
              <a:t>     2010 </a:t>
            </a:r>
            <a:r>
              <a:rPr lang="es-ES" sz="3200" b="1" kern="0" dirty="0">
                <a:ln>
                  <a:solidFill>
                    <a:srgbClr val="996633"/>
                  </a:solidFill>
                </a:ln>
                <a:solidFill>
                  <a:srgbClr val="FFC000"/>
                </a:solidFill>
                <a:latin typeface="Arial"/>
                <a:cs typeface="Arial"/>
              </a:rPr>
              <a:t>2</a:t>
            </a:r>
            <a:r>
              <a:rPr lang="es-MX" sz="3200" b="1" kern="0" dirty="0">
                <a:ln>
                  <a:solidFill>
                    <a:srgbClr val="996633"/>
                  </a:solidFill>
                </a:ln>
                <a:solidFill>
                  <a:srgbClr val="FFC000"/>
                </a:solidFill>
                <a:latin typeface="Arial"/>
                <a:cs typeface="Arial"/>
              </a:rPr>
              <a:t>011 </a:t>
            </a:r>
          </a:p>
          <a:p>
            <a:pPr marL="0" marR="0" lvl="0" indent="0" algn="ctr" defTabSz="1219170" rtl="0" eaLnBrk="1" fontAlgn="auto" latinLnBrk="0" hangingPunct="1">
              <a:spcBef>
                <a:spcPts val="0"/>
              </a:spcBef>
              <a:spcAft>
                <a:spcPts val="0"/>
              </a:spcAft>
              <a:buClrTx/>
              <a:buSzTx/>
              <a:buFontTx/>
              <a:buNone/>
              <a:tabLst/>
              <a:defRPr/>
            </a:pPr>
            <a:r>
              <a:rPr kumimoji="0" lang="es-ES" sz="3200" b="1" i="0" u="none" strike="noStrike" kern="0" cap="none" spc="0" normalizeH="0" baseline="0" noProof="0" dirty="0">
                <a:ln>
                  <a:solidFill>
                    <a:srgbClr val="996633"/>
                  </a:solidFill>
                </a:ln>
                <a:solidFill>
                  <a:srgbClr val="FFC000"/>
                </a:solidFill>
                <a:effectLst/>
                <a:uLnTx/>
                <a:uFillTx/>
                <a:latin typeface="Arial"/>
                <a:ea typeface="+mn-ea"/>
                <a:cs typeface="Arial"/>
              </a:rPr>
              <a:t>     2</a:t>
            </a:r>
            <a:r>
              <a:rPr kumimoji="0" lang="es-MX" sz="3200" b="1" i="0" u="none" strike="noStrike" kern="0" cap="none" spc="0" normalizeH="0" baseline="0" noProof="0" dirty="0">
                <a:ln>
                  <a:solidFill>
                    <a:srgbClr val="996633"/>
                  </a:solidFill>
                </a:ln>
                <a:solidFill>
                  <a:srgbClr val="FFC000"/>
                </a:solidFill>
                <a:effectLst/>
                <a:uLnTx/>
                <a:uFillTx/>
                <a:latin typeface="Arial"/>
                <a:ea typeface="+mn-ea"/>
                <a:cs typeface="Arial"/>
              </a:rPr>
              <a:t>012 </a:t>
            </a:r>
            <a:r>
              <a:rPr lang="es-ES" sz="3200" b="1" kern="0" dirty="0">
                <a:ln>
                  <a:solidFill>
                    <a:srgbClr val="996633"/>
                  </a:solidFill>
                </a:ln>
                <a:solidFill>
                  <a:srgbClr val="FFC000"/>
                </a:solidFill>
                <a:latin typeface="Arial"/>
                <a:cs typeface="Arial"/>
              </a:rPr>
              <a:t>2</a:t>
            </a:r>
            <a:r>
              <a:rPr lang="es-MX" sz="3200" b="1" kern="0" dirty="0">
                <a:ln>
                  <a:solidFill>
                    <a:srgbClr val="996633"/>
                  </a:solidFill>
                </a:ln>
                <a:solidFill>
                  <a:srgbClr val="FFC000"/>
                </a:solidFill>
                <a:latin typeface="Arial"/>
                <a:cs typeface="Arial"/>
              </a:rPr>
              <a:t>013</a:t>
            </a:r>
            <a:endParaRPr kumimoji="0" lang="es-ES" sz="3200" b="1" i="0" u="none" strike="noStrike" kern="0" cap="none" spc="0" normalizeH="0" baseline="0" noProof="0" dirty="0">
              <a:ln>
                <a:solidFill>
                  <a:srgbClr val="996633"/>
                </a:solidFill>
              </a:ln>
              <a:solidFill>
                <a:srgbClr val="FFC000"/>
              </a:solidFill>
              <a:effectLst/>
              <a:uLnTx/>
              <a:uFillTx/>
              <a:latin typeface="Arial"/>
              <a:ea typeface="+mn-ea"/>
              <a:cs typeface="Arial"/>
            </a:endParaRPr>
          </a:p>
        </p:txBody>
      </p:sp>
    </p:spTree>
    <p:extLst>
      <p:ext uri="{BB962C8B-B14F-4D97-AF65-F5344CB8AC3E}">
        <p14:creationId xmlns:p14="http://schemas.microsoft.com/office/powerpoint/2010/main" val="1463483934"/>
      </p:ext>
    </p:extLst>
  </p:cSld>
  <p:clrMapOvr>
    <a:masterClrMapping/>
  </p:clrMapOvr>
  <mc:AlternateContent xmlns:mc="http://schemas.openxmlformats.org/markup-compatibility/2006">
    <mc:Choice xmlns:p14="http://schemas.microsoft.com/office/powerpoint/2010/main" Requires="p14">
      <p:transition spd="slow" p14:dur="7500" advClick="0" advTm="7500">
        <p14:vortex/>
        <p:sndAc>
          <p:stSnd>
            <p:snd r:embed="rId4" name="Gabriel's Oboe PD-Eaglenest-1.wav"/>
          </p:stSnd>
        </p:sndAc>
      </p:transition>
    </mc:Choice>
    <mc:Fallback>
      <p:transition spd="slow" advClick="0" advTm="7500">
        <p:fade/>
        <p:sndAc>
          <p:stSnd>
            <p:snd r:embed="rId4" name="Gabriel's Oboe PD-Eaglenest-1.wav"/>
          </p:stSnd>
        </p:sndAc>
      </p:transition>
    </mc:Fallback>
  </mc:AlternateContent>
  <p:timing>
    <p:tnLst>
      <p:par>
        <p:cTn id="1" dur="indefinite" restart="never" nodeType="tmRoot">
          <p:childTnLst>
            <p:audio>
              <p:cMediaNode vol="100000">
                <p:cTn id="2"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5">
            <a:alphaModFix amt="10000"/>
            <a:lum/>
          </a:blip>
          <a:srcRect/>
          <a:stretch>
            <a:fillRect/>
          </a:stretch>
        </a:blipFill>
        <a:effectLst/>
      </p:bgPr>
    </p:bg>
    <p:spTree>
      <p:nvGrpSpPr>
        <p:cNvPr id="1" name=""/>
        <p:cNvGrpSpPr/>
        <p:nvPr/>
      </p:nvGrpSpPr>
      <p:grpSpPr>
        <a:xfrm>
          <a:off x="0" y="0"/>
          <a:ext cx="0" cy="0"/>
          <a:chOff x="0" y="0"/>
          <a:chExt cx="0" cy="0"/>
        </a:xfrm>
      </p:grpSpPr>
      <p:pic>
        <p:nvPicPr>
          <p:cNvPr id="11" name="Imagen 10" descr="Imagen que contiene carretera, exterior, camión, carrera de coches&#10;&#10;Descripción generada con confianza muy alta">
            <a:extLst>
              <a:ext uri="{FF2B5EF4-FFF2-40B4-BE49-F238E27FC236}">
                <a16:creationId xmlns:a16="http://schemas.microsoft.com/office/drawing/2014/main" id="{83AA0F37-DBA3-4CB9-9509-8DD0856E494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
        <p:nvSpPr>
          <p:cNvPr id="5" name="6 CuadroTexto"/>
          <p:cNvSpPr txBox="1"/>
          <p:nvPr/>
        </p:nvSpPr>
        <p:spPr>
          <a:xfrm>
            <a:off x="495662" y="5657671"/>
            <a:ext cx="10352866"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a:ln w="11430"/>
                <a:solidFill>
                  <a:prstClr val="black"/>
                </a:solidFill>
                <a:effectLst>
                  <a:outerShdw blurRad="50800" dist="39000" dir="5460000" algn="tl">
                    <a:srgbClr val="000000">
                      <a:alpha val="38000"/>
                    </a:srgbClr>
                  </a:outerShdw>
                </a:effectLst>
                <a:uLnTx/>
                <a:uFillTx/>
                <a:latin typeface="Arial" charset="0"/>
                <a:ea typeface="+mn-ea"/>
                <a:cs typeface="Arial"/>
              </a:rPr>
              <a:t>____________________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endParaRPr>
          </a:p>
        </p:txBody>
      </p:sp>
      <p:pic>
        <p:nvPicPr>
          <p:cNvPr id="4" name="Picture 2" descr="C:\Users\capiA\Desktop\Eaglenest 767.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404917">
            <a:off x="16705050" y="4331566"/>
            <a:ext cx="1632181" cy="57631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Users\capiA\Desktop\Eaglenest 767.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13806"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sp>
        <p:nvSpPr>
          <p:cNvPr id="10" name="12 CuadroTexto"/>
          <p:cNvSpPr txBox="1"/>
          <p:nvPr/>
        </p:nvSpPr>
        <p:spPr>
          <a:xfrm>
            <a:off x="767408" y="250719"/>
            <a:ext cx="2300257" cy="307777"/>
          </a:xfrm>
          <a:prstGeom prst="rect">
            <a:avLst/>
          </a:prstGeom>
          <a:noFill/>
        </p:spPr>
        <p:txBody>
          <a:bodyPr wrap="square">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i="0" u="none" strike="noStrike" kern="0" cap="none" spc="0" normalizeH="0" baseline="0" noProof="0" dirty="0">
                <a:ln>
                  <a:noFill/>
                </a:ln>
                <a:solidFill>
                  <a:schemeClr val="bg1"/>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eaglenest8@hotmail.com</a:t>
            </a:r>
          </a:p>
        </p:txBody>
      </p:sp>
      <p:pic>
        <p:nvPicPr>
          <p:cNvPr id="3" name="Eagle 1 - Mezcla 0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048328" y="7101408"/>
            <a:ext cx="360040" cy="360040"/>
          </a:xfrm>
          <a:prstGeom prst="rect">
            <a:avLst/>
          </a:prstGeom>
        </p:spPr>
      </p:pic>
      <p:sp>
        <p:nvSpPr>
          <p:cNvPr id="13" name="CuadroTexto 12"/>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6" name="Imagen 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39037" y="88489"/>
            <a:ext cx="1330981" cy="468238"/>
          </a:xfrm>
          <a:prstGeom prst="rect">
            <a:avLst/>
          </a:prstGeom>
        </p:spPr>
      </p:pic>
      <p:sp>
        <p:nvSpPr>
          <p:cNvPr id="16" name="1 Rectángulo">
            <a:extLst>
              <a:ext uri="{FF2B5EF4-FFF2-40B4-BE49-F238E27FC236}">
                <a16:creationId xmlns:a16="http://schemas.microsoft.com/office/drawing/2014/main" id="{4F5F3355-7165-489B-BE0C-8F015EC24EB3}"/>
              </a:ext>
            </a:extLst>
          </p:cNvPr>
          <p:cNvSpPr/>
          <p:nvPr/>
        </p:nvSpPr>
        <p:spPr>
          <a:xfrm>
            <a:off x="1780674" y="16042"/>
            <a:ext cx="8646695" cy="1892972"/>
          </a:xfrm>
          <a:prstGeom prst="rect">
            <a:avLst/>
          </a:prstGeom>
          <a:noFill/>
        </p:spPr>
        <p:txBody>
          <a:bodyPr wrap="square" lIns="121920" tIns="60960" rIns="121920" bIns="60960" numCol="1">
            <a:prstTxWarp prst="textDeflate">
              <a:avLst>
                <a:gd name="adj" fmla="val 24483"/>
              </a:avLst>
            </a:prstTxWarp>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r>
              <a:rPr lang="es-ES" sz="3600" b="1" kern="0" dirty="0">
                <a:ln>
                  <a:solidFill>
                    <a:srgbClr val="996633"/>
                  </a:solidFill>
                </a:ln>
                <a:solidFill>
                  <a:srgbClr val="FFC000"/>
                </a:solidFill>
                <a:latin typeface="Arial"/>
                <a:cs typeface="Arial"/>
              </a:rPr>
              <a:t> </a:t>
            </a:r>
            <a:r>
              <a:rPr lang="es-ES" sz="3600" b="1" kern="0" dirty="0" err="1">
                <a:ln>
                  <a:solidFill>
                    <a:srgbClr val="996633"/>
                  </a:solidFill>
                </a:ln>
                <a:solidFill>
                  <a:srgbClr val="FFC000"/>
                </a:solidFill>
                <a:latin typeface="Arial"/>
                <a:cs typeface="Arial"/>
              </a:rPr>
              <a:t>Sebastian</a:t>
            </a:r>
            <a:r>
              <a:rPr lang="es-ES" sz="3600" b="1" kern="0" dirty="0">
                <a:ln>
                  <a:solidFill>
                    <a:srgbClr val="996633"/>
                  </a:solidFill>
                </a:ln>
                <a:solidFill>
                  <a:srgbClr val="FFC000"/>
                </a:solidFill>
                <a:latin typeface="Arial"/>
                <a:cs typeface="Arial"/>
              </a:rPr>
              <a:t> Vettel    </a:t>
            </a:r>
            <a:endParaRPr lang="es-MX" sz="3600" b="1" kern="0" dirty="0">
              <a:ln>
                <a:solidFill>
                  <a:srgbClr val="996633"/>
                </a:solidFill>
              </a:ln>
              <a:solidFill>
                <a:srgbClr val="FFC000"/>
              </a:solidFill>
              <a:latin typeface="Arial"/>
              <a:cs typeface="Arial"/>
            </a:endParaRPr>
          </a:p>
          <a:p>
            <a:pPr marL="0" marR="0" lvl="0" indent="0" algn="ctr" defTabSz="1219170" rtl="0" eaLnBrk="1" fontAlgn="auto" latinLnBrk="0" hangingPunct="1">
              <a:spcBef>
                <a:spcPts val="0"/>
              </a:spcBef>
              <a:spcAft>
                <a:spcPts val="0"/>
              </a:spcAft>
              <a:buClrTx/>
              <a:buSzTx/>
              <a:buFontTx/>
              <a:buNone/>
              <a:tabLst/>
              <a:defRPr/>
            </a:pPr>
            <a:r>
              <a:rPr kumimoji="0" lang="es-ES" sz="3600" b="1" i="0" u="none" strike="noStrike" kern="0" cap="none" spc="0" normalizeH="0" baseline="0" noProof="0" dirty="0">
                <a:ln>
                  <a:solidFill>
                    <a:srgbClr val="996633"/>
                  </a:solidFill>
                </a:ln>
                <a:solidFill>
                  <a:srgbClr val="FFC000"/>
                </a:solidFill>
                <a:effectLst/>
                <a:uLnTx/>
                <a:uFillTx/>
                <a:latin typeface="Arial"/>
                <a:ea typeface="+mn-ea"/>
                <a:cs typeface="Arial"/>
              </a:rPr>
              <a:t> Tetra-campeón Mundial    </a:t>
            </a:r>
          </a:p>
          <a:p>
            <a:pPr marL="0" marR="0" lvl="0" indent="0" algn="ctr" defTabSz="1219170" rtl="0" eaLnBrk="1" fontAlgn="auto" latinLnBrk="0" hangingPunct="1">
              <a:spcBef>
                <a:spcPts val="0"/>
              </a:spcBef>
              <a:spcAft>
                <a:spcPts val="0"/>
              </a:spcAft>
              <a:buClrTx/>
              <a:buSzTx/>
              <a:buFontTx/>
              <a:buNone/>
              <a:tabLst/>
              <a:defRPr/>
            </a:pPr>
            <a:r>
              <a:rPr kumimoji="0" lang="es-ES" sz="3600" b="1" i="0" u="none" strike="noStrike" kern="0" cap="none" spc="0" normalizeH="0" baseline="0" noProof="0" dirty="0">
                <a:ln>
                  <a:solidFill>
                    <a:srgbClr val="996633"/>
                  </a:solidFill>
                </a:ln>
                <a:solidFill>
                  <a:srgbClr val="FFC000"/>
                </a:solidFill>
                <a:effectLst/>
                <a:uLnTx/>
                <a:uFillTx/>
                <a:latin typeface="Arial"/>
                <a:ea typeface="+mn-ea"/>
                <a:cs typeface="Arial"/>
              </a:rPr>
              <a:t>F</a:t>
            </a:r>
            <a:r>
              <a:rPr kumimoji="0" lang="es-MX" sz="3600" b="1" i="0" u="none" strike="noStrike" kern="0" cap="none" spc="0" normalizeH="0" baseline="0" noProof="0" dirty="0">
                <a:ln>
                  <a:solidFill>
                    <a:srgbClr val="996633"/>
                  </a:solidFill>
                </a:ln>
                <a:solidFill>
                  <a:srgbClr val="FFC000"/>
                </a:solidFill>
                <a:effectLst/>
                <a:uLnTx/>
                <a:uFillTx/>
                <a:latin typeface="Arial"/>
                <a:ea typeface="+mn-ea"/>
                <a:cs typeface="Arial"/>
              </a:rPr>
              <a:t>1 </a:t>
            </a:r>
          </a:p>
          <a:p>
            <a:pPr marL="0" marR="0" lvl="0" indent="0" algn="ctr" defTabSz="1219170" rtl="0" eaLnBrk="1" fontAlgn="auto" latinLnBrk="0" hangingPunct="1">
              <a:spcBef>
                <a:spcPts val="0"/>
              </a:spcBef>
              <a:spcAft>
                <a:spcPts val="0"/>
              </a:spcAft>
              <a:buClrTx/>
              <a:buSzTx/>
              <a:buFontTx/>
              <a:buNone/>
              <a:tabLst/>
              <a:defRPr/>
            </a:pPr>
            <a:r>
              <a:rPr kumimoji="0" lang="es-MX" sz="3600" b="1" i="0" u="none" strike="noStrike" kern="0" cap="none" spc="0" normalizeH="0" baseline="0" noProof="0" dirty="0">
                <a:ln>
                  <a:solidFill>
                    <a:srgbClr val="996633"/>
                  </a:solidFill>
                </a:ln>
                <a:solidFill>
                  <a:srgbClr val="FFC000"/>
                </a:solidFill>
                <a:effectLst/>
                <a:uLnTx/>
                <a:uFillTx/>
                <a:latin typeface="Arial"/>
                <a:ea typeface="+mn-ea"/>
                <a:cs typeface="Arial"/>
              </a:rPr>
              <a:t> 2010  2011  2012  2013</a:t>
            </a:r>
            <a:endParaRPr kumimoji="0" lang="es-ES" sz="3600" b="1" i="0" u="none" strike="noStrike" kern="0" cap="none" spc="0" normalizeH="0" baseline="0" noProof="0" dirty="0">
              <a:ln>
                <a:solidFill>
                  <a:srgbClr val="996633"/>
                </a:solidFill>
              </a:ln>
              <a:solidFill>
                <a:srgbClr val="FFC000"/>
              </a:solidFill>
              <a:effectLst/>
              <a:uLnTx/>
              <a:uFillTx/>
              <a:latin typeface="Arial"/>
              <a:ea typeface="+mn-ea"/>
              <a:cs typeface="Arial"/>
            </a:endParaRPr>
          </a:p>
        </p:txBody>
      </p:sp>
      <p:sp>
        <p:nvSpPr>
          <p:cNvPr id="15" name="1 Rectángulo">
            <a:extLst>
              <a:ext uri="{FF2B5EF4-FFF2-40B4-BE49-F238E27FC236}">
                <a16:creationId xmlns:a16="http://schemas.microsoft.com/office/drawing/2014/main" id="{665BEEEC-EBCD-47B4-90CF-5E2E05566B2F}"/>
              </a:ext>
            </a:extLst>
          </p:cNvPr>
          <p:cNvSpPr/>
          <p:nvPr/>
        </p:nvSpPr>
        <p:spPr>
          <a:xfrm>
            <a:off x="6215133" y="5643222"/>
            <a:ext cx="2321560" cy="392452"/>
          </a:xfrm>
          <a:prstGeom prst="rect">
            <a:avLst/>
          </a:prstGeom>
          <a:noFill/>
        </p:spPr>
        <p:txBody>
          <a:bodyPr wrap="square" lIns="121920" tIns="60960" rIns="121920" bIns="60960" numCol="1">
            <a:prstTxWarp prst="textWave2">
              <a:avLst>
                <a:gd name="adj1" fmla="val 12500"/>
                <a:gd name="adj2" fmla="val -789"/>
              </a:avLst>
            </a:prstTxWarp>
            <a:spAutoFit/>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lang="es-MX" sz="2400" b="1" kern="0" noProof="0" dirty="0">
                <a:ln w="10160">
                  <a:solidFill>
                    <a:srgbClr val="4472C4"/>
                  </a:solidFill>
                  <a:prstDash val="solid"/>
                </a:ln>
                <a:solidFill>
                  <a:srgbClr val="FFFFFF"/>
                </a:solidFill>
                <a:effectLst>
                  <a:outerShdw blurRad="38100" dist="22860" dir="5400000" algn="tl" rotWithShape="0">
                    <a:srgbClr val="000000">
                      <a:alpha val="30000"/>
                    </a:srgbClr>
                  </a:outerShdw>
                </a:effectLst>
                <a:latin typeface="Algerian" panose="04020705040A02060702" pitchFamily="82" charset="0"/>
                <a:cs typeface="Arial"/>
              </a:rPr>
              <a:t>2</a:t>
            </a:r>
            <a:r>
              <a:rPr kumimoji="0" lang="es-MX" sz="2400" b="1" i="0" u="none" strike="noStrike" kern="0" cap="none" spc="0" normalizeH="0" baseline="0" noProof="0" dirty="0">
                <a:ln w="10160">
                  <a:solidFill>
                    <a:srgbClr val="4472C4"/>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rPr>
              <a:t>ª parte de 2</a:t>
            </a:r>
            <a:endParaRPr kumimoji="0" lang="es-ES" sz="2400" b="1" i="0" u="none" strike="noStrike" kern="0" cap="none" spc="0" normalizeH="0" baseline="0" noProof="0" dirty="0">
              <a:ln w="10160">
                <a:solidFill>
                  <a:srgbClr val="4472C4"/>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endParaRPr>
          </a:p>
        </p:txBody>
      </p:sp>
    </p:spTree>
    <p:extLst>
      <p:ext uri="{BB962C8B-B14F-4D97-AF65-F5344CB8AC3E}">
        <p14:creationId xmlns:p14="http://schemas.microsoft.com/office/powerpoint/2010/main" val="40094394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advClick="0" advTm="0">
        <p15:prstTrans prst="curtains"/>
        <p:sndAc>
          <p:stSnd>
            <p:snd r:embed="rId4" name="Gabriel's Oboe PD-Eaglenest-1.wav"/>
          </p:stSnd>
        </p:sndAc>
      </p:transition>
    </mc:Choice>
    <mc:Fallback>
      <p:transition spd="slow" advClick="0" advTm="0">
        <p:fade/>
        <p:sndAc>
          <p:stSnd>
            <p:snd r:embed="rId4" name="Gabriel's Oboe PD-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37000"/>
                                        <p:tgtEl>
                                          <p:spTgt spid="11"/>
                                        </p:tgtEl>
                                      </p:cBhvr>
                                    </p:animEffect>
                                  </p:childTnLst>
                                </p:cTn>
                              </p:par>
                              <p:par>
                                <p:cTn id="8" presetID="2" presetClass="exit" presetSubtype="2" fill="hold" nodeType="withEffect">
                                  <p:stCondLst>
                                    <p:cond delay="500"/>
                                  </p:stCondLst>
                                  <p:childTnLst>
                                    <p:anim calcmode="lin" valueType="num">
                                      <p:cBhvr additive="base">
                                        <p:cTn id="9" dur="16000"/>
                                        <p:tgtEl>
                                          <p:spTgt spid="6"/>
                                        </p:tgtEl>
                                        <p:attrNameLst>
                                          <p:attrName>ppt_x</p:attrName>
                                        </p:attrNameLst>
                                      </p:cBhvr>
                                      <p:tavLst>
                                        <p:tav tm="0">
                                          <p:val>
                                            <p:strVal val="ppt_x"/>
                                          </p:val>
                                        </p:tav>
                                        <p:tav tm="100000">
                                          <p:val>
                                            <p:strVal val="1+ppt_w/2"/>
                                          </p:val>
                                        </p:tav>
                                      </p:tavLst>
                                    </p:anim>
                                    <p:anim calcmode="lin" valueType="num">
                                      <p:cBhvr additive="base">
                                        <p:cTn id="10" dur="16000"/>
                                        <p:tgtEl>
                                          <p:spTgt spid="6"/>
                                        </p:tgtEl>
                                        <p:attrNameLst>
                                          <p:attrName>ppt_y</p:attrName>
                                        </p:attrNameLst>
                                      </p:cBhvr>
                                      <p:tavLst>
                                        <p:tav tm="0">
                                          <p:val>
                                            <p:strVal val="ppt_y"/>
                                          </p:val>
                                        </p:tav>
                                        <p:tav tm="100000">
                                          <p:val>
                                            <p:strVal val="ppt_y"/>
                                          </p:val>
                                        </p:tav>
                                      </p:tavLst>
                                    </p:anim>
                                    <p:set>
                                      <p:cBhvr>
                                        <p:cTn id="11" dur="1" fill="hold">
                                          <p:stCondLst>
                                            <p:cond delay="15999"/>
                                          </p:stCondLst>
                                        </p:cTn>
                                        <p:tgtEl>
                                          <p:spTgt spid="6"/>
                                        </p:tgtEl>
                                        <p:attrNameLst>
                                          <p:attrName>style.visibility</p:attrName>
                                        </p:attrNameLst>
                                      </p:cBhvr>
                                      <p:to>
                                        <p:strVal val="hidden"/>
                                      </p:to>
                                    </p:set>
                                  </p:childTnLst>
                                </p:cTn>
                              </p:par>
                              <p:par>
                                <p:cTn id="12" presetID="10" presetClass="entr" presetSubtype="0" fill="hold" grpId="0" nodeType="withEffect">
                                  <p:stCondLst>
                                    <p:cond delay="2250"/>
                                  </p:stCondLst>
                                  <p:iterate type="lt">
                                    <p:tmPct val="10000"/>
                                  </p:iterate>
                                  <p:childTnLst>
                                    <p:set>
                                      <p:cBhvr>
                                        <p:cTn id="13" dur="1" fill="hold">
                                          <p:stCondLst>
                                            <p:cond delay="0"/>
                                          </p:stCondLst>
                                        </p:cTn>
                                        <p:tgtEl>
                                          <p:spTgt spid="10"/>
                                        </p:tgtEl>
                                        <p:attrNameLst>
                                          <p:attrName>style.visibility</p:attrName>
                                        </p:attrNameLst>
                                      </p:cBhvr>
                                      <p:to>
                                        <p:strVal val="visible"/>
                                      </p:to>
                                    </p:set>
                                    <p:animEffect transition="in" filter="fade">
                                      <p:cBhvr>
                                        <p:cTn id="14" dur="1250"/>
                                        <p:tgtEl>
                                          <p:spTgt spid="10"/>
                                        </p:tgtEl>
                                      </p:cBhvr>
                                    </p:animEffect>
                                  </p:childTnLst>
                                </p:cTn>
                              </p:par>
                              <p:par>
                                <p:cTn id="15" presetID="8" presetClass="emph" presetSubtype="0" fill="hold" grpId="1" nodeType="withEffect">
                                  <p:stCondLst>
                                    <p:cond delay="2250"/>
                                  </p:stCondLst>
                                  <p:iterate type="lt">
                                    <p:tmPct val="7000"/>
                                  </p:iterate>
                                  <p:childTnLst>
                                    <p:animRot by="-43200000">
                                      <p:cBhvr>
                                        <p:cTn id="16" dur="2000" fill="hold"/>
                                        <p:tgtEl>
                                          <p:spTgt spid="10"/>
                                        </p:tgtEl>
                                        <p:attrNameLst>
                                          <p:attrName>r</p:attrName>
                                        </p:attrNameLst>
                                      </p:cBhvr>
                                    </p:animRot>
                                  </p:childTnLst>
                                </p:cTn>
                              </p:par>
                              <p:par>
                                <p:cTn id="17" presetID="17" presetClass="entr" presetSubtype="4" fill="hold" grpId="0" nodeType="withEffect">
                                  <p:stCondLst>
                                    <p:cond delay="10000"/>
                                  </p:stCondLst>
                                  <p:iterate type="lt">
                                    <p:tmPct val="10000"/>
                                  </p:iterate>
                                  <p:childTnLst>
                                    <p:set>
                                      <p:cBhvr>
                                        <p:cTn id="18" dur="1" fill="hold">
                                          <p:stCondLst>
                                            <p:cond delay="0"/>
                                          </p:stCondLst>
                                        </p:cTn>
                                        <p:tgtEl>
                                          <p:spTgt spid="16"/>
                                        </p:tgtEl>
                                        <p:attrNameLst>
                                          <p:attrName>style.visibility</p:attrName>
                                        </p:attrNameLst>
                                      </p:cBhvr>
                                      <p:to>
                                        <p:strVal val="visible"/>
                                      </p:to>
                                    </p:set>
                                    <p:anim calcmode="lin" valueType="num">
                                      <p:cBhvr>
                                        <p:cTn id="19" dur="3000" fill="hold"/>
                                        <p:tgtEl>
                                          <p:spTgt spid="16"/>
                                        </p:tgtEl>
                                        <p:attrNameLst>
                                          <p:attrName>ppt_x</p:attrName>
                                        </p:attrNameLst>
                                      </p:cBhvr>
                                      <p:tavLst>
                                        <p:tav tm="0">
                                          <p:val>
                                            <p:strVal val="#ppt_x"/>
                                          </p:val>
                                        </p:tav>
                                        <p:tav tm="100000">
                                          <p:val>
                                            <p:strVal val="#ppt_x"/>
                                          </p:val>
                                        </p:tav>
                                      </p:tavLst>
                                    </p:anim>
                                    <p:anim calcmode="lin" valueType="num">
                                      <p:cBhvr>
                                        <p:cTn id="20" dur="3000" fill="hold"/>
                                        <p:tgtEl>
                                          <p:spTgt spid="16"/>
                                        </p:tgtEl>
                                        <p:attrNameLst>
                                          <p:attrName>ppt_y</p:attrName>
                                        </p:attrNameLst>
                                      </p:cBhvr>
                                      <p:tavLst>
                                        <p:tav tm="0">
                                          <p:val>
                                            <p:strVal val="#ppt_y+#ppt_h/2"/>
                                          </p:val>
                                        </p:tav>
                                        <p:tav tm="100000">
                                          <p:val>
                                            <p:strVal val="#ppt_y"/>
                                          </p:val>
                                        </p:tav>
                                      </p:tavLst>
                                    </p:anim>
                                    <p:anim calcmode="lin" valueType="num">
                                      <p:cBhvr>
                                        <p:cTn id="21" dur="3000" fill="hold"/>
                                        <p:tgtEl>
                                          <p:spTgt spid="16"/>
                                        </p:tgtEl>
                                        <p:attrNameLst>
                                          <p:attrName>ppt_w</p:attrName>
                                        </p:attrNameLst>
                                      </p:cBhvr>
                                      <p:tavLst>
                                        <p:tav tm="0">
                                          <p:val>
                                            <p:strVal val="#ppt_w"/>
                                          </p:val>
                                        </p:tav>
                                        <p:tav tm="100000">
                                          <p:val>
                                            <p:strVal val="#ppt_w"/>
                                          </p:val>
                                        </p:tav>
                                      </p:tavLst>
                                    </p:anim>
                                    <p:anim calcmode="lin" valueType="num">
                                      <p:cBhvr>
                                        <p:cTn id="22" dur="3000" fill="hold"/>
                                        <p:tgtEl>
                                          <p:spTgt spid="16"/>
                                        </p:tgtEl>
                                        <p:attrNameLst>
                                          <p:attrName>ppt_h</p:attrName>
                                        </p:attrNameLst>
                                      </p:cBhvr>
                                      <p:tavLst>
                                        <p:tav tm="0">
                                          <p:val>
                                            <p:fltVal val="0"/>
                                          </p:val>
                                        </p:tav>
                                        <p:tav tm="100000">
                                          <p:val>
                                            <p:strVal val="#ppt_h"/>
                                          </p:val>
                                        </p:tav>
                                      </p:tavLst>
                                    </p:anim>
                                  </p:childTnLst>
                                </p:cTn>
                              </p:par>
                              <p:par>
                                <p:cTn id="23" presetID="10" presetClass="entr" presetSubtype="0" fill="hold" grpId="1" nodeType="withEffect">
                                  <p:stCondLst>
                                    <p:cond delay="10000"/>
                                  </p:stCondLst>
                                  <p:iterate type="lt">
                                    <p:tmPct val="10000"/>
                                  </p:iterate>
                                  <p:childTnLst>
                                    <p:set>
                                      <p:cBhvr>
                                        <p:cTn id="24" dur="1" fill="hold">
                                          <p:stCondLst>
                                            <p:cond delay="0"/>
                                          </p:stCondLst>
                                        </p:cTn>
                                        <p:tgtEl>
                                          <p:spTgt spid="16"/>
                                        </p:tgtEl>
                                        <p:attrNameLst>
                                          <p:attrName>style.visibility</p:attrName>
                                        </p:attrNameLst>
                                      </p:cBhvr>
                                      <p:to>
                                        <p:strVal val="visible"/>
                                      </p:to>
                                    </p:set>
                                    <p:animEffect transition="in" filter="fade">
                                      <p:cBhvr>
                                        <p:cTn id="25" dur="3000"/>
                                        <p:tgtEl>
                                          <p:spTgt spid="16"/>
                                        </p:tgtEl>
                                      </p:cBhvr>
                                    </p:animEffect>
                                  </p:childTnLst>
                                </p:cTn>
                              </p:par>
                              <p:par>
                                <p:cTn id="26" presetID="17" presetClass="entr" presetSubtype="4" fill="hold" grpId="0" nodeType="withEffect">
                                  <p:stCondLst>
                                    <p:cond delay="29000"/>
                                  </p:stCondLst>
                                  <p:iterate type="lt">
                                    <p:tmPct val="10000"/>
                                  </p:iterate>
                                  <p:childTnLst>
                                    <p:set>
                                      <p:cBhvr>
                                        <p:cTn id="27" dur="1" fill="hold">
                                          <p:stCondLst>
                                            <p:cond delay="0"/>
                                          </p:stCondLst>
                                        </p:cTn>
                                        <p:tgtEl>
                                          <p:spTgt spid="15"/>
                                        </p:tgtEl>
                                        <p:attrNameLst>
                                          <p:attrName>style.visibility</p:attrName>
                                        </p:attrNameLst>
                                      </p:cBhvr>
                                      <p:to>
                                        <p:strVal val="visible"/>
                                      </p:to>
                                    </p:set>
                                    <p:anim calcmode="lin" valueType="num">
                                      <p:cBhvr>
                                        <p:cTn id="28" dur="3000" fill="hold"/>
                                        <p:tgtEl>
                                          <p:spTgt spid="15"/>
                                        </p:tgtEl>
                                        <p:attrNameLst>
                                          <p:attrName>ppt_x</p:attrName>
                                        </p:attrNameLst>
                                      </p:cBhvr>
                                      <p:tavLst>
                                        <p:tav tm="0">
                                          <p:val>
                                            <p:strVal val="#ppt_x"/>
                                          </p:val>
                                        </p:tav>
                                        <p:tav tm="100000">
                                          <p:val>
                                            <p:strVal val="#ppt_x"/>
                                          </p:val>
                                        </p:tav>
                                      </p:tavLst>
                                    </p:anim>
                                    <p:anim calcmode="lin" valueType="num">
                                      <p:cBhvr>
                                        <p:cTn id="29" dur="3000" fill="hold"/>
                                        <p:tgtEl>
                                          <p:spTgt spid="15"/>
                                        </p:tgtEl>
                                        <p:attrNameLst>
                                          <p:attrName>ppt_y</p:attrName>
                                        </p:attrNameLst>
                                      </p:cBhvr>
                                      <p:tavLst>
                                        <p:tav tm="0">
                                          <p:val>
                                            <p:strVal val="#ppt_y+#ppt_h/2"/>
                                          </p:val>
                                        </p:tav>
                                        <p:tav tm="100000">
                                          <p:val>
                                            <p:strVal val="#ppt_y"/>
                                          </p:val>
                                        </p:tav>
                                      </p:tavLst>
                                    </p:anim>
                                    <p:anim calcmode="lin" valueType="num">
                                      <p:cBhvr>
                                        <p:cTn id="30" dur="3000" fill="hold"/>
                                        <p:tgtEl>
                                          <p:spTgt spid="15"/>
                                        </p:tgtEl>
                                        <p:attrNameLst>
                                          <p:attrName>ppt_w</p:attrName>
                                        </p:attrNameLst>
                                      </p:cBhvr>
                                      <p:tavLst>
                                        <p:tav tm="0">
                                          <p:val>
                                            <p:strVal val="#ppt_w"/>
                                          </p:val>
                                        </p:tav>
                                        <p:tav tm="100000">
                                          <p:val>
                                            <p:strVal val="#ppt_w"/>
                                          </p:val>
                                        </p:tav>
                                      </p:tavLst>
                                    </p:anim>
                                    <p:anim calcmode="lin" valueType="num">
                                      <p:cBhvr>
                                        <p:cTn id="31" dur="3000" fill="hold"/>
                                        <p:tgtEl>
                                          <p:spTgt spid="15"/>
                                        </p:tgtEl>
                                        <p:attrNameLst>
                                          <p:attrName>ppt_h</p:attrName>
                                        </p:attrNameLst>
                                      </p:cBhvr>
                                      <p:tavLst>
                                        <p:tav tm="0">
                                          <p:val>
                                            <p:fltVal val="0"/>
                                          </p:val>
                                        </p:tav>
                                        <p:tav tm="100000">
                                          <p:val>
                                            <p:strVal val="#ppt_h"/>
                                          </p:val>
                                        </p:tav>
                                      </p:tavLst>
                                    </p:anim>
                                  </p:childTnLst>
                                </p:cTn>
                              </p:par>
                              <p:par>
                                <p:cTn id="32" presetID="10" presetClass="entr" presetSubtype="0" fill="hold" grpId="1" nodeType="withEffect">
                                  <p:stCondLst>
                                    <p:cond delay="29000"/>
                                  </p:stCondLst>
                                  <p:iterate type="lt">
                                    <p:tmPct val="10000"/>
                                  </p:iterate>
                                  <p:childTnLst>
                                    <p:set>
                                      <p:cBhvr>
                                        <p:cTn id="33" dur="1" fill="hold">
                                          <p:stCondLst>
                                            <p:cond delay="0"/>
                                          </p:stCondLst>
                                        </p:cTn>
                                        <p:tgtEl>
                                          <p:spTgt spid="15"/>
                                        </p:tgtEl>
                                        <p:attrNameLst>
                                          <p:attrName>style.visibility</p:attrName>
                                        </p:attrNameLst>
                                      </p:cBhvr>
                                      <p:to>
                                        <p:strVal val="visible"/>
                                      </p:to>
                                    </p:set>
                                    <p:animEffect transition="in" filter="fade">
                                      <p:cBhvr>
                                        <p:cTn id="34" dur="3000"/>
                                        <p:tgtEl>
                                          <p:spTgt spid="15"/>
                                        </p:tgtEl>
                                      </p:cBhvr>
                                    </p:animEffect>
                                  </p:childTnLst>
                                </p:cTn>
                              </p:par>
                              <p:par>
                                <p:cTn id="35" presetID="1" presetClass="mediacall" presetSubtype="0" fill="hold" nodeType="withEffect">
                                  <p:stCondLst>
                                    <p:cond delay="0"/>
                                  </p:stCondLst>
                                  <p:childTnLst>
                                    <p:cmd type="call" cmd="playFrom(0.0)">
                                      <p:cBhvr>
                                        <p:cTn id="36" dur="38005" fill="hold"/>
                                        <p:tgtEl>
                                          <p:spTgt spid="3"/>
                                        </p:tgtEl>
                                      </p:cBhvr>
                                    </p:cmd>
                                  </p:childTnLst>
                                </p:cTn>
                              </p:par>
                              <p:par>
                                <p:cTn id="37" presetID="36" presetClass="path" presetSubtype="0" accel="50000" decel="50000" fill="hold" nodeType="withEffect">
                                  <p:stCondLst>
                                    <p:cond delay="18500"/>
                                  </p:stCondLst>
                                  <p:childTnLst>
                                    <p:animMotion origin="layout" path="M -0.0457 -1.11111E-6 L -0.53997 0.23658 C -0.62227 0.27639 -0.99648 0.26412 -0.99635 0.26458 " pathEditMode="relative" rAng="0" ptsTypes="AAA">
                                      <p:cBhvr>
                                        <p:cTn id="38" dur="20000" fill="hold"/>
                                        <p:tgtEl>
                                          <p:spTgt spid="4"/>
                                        </p:tgtEl>
                                        <p:attrNameLst>
                                          <p:attrName>ppt_x</p:attrName>
                                          <p:attrName>ppt_y</p:attrName>
                                        </p:attrNameLst>
                                      </p:cBhvr>
                                      <p:rCtr x="-47539" y="13287"/>
                                    </p:animMotion>
                                  </p:childTnLst>
                                </p:cTn>
                              </p:par>
                              <p:par>
                                <p:cTn id="39" presetID="10" presetClass="exit" presetSubtype="0" fill="hold" nodeType="withEffect">
                                  <p:stCondLst>
                                    <p:cond delay="31500"/>
                                  </p:stCondLst>
                                  <p:childTnLst>
                                    <p:animEffect transition="out" filter="fade">
                                      <p:cBhvr>
                                        <p:cTn id="40" dur="10"/>
                                        <p:tgtEl>
                                          <p:spTgt spid="4"/>
                                        </p:tgtEl>
                                      </p:cBhvr>
                                    </p:animEffect>
                                    <p:set>
                                      <p:cBhvr>
                                        <p:cTn id="41" dur="1" fill="hold">
                                          <p:stCondLst>
                                            <p:cond delay="9"/>
                                          </p:stCondLst>
                                        </p:cTn>
                                        <p:tgtEl>
                                          <p:spTgt spid="4"/>
                                        </p:tgtEl>
                                        <p:attrNameLst>
                                          <p:attrName>style.visibility</p:attrName>
                                        </p:attrNameLst>
                                      </p:cBhvr>
                                      <p:to>
                                        <p:strVal val="hidden"/>
                                      </p:to>
                                    </p:set>
                                  </p:childTnLst>
                                </p:cTn>
                              </p:par>
                              <p:par>
                                <p:cTn id="42" presetID="1" presetClass="entr" presetSubtype="0" fill="hold" nodeType="withEffect">
                                  <p:stCondLst>
                                    <p:cond delay="31500"/>
                                  </p:stCondLst>
                                  <p:childTnLst>
                                    <p:set>
                                      <p:cBhvr>
                                        <p:cTn id="43" dur="1" fill="hold">
                                          <p:stCondLst>
                                            <p:cond delay="0"/>
                                          </p:stCondLst>
                                        </p:cTn>
                                        <p:tgtEl>
                                          <p:spTgt spid="7"/>
                                        </p:tgtEl>
                                        <p:attrNameLst>
                                          <p:attrName>style.visibility</p:attrName>
                                        </p:attrNameLst>
                                      </p:cBhvr>
                                      <p:to>
                                        <p:strVal val="visible"/>
                                      </p:to>
                                    </p:set>
                                  </p:childTnLst>
                                </p:cTn>
                              </p:par>
                              <p:par>
                                <p:cTn id="44" presetID="35" presetClass="path" presetSubtype="0" accel="50000" decel="50000" fill="hold" nodeType="withEffect">
                                  <p:stCondLst>
                                    <p:cond delay="28500"/>
                                  </p:stCondLst>
                                  <p:childTnLst>
                                    <p:animMotion origin="layout" path="M 3.75E-6 0.00417 L -0.56016 0.0051 " pathEditMode="relative" rAng="0" ptsTypes="AA">
                                      <p:cBhvr>
                                        <p:cTn id="45" dur="12000" fill="hold"/>
                                        <p:tgtEl>
                                          <p:spTgt spid="7"/>
                                        </p:tgtEl>
                                        <p:attrNameLst>
                                          <p:attrName>ppt_x</p:attrName>
                                          <p:attrName>ppt_y</p:attrName>
                                        </p:attrNameLst>
                                      </p:cBhvr>
                                      <p:rCtr x="-28008" y="46"/>
                                    </p:animMotion>
                                  </p:childTnLst>
                                </p:cTn>
                              </p:par>
                            </p:childTnLst>
                          </p:cTn>
                        </p:par>
                        <p:par>
                          <p:cTn id="46" fill="hold">
                            <p:stCondLst>
                              <p:cond delay="40500"/>
                            </p:stCondLst>
                            <p:childTnLst>
                              <p:par>
                                <p:cTn id="47" presetID="1" presetClass="entr" presetSubtype="0" fill="hold" grpId="0" nodeType="afterEffect" nodePh="1">
                                  <p:stCondLst>
                                    <p:cond delay="3000"/>
                                  </p:stCondLst>
                                  <p:endCondLst>
                                    <p:cond evt="begin" delay="0">
                                      <p:tn val="47"/>
                                    </p:cond>
                                  </p:endCondLst>
                                  <p:childTnLst>
                                    <p:set>
                                      <p:cBhvr>
                                        <p:cTn id="4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p:cTn id="49" fill="hold" display="0">
                  <p:stCondLst>
                    <p:cond delay="indefinite"/>
                  </p:stCondLst>
                  <p:endCondLst>
                    <p:cond evt="onStopAudio" delay="0">
                      <p:tgtEl>
                        <p:sldTgt/>
                      </p:tgtEl>
                    </p:cond>
                  </p:endCondLst>
                </p:cTn>
                <p:tgtEl>
                  <p:spTgt spid="3"/>
                </p:tgtEl>
              </p:cMediaNode>
            </p:audio>
          </p:childTnLst>
        </p:cTn>
      </p:par>
    </p:tnLst>
    <p:bldLst>
      <p:bldP spid="10" grpId="0"/>
      <p:bldP spid="10" grpId="1"/>
      <p:bldP spid="13" grpId="0"/>
      <p:bldP spid="16" grpId="0"/>
      <p:bldP spid="16" grpId="1"/>
      <p:bldP spid="15" grpId="0"/>
      <p:bldP spid="15" grpId="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t="-6000" b="-6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9365226" y="4345600"/>
            <a:ext cx="2826774" cy="1041311"/>
          </a:xfrm>
          <a:prstGeom prst="rect">
            <a:avLst/>
          </a:prstGeom>
        </p:spPr>
        <p:txBody>
          <a:bodyPr wrap="square">
            <a:spAutoFit/>
          </a:bodyPr>
          <a:lstStyle/>
          <a:p>
            <a:pPr algn="ctr">
              <a:lnSpc>
                <a:spcPts val="2400"/>
              </a:lnSpc>
            </a:pPr>
            <a:r>
              <a:rPr lang="es-ES" sz="5400" b="1" kern="0" dirty="0">
                <a:ln w="15875">
                  <a:solidFill>
                    <a:schemeClr val="accent4">
                      <a:lumMod val="75000"/>
                    </a:schemeClr>
                  </a:solidFill>
                </a:ln>
                <a:solidFill>
                  <a:schemeClr val="accent3">
                    <a:lumMod val="60000"/>
                    <a:lumOff val="40000"/>
                  </a:schemeClr>
                </a:solidFill>
                <a:latin typeface="Edwardian Script ITC" panose="030303020407070D0804" pitchFamily="66" charset="0"/>
                <a:cs typeface="Arial"/>
              </a:rPr>
              <a:t>Temporada </a:t>
            </a:r>
          </a:p>
          <a:p>
            <a:pPr algn="ctr">
              <a:lnSpc>
                <a:spcPts val="5000"/>
              </a:lnSpc>
            </a:pPr>
            <a:r>
              <a:rPr lang="es-ES" sz="5400" b="1" kern="0" dirty="0">
                <a:ln w="15875">
                  <a:solidFill>
                    <a:schemeClr val="accent4">
                      <a:lumMod val="75000"/>
                    </a:schemeClr>
                  </a:solidFill>
                </a:ln>
                <a:solidFill>
                  <a:schemeClr val="accent3">
                    <a:lumMod val="60000"/>
                    <a:lumOff val="40000"/>
                  </a:schemeClr>
                </a:solidFill>
                <a:latin typeface="Edwardian Script ITC" panose="030303020407070D0804" pitchFamily="66" charset="0"/>
                <a:cs typeface="Arial"/>
              </a:rPr>
              <a:t>2013</a:t>
            </a:r>
            <a:endParaRPr lang="es-MX" sz="5400" b="1" kern="0" dirty="0">
              <a:ln w="15875">
                <a:solidFill>
                  <a:schemeClr val="accent4">
                    <a:lumMod val="75000"/>
                  </a:schemeClr>
                </a:solidFill>
              </a:ln>
              <a:solidFill>
                <a:schemeClr val="accent3">
                  <a:lumMod val="60000"/>
                  <a:lumOff val="40000"/>
                </a:schemeClr>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D513ED46-5595-49A3-97D2-EBD2875004A8}"/>
              </a:ext>
            </a:extLst>
          </p:cNvPr>
          <p:cNvSpPr/>
          <p:nvPr/>
        </p:nvSpPr>
        <p:spPr>
          <a:xfrm>
            <a:off x="9365226" y="5500882"/>
            <a:ext cx="2826774" cy="784830"/>
          </a:xfrm>
          <a:prstGeom prst="rect">
            <a:avLst/>
          </a:prstGeom>
        </p:spPr>
        <p:txBody>
          <a:bodyPr wrap="square">
            <a:spAutoFit/>
          </a:bodyPr>
          <a:lstStyle/>
          <a:p>
            <a:pPr algn="ctr">
              <a:lnSpc>
                <a:spcPts val="2400"/>
              </a:lnSpc>
            </a:pPr>
            <a:r>
              <a:rPr lang="es-ES" sz="4000" b="1" kern="0" dirty="0">
                <a:ln w="15875">
                  <a:solidFill>
                    <a:schemeClr val="accent4">
                      <a:lumMod val="75000"/>
                    </a:schemeClr>
                  </a:solidFill>
                </a:ln>
                <a:solidFill>
                  <a:schemeClr val="accent3">
                    <a:lumMod val="60000"/>
                    <a:lumOff val="40000"/>
                  </a:schemeClr>
                </a:solidFill>
                <a:latin typeface="Edwardian Script ITC" panose="030303020407070D0804" pitchFamily="66" charset="0"/>
                <a:cs typeface="Arial"/>
              </a:rPr>
              <a:t>Tetracampeonato y más récords</a:t>
            </a:r>
            <a:endParaRPr lang="es-MX" sz="4000" b="1" kern="0" dirty="0">
              <a:ln w="15875">
                <a:solidFill>
                  <a:schemeClr val="accent4">
                    <a:lumMod val="75000"/>
                  </a:schemeClr>
                </a:solidFill>
              </a:ln>
              <a:solidFill>
                <a:schemeClr val="accent3">
                  <a:lumMod val="60000"/>
                  <a:lumOff val="40000"/>
                </a:schemeClr>
              </a:solidFill>
              <a:latin typeface="Edwardian Script ITC" panose="030303020407070D0804" pitchFamily="66" charset="0"/>
              <a:cs typeface="Arial"/>
            </a:endParaRPr>
          </a:p>
        </p:txBody>
      </p:sp>
      <p:sp>
        <p:nvSpPr>
          <p:cNvPr id="7" name="Rectángulo 6">
            <a:extLst>
              <a:ext uri="{FF2B5EF4-FFF2-40B4-BE49-F238E27FC236}">
                <a16:creationId xmlns:a16="http://schemas.microsoft.com/office/drawing/2014/main" id="{AF10C3E3-2A5E-4B7B-9655-08995DADCB7D}"/>
              </a:ext>
            </a:extLst>
          </p:cNvPr>
          <p:cNvSpPr/>
          <p:nvPr/>
        </p:nvSpPr>
        <p:spPr>
          <a:xfrm rot="20408650">
            <a:off x="-78651" y="3311031"/>
            <a:ext cx="4222950" cy="738664"/>
          </a:xfrm>
          <a:prstGeom prst="rect">
            <a:avLst/>
          </a:prstGeom>
        </p:spPr>
        <p:txBody>
          <a:bodyPr wrap="square">
            <a:spAutoFit/>
          </a:bodyPr>
          <a:lstStyle/>
          <a:p>
            <a:pPr lvl="0" algn="ctr">
              <a:lnSpc>
                <a:spcPts val="2400"/>
              </a:lnSpc>
            </a:pP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La polémica y espectacular batalla </a:t>
            </a:r>
          </a:p>
          <a:p>
            <a:pPr lvl="0" algn="ctr">
              <a:lnSpc>
                <a:spcPts val="2400"/>
              </a:lnSpc>
            </a:pP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de los dos toros en el circuito de </a:t>
            </a:r>
            <a:r>
              <a:rPr lang="es-ES" sz="2800" b="1" kern="1800" dirty="0" err="1">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Sepang</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p>
        </p:txBody>
      </p:sp>
      <p:sp>
        <p:nvSpPr>
          <p:cNvPr id="6" name="Rectángulo 5">
            <a:extLst>
              <a:ext uri="{FF2B5EF4-FFF2-40B4-BE49-F238E27FC236}">
                <a16:creationId xmlns:a16="http://schemas.microsoft.com/office/drawing/2014/main" id="{8AC7C1BD-B1D7-40AF-8B78-D7F9211742D0}"/>
              </a:ext>
            </a:extLst>
          </p:cNvPr>
          <p:cNvSpPr/>
          <p:nvPr/>
        </p:nvSpPr>
        <p:spPr>
          <a:xfrm>
            <a:off x="1" y="83311"/>
            <a:ext cx="9674940" cy="738664"/>
          </a:xfrm>
          <a:prstGeom prst="rect">
            <a:avLst/>
          </a:prstGeom>
        </p:spPr>
        <p:txBody>
          <a:bodyPr wrap="square">
            <a:spAutoFit/>
          </a:bodyPr>
          <a:lstStyle/>
          <a:p>
            <a:pPr>
              <a:lnSpc>
                <a:spcPts val="2400"/>
              </a:lnSpc>
            </a:pPr>
            <a:r>
              <a:rPr lang="es-ES" sz="2800" b="1" kern="1800" dirty="0">
                <a:solidFill>
                  <a:srgbClr val="000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hizo gala de su número uno en el morro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y comenzó la temporada</a:t>
            </a:r>
            <a:r>
              <a:rPr lang="es-ES" sz="2800" b="1" kern="1800" dirty="0">
                <a:solidFill>
                  <a:srgbClr val="000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de forma fantástica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con una pole position en Melbourne.</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686EAF2D-B06F-41E3-9A4A-67D9CAE605BC}"/>
              </a:ext>
            </a:extLst>
          </p:cNvPr>
          <p:cNvSpPr/>
          <p:nvPr/>
        </p:nvSpPr>
        <p:spPr>
          <a:xfrm>
            <a:off x="58992" y="850220"/>
            <a:ext cx="12133008" cy="738664"/>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Sin embargo, la falta de ritmo </a:t>
            </a:r>
            <a:r>
              <a:rPr lang="es-ES" sz="2800" b="1" kern="1800" dirty="0">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del  </a:t>
            </a:r>
            <a:r>
              <a:rPr lang="es-ES" sz="2000" b="1" kern="1800" dirty="0">
                <a:solidFill>
                  <a:schemeClr val="bg1"/>
                </a:solidFill>
                <a:effectLst>
                  <a:outerShdw blurRad="38100" dist="38100" dir="2700000" algn="tl">
                    <a:srgbClr val="000000">
                      <a:alpha val="43137"/>
                    </a:srgbClr>
                  </a:outerShdw>
                </a:effectLst>
                <a:latin typeface="CommercialScript BT" panose="03030803040807090C04" pitchFamily="66" charset="2"/>
                <a:ea typeface="Times New Roman" panose="02020603050405020304" pitchFamily="18" charset="0"/>
                <a:cs typeface="Times New Roman" panose="02020603050405020304" pitchFamily="18" charset="0"/>
              </a:rPr>
              <a:t>RB</a:t>
            </a:r>
            <a:r>
              <a:rPr lang="es-ES" sz="2800" b="1" kern="1800" dirty="0">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9 en ca</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rrera y la extrema degradación  de ne</a:t>
            </a:r>
            <a:r>
              <a:rPr lang="es-ES" sz="2800" b="1" kern="1800" dirty="0">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umáticos Pirelli  le relegaron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al tercer puesto </a:t>
            </a:r>
            <a:r>
              <a:rPr lang="es-ES" sz="2800" b="1" kern="1800" dirty="0">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del cajón, por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detrás de Fernando Alonso y Ki</a:t>
            </a:r>
            <a:r>
              <a:rPr lang="es-ES" sz="2800" b="1" kern="1800" dirty="0">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mi </a:t>
            </a:r>
            <a:r>
              <a:rPr lang="es-ES" sz="2800" b="1" kern="1800" dirty="0" err="1">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chemeClr val="bg1"/>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2001834A-2B98-4224-93A4-D715EA5F5F6C}"/>
              </a:ext>
            </a:extLst>
          </p:cNvPr>
          <p:cNvSpPr/>
          <p:nvPr/>
        </p:nvSpPr>
        <p:spPr>
          <a:xfrm>
            <a:off x="0" y="1617144"/>
            <a:ext cx="9925665" cy="1661993"/>
          </a:xfrm>
          <a:prstGeom prst="rect">
            <a:avLst/>
          </a:prstGeom>
        </p:spPr>
        <p:txBody>
          <a:bodyPr wrap="square">
            <a:spAutoFit/>
          </a:bodyPr>
          <a:lstStyle/>
          <a:p>
            <a:pP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Una semana después, en </a:t>
            </a:r>
            <a:r>
              <a:rPr lang="es-ES" sz="2800" b="1" kern="1800" dirty="0">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Malasia, Vettel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se anotó un triunfo polémico,  </a:t>
            </a:r>
            <a:r>
              <a:rPr lang="es-ES" sz="2800" b="1" kern="1800" dirty="0">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dado que adelantó</a:t>
            </a:r>
          </a:p>
          <a:p>
            <a:pP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 su compañero de equipo </a:t>
            </a:r>
            <a:r>
              <a:rPr lang="es-ES" sz="2800" b="1" kern="1800" dirty="0">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Mark Webber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tras el último </a:t>
            </a:r>
          </a:p>
          <a:p>
            <a:pP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pit</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-stop de ambos desob</a:t>
            </a:r>
            <a:r>
              <a:rPr lang="es-ES" sz="2800" b="1" kern="1800" dirty="0">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edeciendo unas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órdenes de equipo </a:t>
            </a:r>
          </a:p>
          <a:p>
            <a:pP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que obligaban a l</a:t>
            </a:r>
            <a:r>
              <a:rPr lang="es-ES" sz="2800" b="1" kern="1800" dirty="0">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os pilotos de la es</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cudería </a:t>
            </a:r>
          </a:p>
          <a:p>
            <a:pP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 mantener </a:t>
            </a:r>
            <a:r>
              <a:rPr lang="es-ES" sz="2800" b="1" kern="1800" dirty="0">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la posición.</a:t>
            </a:r>
            <a:endParaRPr lang="es-MX" sz="2800" b="1" dirty="0">
              <a:solidFill>
                <a:schemeClr val="bg1"/>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3A7EE0FA-CA7B-4E28-A51D-05BEAA1E113F}"/>
              </a:ext>
            </a:extLst>
          </p:cNvPr>
          <p:cNvSpPr/>
          <p:nvPr/>
        </p:nvSpPr>
        <p:spPr>
          <a:xfrm>
            <a:off x="0" y="5038762"/>
            <a:ext cx="9674942" cy="1046440"/>
          </a:xfrm>
          <a:prstGeom prst="rect">
            <a:avLst/>
          </a:prstGeom>
        </p:spPr>
        <p:txBody>
          <a:bodyPr wrap="square">
            <a:spAutoFit/>
          </a:bodyPr>
          <a:lstStyle/>
          <a:p>
            <a:pP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Partiendo desde la pole,</a:t>
            </a:r>
          </a:p>
          <a:p>
            <a:pP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conseguida el día anterior bajo la lluvia,</a:t>
            </a:r>
          </a:p>
          <a:p>
            <a:pP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Sebastian perdió tras su primera parada la posición con Mark Webber.</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E577FBC6-6505-4793-801D-4D2D38FAF68E}"/>
              </a:ext>
            </a:extLst>
          </p:cNvPr>
          <p:cNvSpPr/>
          <p:nvPr/>
        </p:nvSpPr>
        <p:spPr>
          <a:xfrm>
            <a:off x="648928" y="6130145"/>
            <a:ext cx="9026013" cy="738664"/>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Durante la carrera, tuvo que recuperar en pista la segunda plaza a un Lewis Hamilton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que adelantó su parada forzando un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stint</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más corto del germano.</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F8C2533A-A118-4682-9AA8-0C9CD1F7D742}"/>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36991361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sndAc>
          <p:stSnd>
            <p:snd r:embed="rId2" name="Vettel 4 Medley-Eaglenest-1.wav"/>
          </p:stSnd>
        </p:sndAc>
      </p:transition>
    </mc:Choice>
    <mc:Fallback xmlns="">
      <p:transition spd="slow" advTm="0">
        <p:fade/>
        <p:sndAc>
          <p:stSnd>
            <p:snd r:embed="rId4" name="Vettel 4 Medley-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1170"/>
                                        <p:tgtEl>
                                          <p:spTgt spid="7"/>
                                        </p:tgtEl>
                                      </p:cBhvr>
                                    </p:animEffect>
                                  </p:childTnLst>
                                </p:cTn>
                              </p:par>
                            </p:childTnLst>
                          </p:cTn>
                        </p:par>
                        <p:par>
                          <p:cTn id="8" fill="hold">
                            <p:stCondLst>
                              <p:cond delay="9041"/>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2500"/>
                                        <p:tgtEl>
                                          <p:spTgt spid="3"/>
                                        </p:tgtEl>
                                      </p:cBhvr>
                                    </p:animEffect>
                                  </p:childTnLst>
                                </p:cTn>
                              </p:par>
                            </p:childTnLst>
                          </p:cTn>
                        </p:par>
                        <p:par>
                          <p:cTn id="12" fill="hold">
                            <p:stCondLst>
                              <p:cond delay="16041"/>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2500"/>
                                        <p:tgtEl>
                                          <p:spTgt spid="4"/>
                                        </p:tgtEl>
                                      </p:cBhvr>
                                    </p:animEffect>
                                  </p:childTnLst>
                                </p:cTn>
                              </p:par>
                            </p:childTnLst>
                          </p:cTn>
                        </p:par>
                        <p:par>
                          <p:cTn id="16" fill="hold">
                            <p:stCondLst>
                              <p:cond delay="26291"/>
                            </p:stCondLst>
                            <p:childTnLst>
                              <p:par>
                                <p:cTn id="17" presetID="10" presetClass="entr" presetSubtype="0" fill="hold" grpId="0" nodeType="afterEffect">
                                  <p:stCondLst>
                                    <p:cond delay="15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41129"/>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70"/>
                                        <p:tgtEl>
                                          <p:spTgt spid="8"/>
                                        </p:tgtEl>
                                      </p:cBhvr>
                                    </p:animEffect>
                                  </p:childTnLst>
                                </p:cTn>
                              </p:par>
                            </p:childTnLst>
                          </p:cTn>
                        </p:par>
                        <p:par>
                          <p:cTn id="24" fill="hold">
                            <p:stCondLst>
                              <p:cond delay="61200"/>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70"/>
                                        <p:tgtEl>
                                          <p:spTgt spid="9"/>
                                        </p:tgtEl>
                                      </p:cBhvr>
                                    </p:animEffect>
                                  </p:childTnLst>
                                </p:cTn>
                              </p:par>
                            </p:childTnLst>
                          </p:cTn>
                        </p:par>
                        <p:par>
                          <p:cTn id="28" fill="hold">
                            <p:stCondLst>
                              <p:cond delay="88876"/>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170"/>
                                        <p:tgtEl>
                                          <p:spTgt spid="10"/>
                                        </p:tgtEl>
                                      </p:cBhvr>
                                    </p:animEffect>
                                  </p:childTnLst>
                                </p:cTn>
                              </p:par>
                            </p:childTnLst>
                          </p:cTn>
                        </p:par>
                        <p:par>
                          <p:cTn id="32" fill="hold">
                            <p:stCondLst>
                              <p:cond delay="104384"/>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1"/>
                                        </p:tgtEl>
                                        <p:attrNameLst>
                                          <p:attrName>style.visibility</p:attrName>
                                        </p:attrNameLst>
                                      </p:cBhvr>
                                      <p:to>
                                        <p:strVal val="visible"/>
                                      </p:to>
                                    </p:set>
                                    <p:animEffect transition="in" filter="fade">
                                      <p:cBhvr>
                                        <p:cTn id="35" dur="1170"/>
                                        <p:tgtEl>
                                          <p:spTgt spid="11"/>
                                        </p:tgtEl>
                                      </p:cBhvr>
                                    </p:animEffect>
                                  </p:childTnLst>
                                </p:cTn>
                              </p:par>
                            </p:childTnLst>
                          </p:cTn>
                        </p:par>
                        <p:par>
                          <p:cTn id="36" fill="hold">
                            <p:stCondLst>
                              <p:cond delay="120828"/>
                            </p:stCondLst>
                            <p:childTnLst>
                              <p:par>
                                <p:cTn id="37" presetID="1" presetClass="entr" presetSubtype="0" fill="hold" grpId="0" nodeType="afterEffect" nodePh="1">
                                  <p:stCondLst>
                                    <p:cond delay="2000"/>
                                  </p:stCondLst>
                                  <p:endCondLst>
                                    <p:cond evt="begin" delay="0">
                                      <p:tn val="37"/>
                                    </p:cond>
                                  </p:end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P spid="6" grpId="0"/>
      <p:bldP spid="8" grpId="0"/>
      <p:bldP spid="9" grpId="0"/>
      <p:bldP spid="10" grpId="0"/>
      <p:bldP spid="11"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0000"/>
            <a:lum/>
          </a:blip>
          <a:srcRect/>
          <a:stretch>
            <a:fillRect l="-11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53815"/>
            <a:ext cx="12192000" cy="707886"/>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Finalmente, V</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ettel salió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pegado al australiano después de su última parada en el garaje y, haciendo uso de unas gomas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más blandas y del </a:t>
            </a:r>
            <a:r>
              <a:rPr lang="es-ES" sz="2000" b="1"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DRS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colocó su </a:t>
            </a:r>
            <a:r>
              <a:rPr lang="es-ES" sz="2000" b="1"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RB</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9 en paralelo con el de su compañero a escasos centímetros del muro de boxes.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8EEBE1B5-C408-4808-AD2A-637972BAB6D1}"/>
              </a:ext>
            </a:extLst>
          </p:cNvPr>
          <p:cNvSpPr/>
          <p:nvPr/>
        </p:nvSpPr>
        <p:spPr>
          <a:xfrm>
            <a:off x="0" y="953464"/>
            <a:ext cx="5560142" cy="1323439"/>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Mark aguantó la posición por el exterior de la curva 1</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recuperó efímeramente el liderato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hasta que el alemán completó la maniobra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por el exterior de la curva 3  del circuito malayo.             </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9D57AA15-D2CC-48F6-9F41-310A1E60751C}"/>
              </a:ext>
            </a:extLst>
          </p:cNvPr>
          <p:cNvSpPr/>
          <p:nvPr/>
        </p:nvSpPr>
        <p:spPr>
          <a:xfrm>
            <a:off x="1" y="2428300"/>
            <a:ext cx="4807974" cy="101566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Después de hablarlo </a:t>
            </a:r>
          </a:p>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se disculpó con el propio Webber,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 el equipo y admitió su error.</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DCD127AC-4AF5-4FFE-83C6-92B83898EF75}"/>
              </a:ext>
            </a:extLst>
          </p:cNvPr>
          <p:cNvSpPr/>
          <p:nvPr/>
        </p:nvSpPr>
        <p:spPr>
          <a:xfrm>
            <a:off x="0" y="3608169"/>
            <a:ext cx="3318387" cy="1046440"/>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Error que, por otra parte, evidenció las ganas del germano</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ganar su cuarto título.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71760AD4-5F6D-4443-B270-D9731E2E9632}"/>
              </a:ext>
            </a:extLst>
          </p:cNvPr>
          <p:cNvSpPr/>
          <p:nvPr/>
        </p:nvSpPr>
        <p:spPr>
          <a:xfrm>
            <a:off x="0" y="4773297"/>
            <a:ext cx="3510116" cy="166199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 siguiente cita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del calendario, en China,</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Vettel cometió un error</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clasificación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que le dejó en la novena posición.</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2298BE2D-7832-4611-97CF-B60FEA684FC2}"/>
              </a:ext>
            </a:extLst>
          </p:cNvPr>
          <p:cNvSpPr/>
          <p:nvPr/>
        </p:nvSpPr>
        <p:spPr>
          <a:xfrm>
            <a:off x="7787147" y="835480"/>
            <a:ext cx="4404851"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Optó por montar neumático duro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tras comprobar que no tenían ritmo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para lograr la pole position.</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36052996-761D-488A-BD58-A760ECEA3C1A}"/>
              </a:ext>
            </a:extLst>
          </p:cNvPr>
          <p:cNvSpPr/>
          <p:nvPr/>
        </p:nvSpPr>
        <p:spPr>
          <a:xfrm>
            <a:off x="5427406" y="5510715"/>
            <a:ext cx="6764594" cy="1323439"/>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Tras una carrera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muy correcta, quedó a las puertas del podio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tras una agónica persecución a Lewis Hamilton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con gomas nuevas.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10DEEC99-47AD-48EC-9D76-4A0D750ED08B}"/>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4369356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23549"/>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43152"/>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5468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65042"/>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79029"/>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90442"/>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170"/>
                                        <p:tgtEl>
                                          <p:spTgt spid="9"/>
                                        </p:tgtEl>
                                      </p:cBhvr>
                                    </p:animEffect>
                                  </p:childTnLst>
                                </p:cTn>
                              </p:par>
                            </p:childTnLst>
                          </p:cTn>
                        </p:par>
                        <p:par>
                          <p:cTn id="32" fill="hold">
                            <p:stCondLst>
                              <p:cond delay="104663"/>
                            </p:stCondLst>
                            <p:childTnLst>
                              <p:par>
                                <p:cTn id="33" presetID="1" presetClass="entr" presetSubtype="0" fill="hold" grpId="0" nodeType="afterEffect" nodePh="1">
                                  <p:stCondLst>
                                    <p:cond delay="2000"/>
                                  </p:stCondLst>
                                  <p:endCondLst>
                                    <p:cond evt="begin" delay="0">
                                      <p:tn val="33"/>
                                    </p:cond>
                                  </p:end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9000" b="-6000"/>
          </a:stretch>
        </a:blip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6548525B-0C01-4E24-9973-125A0084CFF5}"/>
              </a:ext>
            </a:extLst>
          </p:cNvPr>
          <p:cNvSpPr/>
          <p:nvPr/>
        </p:nvSpPr>
        <p:spPr>
          <a:xfrm>
            <a:off x="-1" y="53815"/>
            <a:ext cx="12192001" cy="430887"/>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Fue en el GP de Baréin donde el alemán cosechó su segunda victoria de la temporada.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9929E4B8-1FD1-4FC9-A7A9-ECBFFAA02C0C}"/>
              </a:ext>
            </a:extLst>
          </p:cNvPr>
          <p:cNvSpPr/>
          <p:nvPr/>
        </p:nvSpPr>
        <p:spPr>
          <a:xfrm>
            <a:off x="0" y="496269"/>
            <a:ext cx="12192000" cy="707886"/>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Con unas primeras vueltas fenomenales,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consiguió ponerse en cabeza tras adelantar a Fernando Alonso y a Nico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para no abandonar esa plaza.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20E7C838-34B5-4B22-BF9D-4D17FA561D55}"/>
              </a:ext>
            </a:extLst>
          </p:cNvPr>
          <p:cNvSpPr/>
          <p:nvPr/>
        </p:nvSpPr>
        <p:spPr>
          <a:xfrm>
            <a:off x="0" y="1307431"/>
            <a:ext cx="121920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Kimi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Romain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Grosjean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le acompañaron en el cajón tras una avería en el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DRS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F138 de Fernando, repitiendo el mismo podio del año anterior.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9DD63022-5624-4F78-A197-2F2F3B90B62D}"/>
              </a:ext>
            </a:extLst>
          </p:cNvPr>
          <p:cNvSpPr/>
          <p:nvPr/>
        </p:nvSpPr>
        <p:spPr>
          <a:xfrm>
            <a:off x="0" y="2133338"/>
            <a:ext cx="12192000" cy="43088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Montmeló, sede del Gran Premio de España de Fórmula 1, no fue un fin de semana sencillo para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640F0518-3B89-45CD-9DC5-EAEC0736E64C}"/>
              </a:ext>
            </a:extLst>
          </p:cNvPr>
          <p:cNvSpPr/>
          <p:nvPr/>
        </p:nvSpPr>
        <p:spPr>
          <a:xfrm>
            <a:off x="0" y="2649531"/>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Durante los entrenamientos se comprobó cómo su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RB</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9 destrozaba los neumáticos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impidiéndole mantener un ritmo fuerte y constante de cara a la carrera del domingo.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5" name="Rectángulo 14">
            <a:extLst>
              <a:ext uri="{FF2B5EF4-FFF2-40B4-BE49-F238E27FC236}">
                <a16:creationId xmlns:a16="http://schemas.microsoft.com/office/drawing/2014/main" id="{302B3DAF-B8CD-483C-A50B-63D717E51893}"/>
              </a:ext>
            </a:extLst>
          </p:cNvPr>
          <p:cNvSpPr/>
          <p:nvPr/>
        </p:nvSpPr>
        <p:spPr>
          <a:xfrm>
            <a:off x="0" y="3504935"/>
            <a:ext cx="12192000" cy="1323439"/>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jornada de clasificación fue de nuevo el que más cerca estuvo de los Mercedes, mas el domingo no tuvo opción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ante los Ferrari de Fernando Alonso y Felipe Massa</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el Lotus de Kimi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con lo que repitió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el cuarto puesto que ya logró esta temporada en Shanghái.</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1659BD39-1765-4831-BADF-FAD4F90D6C5D}"/>
              </a:ext>
            </a:extLst>
          </p:cNvPr>
          <p:cNvSpPr txBox="1"/>
          <p:nvPr/>
        </p:nvSpPr>
        <p:spPr>
          <a:xfrm>
            <a:off x="12192000" y="0"/>
            <a:ext cx="208547" cy="352926"/>
          </a:xfrm>
          <a:prstGeom prst="rect">
            <a:avLst/>
          </a:prstGeom>
          <a:noFill/>
        </p:spPr>
        <p:txBody>
          <a:bodyPr wrap="square" rtlCol="0">
            <a:spAutoFit/>
          </a:bodyPr>
          <a:lstStyle/>
          <a:p>
            <a:endParaRPr lang="es-MX" dirty="0"/>
          </a:p>
        </p:txBody>
      </p:sp>
      <p:sp>
        <p:nvSpPr>
          <p:cNvPr id="3" name="Rectángulo 2">
            <a:extLst>
              <a:ext uri="{FF2B5EF4-FFF2-40B4-BE49-F238E27FC236}">
                <a16:creationId xmlns:a16="http://schemas.microsoft.com/office/drawing/2014/main" id="{E2875BA4-4252-4DE7-AB78-369EF4837EB5}"/>
              </a:ext>
            </a:extLst>
          </p:cNvPr>
          <p:cNvSpPr/>
          <p:nvPr/>
        </p:nvSpPr>
        <p:spPr>
          <a:xfrm>
            <a:off x="191728" y="5858035"/>
            <a:ext cx="6096000" cy="1015663"/>
          </a:xfrm>
          <a:prstGeom prst="rect">
            <a:avLst/>
          </a:prstGeom>
        </p:spPr>
        <p:txBody>
          <a:bodyPr wrap="square">
            <a:spAutoFit/>
          </a:bodyPr>
          <a:lstStyle/>
          <a:p>
            <a:pPr lvl="0">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Dos semanas </a:t>
            </a:r>
          </a:p>
          <a:p>
            <a:pPr lvl="0">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más tarde el Gran Circo llegaba </a:t>
            </a:r>
          </a:p>
          <a:p>
            <a:pPr lvl="0">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 Montecarlo, circuito urbano por excelencia del Mundial.</a:t>
            </a:r>
            <a:endParaRPr lang="es-MX" sz="2800" b="1" dirty="0">
              <a:solidFill>
                <a:schemeClr val="bg1"/>
              </a:solidFill>
              <a:latin typeface="Edwardian Script ITC" panose="030303020407070D08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975334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10"/>
                                        </p:tgtEl>
                                        <p:attrNameLst>
                                          <p:attrName>style.visibility</p:attrName>
                                        </p:attrNameLst>
                                      </p:cBhvr>
                                      <p:to>
                                        <p:strVal val="visible"/>
                                      </p:to>
                                    </p:set>
                                    <p:animEffect transition="in" filter="fade">
                                      <p:cBhvr>
                                        <p:cTn id="7" dur="1170"/>
                                        <p:tgtEl>
                                          <p:spTgt spid="10"/>
                                        </p:tgtEl>
                                      </p:cBhvr>
                                    </p:animEffect>
                                  </p:childTnLst>
                                </p:cTn>
                              </p:par>
                            </p:childTnLst>
                          </p:cTn>
                        </p:par>
                        <p:par>
                          <p:cTn id="8" fill="hold">
                            <p:stCondLst>
                              <p:cond delay="9509"/>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11"/>
                                        </p:tgtEl>
                                        <p:attrNameLst>
                                          <p:attrName>style.visibility</p:attrName>
                                        </p:attrNameLst>
                                      </p:cBhvr>
                                      <p:to>
                                        <p:strVal val="visible"/>
                                      </p:to>
                                    </p:set>
                                    <p:animEffect transition="in" filter="fade">
                                      <p:cBhvr>
                                        <p:cTn id="11" dur="1170"/>
                                        <p:tgtEl>
                                          <p:spTgt spid="11"/>
                                        </p:tgtEl>
                                      </p:cBhvr>
                                    </p:animEffect>
                                  </p:childTnLst>
                                </p:cTn>
                              </p:par>
                            </p:childTnLst>
                          </p:cTn>
                        </p:par>
                        <p:par>
                          <p:cTn id="12" fill="hold">
                            <p:stCondLst>
                              <p:cond delay="25953"/>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12"/>
                                        </p:tgtEl>
                                        <p:attrNameLst>
                                          <p:attrName>style.visibility</p:attrName>
                                        </p:attrNameLst>
                                      </p:cBhvr>
                                      <p:to>
                                        <p:strVal val="visible"/>
                                      </p:to>
                                    </p:set>
                                    <p:animEffect transition="in" filter="fade">
                                      <p:cBhvr>
                                        <p:cTn id="15" dur="1170"/>
                                        <p:tgtEl>
                                          <p:spTgt spid="12"/>
                                        </p:tgtEl>
                                      </p:cBhvr>
                                    </p:animEffect>
                                  </p:childTnLst>
                                </p:cTn>
                              </p:par>
                            </p:childTnLst>
                          </p:cTn>
                        </p:par>
                        <p:par>
                          <p:cTn id="16" fill="hold">
                            <p:stCondLst>
                              <p:cond delay="42631"/>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13"/>
                                        </p:tgtEl>
                                        <p:attrNameLst>
                                          <p:attrName>style.visibility</p:attrName>
                                        </p:attrNameLst>
                                      </p:cBhvr>
                                      <p:to>
                                        <p:strVal val="visible"/>
                                      </p:to>
                                    </p:set>
                                    <p:animEffect transition="in" filter="fade">
                                      <p:cBhvr>
                                        <p:cTn id="19" dur="1170"/>
                                        <p:tgtEl>
                                          <p:spTgt spid="13"/>
                                        </p:tgtEl>
                                      </p:cBhvr>
                                    </p:animEffect>
                                  </p:childTnLst>
                                </p:cTn>
                              </p:par>
                            </p:childTnLst>
                          </p:cTn>
                        </p:par>
                        <p:par>
                          <p:cTn id="20" fill="hold">
                            <p:stCondLst>
                              <p:cond delay="54629"/>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14"/>
                                        </p:tgtEl>
                                        <p:attrNameLst>
                                          <p:attrName>style.visibility</p:attrName>
                                        </p:attrNameLst>
                                      </p:cBhvr>
                                      <p:to>
                                        <p:strVal val="visible"/>
                                      </p:to>
                                    </p:set>
                                    <p:animEffect transition="in" filter="fade">
                                      <p:cBhvr>
                                        <p:cTn id="23" dur="1170"/>
                                        <p:tgtEl>
                                          <p:spTgt spid="14"/>
                                        </p:tgtEl>
                                      </p:cBhvr>
                                    </p:animEffect>
                                  </p:childTnLst>
                                </p:cTn>
                              </p:par>
                            </p:childTnLst>
                          </p:cTn>
                        </p:par>
                        <p:par>
                          <p:cTn id="24" fill="hold">
                            <p:stCondLst>
                              <p:cond delay="72594"/>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15"/>
                                        </p:tgtEl>
                                        <p:attrNameLst>
                                          <p:attrName>style.visibility</p:attrName>
                                        </p:attrNameLst>
                                      </p:cBhvr>
                                      <p:to>
                                        <p:strVal val="visible"/>
                                      </p:to>
                                    </p:set>
                                    <p:animEffect transition="in" filter="fade">
                                      <p:cBhvr>
                                        <p:cTn id="27" dur="1170"/>
                                        <p:tgtEl>
                                          <p:spTgt spid="15"/>
                                        </p:tgtEl>
                                      </p:cBhvr>
                                    </p:animEffect>
                                  </p:childTnLst>
                                </p:cTn>
                              </p:par>
                            </p:childTnLst>
                          </p:cTn>
                        </p:par>
                        <p:par>
                          <p:cTn id="28" fill="hold">
                            <p:stCondLst>
                              <p:cond delay="100504"/>
                            </p:stCondLst>
                            <p:childTnLst>
                              <p:par>
                                <p:cTn id="29" presetID="10" presetClass="entr" presetSubtype="0" fill="hold" grpId="0" nodeType="afterEffect">
                                  <p:stCondLst>
                                    <p:cond delay="1500"/>
                                  </p:stCondLst>
                                  <p:iterate type="lt">
                                    <p:tmPct val="10000"/>
                                  </p:iterate>
                                  <p:childTnLst>
                                    <p:set>
                                      <p:cBhvr>
                                        <p:cTn id="30" dur="1" fill="hold">
                                          <p:stCondLst>
                                            <p:cond delay="0"/>
                                          </p:stCondLst>
                                        </p:cTn>
                                        <p:tgtEl>
                                          <p:spTgt spid="3"/>
                                        </p:tgtEl>
                                        <p:attrNameLst>
                                          <p:attrName>style.visibility</p:attrName>
                                        </p:attrNameLst>
                                      </p:cBhvr>
                                      <p:to>
                                        <p:strVal val="visible"/>
                                      </p:to>
                                    </p:set>
                                    <p:animEffect transition="in" filter="fade">
                                      <p:cBhvr>
                                        <p:cTn id="31" dur="1170"/>
                                        <p:tgtEl>
                                          <p:spTgt spid="3"/>
                                        </p:tgtEl>
                                      </p:cBhvr>
                                    </p:animEffect>
                                  </p:childTnLst>
                                </p:cTn>
                              </p:par>
                            </p:childTnLst>
                          </p:cTn>
                        </p:par>
                        <p:par>
                          <p:cTn id="32" fill="hold">
                            <p:stCondLst>
                              <p:cond delay="113119"/>
                            </p:stCondLst>
                            <p:childTnLst>
                              <p:par>
                                <p:cTn id="33" presetID="1" presetClass="entr" presetSubtype="0" fill="hold" grpId="0" nodeType="afterEffect" nodePh="1">
                                  <p:stCondLst>
                                    <p:cond delay="2000"/>
                                  </p:stCondLst>
                                  <p:endCondLst>
                                    <p:cond evt="begin" delay="0">
                                      <p:tn val="33"/>
                                    </p:cond>
                                  </p:end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5" grpId="0"/>
      <p:bldP spid="9"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1">
                <a:lumMod val="5000"/>
                <a:lumOff val="95000"/>
              </a:schemeClr>
            </a:gs>
            <a:gs pos="60000">
              <a:srgbClr val="ACD0FB"/>
            </a:gs>
            <a:gs pos="83000">
              <a:schemeClr val="accent1">
                <a:lumMod val="45000"/>
                <a:lumOff val="55000"/>
              </a:schemeClr>
            </a:gs>
            <a:gs pos="100000">
              <a:schemeClr val="accent1">
                <a:lumMod val="30000"/>
                <a:lumOff val="70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7359444" y="2679033"/>
            <a:ext cx="4832556" cy="1323439"/>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Vetel</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adelanta a Lewis Hamilton en la salida y se escapa lanzado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la primera victoria de sus ya históricas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nueve consecutivas.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5" name="Imagen 4" descr="Imagen que contiene árbol, valla, exterior, hierba&#10;&#10;Descripción generada con confianza muy alta">
            <a:extLst>
              <a:ext uri="{FF2B5EF4-FFF2-40B4-BE49-F238E27FC236}">
                <a16:creationId xmlns:a16="http://schemas.microsoft.com/office/drawing/2014/main" id="{0FBF232E-6548-443B-880F-F01095657A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871522">
            <a:off x="442448" y="2079527"/>
            <a:ext cx="6777457" cy="4041058"/>
          </a:xfrm>
          <a:prstGeom prst="rect">
            <a:avLst/>
          </a:prstGeom>
          <a:solidFill>
            <a:srgbClr val="FFFFFF">
              <a:shade val="85000"/>
            </a:srgbClr>
          </a:solidFill>
          <a:ln w="190500" cap="sq">
            <a:solidFill>
              <a:schemeClr val="accent3">
                <a:lumMod val="60000"/>
                <a:lumOff val="40000"/>
              </a:schemeClr>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6" name="Rectángulo 5">
            <a:extLst>
              <a:ext uri="{FF2B5EF4-FFF2-40B4-BE49-F238E27FC236}">
                <a16:creationId xmlns:a16="http://schemas.microsoft.com/office/drawing/2014/main" id="{28A2218C-A5D8-4090-B45D-BDE2A7CA655F}"/>
              </a:ext>
            </a:extLst>
          </p:cNvPr>
          <p:cNvSpPr/>
          <p:nvPr/>
        </p:nvSpPr>
        <p:spPr>
          <a:xfrm>
            <a:off x="0" y="24319"/>
            <a:ext cx="12192000"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Los Mercedes, con Nico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 nuevo a la cabeza, fueron los más rápidos en clasificación, Sebastian, a 0.104 segundos de la pole position en el circuito más difícil para realizar maniobras de adelantamiento del Mundial, se vio beneficiado por la salida del coche de seguridad por un accidente de Felipe Massa para tomar la segunda posición de Lewis Hamilton.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BA2E86E4-3CB3-4AA3-BB18-90304E7DB88D}"/>
              </a:ext>
            </a:extLst>
          </p:cNvPr>
          <p:cNvSpPr/>
          <p:nvPr/>
        </p:nvSpPr>
        <p:spPr>
          <a:xfrm>
            <a:off x="0" y="1100953"/>
            <a:ext cx="121920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Realizó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por satisfacción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la vuelta rápida de carrera en el penúltimo giro de la carrera y certificó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 nuevo podio con sus rivales por el mundial por detrás de la sexta posición.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20216373-D27D-436F-89EB-18895C0621BF}"/>
              </a:ext>
            </a:extLst>
          </p:cNvPr>
          <p:cNvSpPr/>
          <p:nvPr/>
        </p:nvSpPr>
        <p:spPr>
          <a:xfrm>
            <a:off x="7359444" y="1897362"/>
            <a:ext cx="4832555"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este resultado, el piloto consiguió alcanzar el medio centenar de podios en Fórmula 1.</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89C38375-FFC7-4172-8D56-6261715E6FD1}"/>
              </a:ext>
            </a:extLst>
          </p:cNvPr>
          <p:cNvSpPr/>
          <p:nvPr/>
        </p:nvSpPr>
        <p:spPr>
          <a:xfrm>
            <a:off x="7197212" y="4080129"/>
            <a:ext cx="4994787"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11 de junio de 2013 renueva su contrato con Red Bull hasta final de 2015.</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A8C223BE-09C5-40B5-B489-B70B5DC7344F}"/>
              </a:ext>
            </a:extLst>
          </p:cNvPr>
          <p:cNvSpPr/>
          <p:nvPr/>
        </p:nvSpPr>
        <p:spPr>
          <a:xfrm>
            <a:off x="6961239" y="4920786"/>
            <a:ext cx="5230761" cy="1938992"/>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siguiente Gran Premio,</a:t>
            </a:r>
          </a:p>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consiguió su primera victoria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Norteamérica ganando desde la pole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conseguida en mojado con una distancia mínima sobre el Mercedes de Lewis Hamilton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circuito Gilles Villeneuve de Montreal.</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AA15FC01-4FAA-4948-9F3F-2D5DC131F7B5}"/>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42681381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37500" fill="hold"/>
                                        <p:tgtEl>
                                          <p:spTgt spid="5"/>
                                        </p:tgtEl>
                                        <p:attrNameLst>
                                          <p:attrName>ppt_w</p:attrName>
                                        </p:attrNameLst>
                                      </p:cBhvr>
                                      <p:tavLst>
                                        <p:tav tm="0">
                                          <p:val>
                                            <p:fltVal val="0"/>
                                          </p:val>
                                        </p:tav>
                                        <p:tav tm="100000">
                                          <p:val>
                                            <p:strVal val="#ppt_w"/>
                                          </p:val>
                                        </p:tav>
                                      </p:tavLst>
                                    </p:anim>
                                    <p:anim calcmode="lin" valueType="num">
                                      <p:cBhvr>
                                        <p:cTn id="8" dur="37500" fill="hold"/>
                                        <p:tgtEl>
                                          <p:spTgt spid="5"/>
                                        </p:tgtEl>
                                        <p:attrNameLst>
                                          <p:attrName>ppt_h</p:attrName>
                                        </p:attrNameLst>
                                      </p:cBhvr>
                                      <p:tavLst>
                                        <p:tav tm="0">
                                          <p:val>
                                            <p:fltVal val="0"/>
                                          </p:val>
                                        </p:tav>
                                        <p:tav tm="100000">
                                          <p:val>
                                            <p:strVal val="#ppt_h"/>
                                          </p:val>
                                        </p:tav>
                                      </p:tavLst>
                                    </p:anim>
                                    <p:anim calcmode="lin" valueType="num">
                                      <p:cBhvr>
                                        <p:cTn id="9" dur="37500" fill="hold"/>
                                        <p:tgtEl>
                                          <p:spTgt spid="5"/>
                                        </p:tgtEl>
                                        <p:attrNameLst>
                                          <p:attrName>style.rotation</p:attrName>
                                        </p:attrNameLst>
                                      </p:cBhvr>
                                      <p:tavLst>
                                        <p:tav tm="0">
                                          <p:val>
                                            <p:fltVal val="90"/>
                                          </p:val>
                                        </p:tav>
                                        <p:tav tm="100000">
                                          <p:val>
                                            <p:fltVal val="0"/>
                                          </p:val>
                                        </p:tav>
                                      </p:tavLst>
                                    </p:anim>
                                    <p:animEffect transition="in" filter="fade">
                                      <p:cBhvr>
                                        <p:cTn id="10" dur="37500"/>
                                        <p:tgtEl>
                                          <p:spTgt spid="5"/>
                                        </p:tgtEl>
                                      </p:cBhvr>
                                    </p:animEffect>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6"/>
                                        </p:tgtEl>
                                        <p:attrNameLst>
                                          <p:attrName>style.visibility</p:attrName>
                                        </p:attrNameLst>
                                      </p:cBhvr>
                                      <p:to>
                                        <p:strVal val="visible"/>
                                      </p:to>
                                    </p:set>
                                    <p:animEffect transition="in" filter="fade">
                                      <p:cBhvr>
                                        <p:cTn id="13" dur="1170"/>
                                        <p:tgtEl>
                                          <p:spTgt spid="6"/>
                                        </p:tgtEl>
                                      </p:cBhvr>
                                    </p:animEffect>
                                  </p:childTnLst>
                                </p:cTn>
                              </p:par>
                            </p:childTnLst>
                          </p:cTn>
                        </p:par>
                        <p:par>
                          <p:cTn id="14" fill="hold">
                            <p:stCondLst>
                              <p:cond delay="3800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170"/>
                                        <p:tgtEl>
                                          <p:spTgt spid="7"/>
                                        </p:tgtEl>
                                      </p:cBhvr>
                                    </p:animEffect>
                                  </p:childTnLst>
                                </p:cTn>
                              </p:par>
                            </p:childTnLst>
                          </p:cTn>
                        </p:par>
                        <p:par>
                          <p:cTn id="18" fill="hold">
                            <p:stCondLst>
                              <p:cond delay="56486"/>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170"/>
                                        <p:tgtEl>
                                          <p:spTgt spid="8"/>
                                        </p:tgtEl>
                                      </p:cBhvr>
                                    </p:animEffect>
                                  </p:childTnLst>
                                </p:cTn>
                              </p:par>
                            </p:childTnLst>
                          </p:cTn>
                        </p:par>
                        <p:par>
                          <p:cTn id="22" fill="hold">
                            <p:stCondLst>
                              <p:cond delay="67431"/>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3"/>
                                        </p:tgtEl>
                                        <p:attrNameLst>
                                          <p:attrName>style.visibility</p:attrName>
                                        </p:attrNameLst>
                                      </p:cBhvr>
                                      <p:to>
                                        <p:strVal val="visible"/>
                                      </p:to>
                                    </p:set>
                                    <p:animEffect transition="in" filter="fade">
                                      <p:cBhvr>
                                        <p:cTn id="25" dur="1170"/>
                                        <p:tgtEl>
                                          <p:spTgt spid="3"/>
                                        </p:tgtEl>
                                      </p:cBhvr>
                                    </p:animEffect>
                                  </p:childTnLst>
                                </p:cTn>
                              </p:par>
                            </p:childTnLst>
                          </p:cTn>
                        </p:par>
                        <p:par>
                          <p:cTn id="26" fill="hold">
                            <p:stCondLst>
                              <p:cond delay="83173"/>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170"/>
                                        <p:tgtEl>
                                          <p:spTgt spid="9"/>
                                        </p:tgtEl>
                                      </p:cBhvr>
                                    </p:animEffect>
                                  </p:childTnLst>
                                </p:cTn>
                              </p:par>
                            </p:childTnLst>
                          </p:cTn>
                        </p:par>
                        <p:par>
                          <p:cTn id="30" fill="hold">
                            <p:stCondLst>
                              <p:cond delay="92363"/>
                            </p:stCondLst>
                            <p:childTnLst>
                              <p:par>
                                <p:cTn id="31" presetID="10" presetClass="entr" presetSubtype="0" fill="hold" grpId="0" nodeType="afterEffect">
                                  <p:stCondLst>
                                    <p:cond delay="100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170"/>
                                        <p:tgtEl>
                                          <p:spTgt spid="10"/>
                                        </p:tgtEl>
                                      </p:cBhvr>
                                    </p:animEffect>
                                  </p:childTnLst>
                                </p:cTn>
                              </p:par>
                            </p:childTnLst>
                          </p:cTn>
                        </p:par>
                        <p:par>
                          <p:cTn id="34" fill="hold">
                            <p:stCondLst>
                              <p:cond delay="117933"/>
                            </p:stCondLst>
                            <p:childTnLst>
                              <p:par>
                                <p:cTn id="35" presetID="1" presetClass="entr" presetSubtype="0" fill="hold" grpId="0" nodeType="afterEffect" nodePh="1">
                                  <p:stCondLst>
                                    <p:cond delay="2000"/>
                                  </p:stCondLst>
                                  <p:endCondLst>
                                    <p:cond evt="begin" delay="0">
                                      <p:tn val="35"/>
                                    </p:cond>
                                  </p:end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P spid="9" grpId="0"/>
      <p:bldP spid="10"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5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39067"/>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Vuelta a tierras europeas, el piloto alemán no pudo repetir victoria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Silverstone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debido a un problema en la caja de cambios de su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RB</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9, que lo apartó de la carrera cuando iba en cabeza.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91874D96-5165-4442-9500-FB3EB33173B2}"/>
              </a:ext>
            </a:extLst>
          </p:cNvPr>
          <p:cNvSpPr/>
          <p:nvPr/>
        </p:nvSpPr>
        <p:spPr>
          <a:xfrm>
            <a:off x="0" y="4507827"/>
            <a:ext cx="12192000" cy="430887"/>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el Autódromo José Carlos Pace, Vettel consiguió la novena victoria consecutiva.</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97899B81-6488-421F-AA89-C30EDFEB1DCE}"/>
              </a:ext>
            </a:extLst>
          </p:cNvPr>
          <p:cNvSpPr/>
          <p:nvPr/>
        </p:nvSpPr>
        <p:spPr>
          <a:xfrm>
            <a:off x="206472" y="805983"/>
            <a:ext cx="8731045" cy="707886"/>
          </a:xfrm>
          <a:prstGeom prst="rect">
            <a:avLst/>
          </a:prstGeom>
        </p:spPr>
        <p:txBody>
          <a:bodyPr wrap="square">
            <a:spAutoFit/>
          </a:bodyPr>
          <a:lstStyle/>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Sin embargo, se resarció de este abandono en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Nürburgring</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donde tras una gran pelea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estratégica, pudo contener a los Lotus de Kimi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Romain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Grosjean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CCAD3807-C746-4E09-8EEF-C6FB3B2E0166}"/>
              </a:ext>
            </a:extLst>
          </p:cNvPr>
          <p:cNvSpPr/>
          <p:nvPr/>
        </p:nvSpPr>
        <p:spPr>
          <a:xfrm>
            <a:off x="0" y="1661389"/>
            <a:ext cx="7964129" cy="101566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terminar tercero en el Gran Premio de Hungría y el receso de verano, Vettel gana todos los grandes premios desde Bélgica: Italia, Singapur, Corea y Japón.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8DEEDEC6-9C19-4CA5-9C11-24488CDEB2EF}"/>
              </a:ext>
            </a:extLst>
          </p:cNvPr>
          <p:cNvSpPr/>
          <p:nvPr/>
        </p:nvSpPr>
        <p:spPr>
          <a:xfrm>
            <a:off x="0" y="2738021"/>
            <a:ext cx="11769213"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Finalmente, Sebastian se proclamó matem</a:t>
            </a:r>
            <a:r>
              <a:rPr lang="es-ES" sz="2800" b="1" kern="1800" dirty="0">
                <a:solidFill>
                  <a:schemeClr val="tx2">
                    <a:lumMod val="50000"/>
                  </a:schemeClr>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áticamente campeón del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mundo al </a:t>
            </a:r>
            <a:r>
              <a:rPr lang="es-ES" sz="2800" b="1" kern="1800" dirty="0">
                <a:solidFill>
                  <a:schemeClr val="accent1">
                    <a:lumMod val="40000"/>
                    <a:lumOff val="60000"/>
                  </a:schemeClr>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vencer</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en el Gran Premio de la India,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con 115 puntos de ventaja sobre Fernando</a:t>
            </a:r>
            <a:r>
              <a:rPr lang="es-ES" sz="2800" b="1" kern="1800" dirty="0">
                <a:solidFill>
                  <a:schemeClr val="tx2">
                    <a:lumMod val="50000"/>
                  </a:schemeClr>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Alonso, y una s</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em</a:t>
            </a:r>
            <a:r>
              <a:rPr lang="es-ES" sz="2800" b="1" kern="1800" dirty="0">
                <a:solidFill>
                  <a:schemeClr val="tx2">
                    <a:lumMod val="50000"/>
                  </a:schemeClr>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ana d</a:t>
            </a:r>
            <a:r>
              <a:rPr lang="es-ES" sz="2800" b="1" kern="1800" dirty="0">
                <a:solidFill>
                  <a:schemeClr val="tx2">
                    <a:lumMod val="75000"/>
                  </a:schemeClr>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es</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pués ganó el Gran Premio de Abu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Dhabi</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423A9D12-88CD-44AB-922A-7158AEB2898B}"/>
              </a:ext>
            </a:extLst>
          </p:cNvPr>
          <p:cNvSpPr/>
          <p:nvPr/>
        </p:nvSpPr>
        <p:spPr>
          <a:xfrm>
            <a:off x="0" y="3696666"/>
            <a:ext cx="12192000"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Luego logró un nuevo récord con su octava victoria consecutiva en el Gran premio de los Estados unidos y con esto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supera a Michael Schumacher (</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2004</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y a Alberto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Ascari</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1953</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en ganar ocho grandes premios seguidos.</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3AE96D62-E8F3-49A4-8781-0A8AFD5EF66A}"/>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9289095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19454"/>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7"/>
                                        </p:tgtEl>
                                        <p:attrNameLst>
                                          <p:attrName>style.visibility</p:attrName>
                                        </p:attrNameLst>
                                      </p:cBhvr>
                                      <p:to>
                                        <p:strVal val="visible"/>
                                      </p:to>
                                    </p:set>
                                    <p:animEffect transition="in" filter="fade">
                                      <p:cBhvr>
                                        <p:cTn id="11" dur="1170"/>
                                        <p:tgtEl>
                                          <p:spTgt spid="7"/>
                                        </p:tgtEl>
                                      </p:cBhvr>
                                    </p:animEffect>
                                  </p:childTnLst>
                                </p:cTn>
                              </p:par>
                            </p:childTnLst>
                          </p:cTn>
                        </p:par>
                        <p:par>
                          <p:cTn id="12" fill="hold">
                            <p:stCondLst>
                              <p:cond delay="37185"/>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8"/>
                                        </p:tgtEl>
                                        <p:attrNameLst>
                                          <p:attrName>style.visibility</p:attrName>
                                        </p:attrNameLst>
                                      </p:cBhvr>
                                      <p:to>
                                        <p:strVal val="visible"/>
                                      </p:to>
                                    </p:set>
                                    <p:animEffect transition="in" filter="fade">
                                      <p:cBhvr>
                                        <p:cTn id="15" dur="1170"/>
                                        <p:tgtEl>
                                          <p:spTgt spid="8"/>
                                        </p:tgtEl>
                                      </p:cBhvr>
                                    </p:animEffect>
                                  </p:childTnLst>
                                </p:cTn>
                              </p:par>
                            </p:childTnLst>
                          </p:cTn>
                        </p:par>
                        <p:par>
                          <p:cTn id="16" fill="hold">
                            <p:stCondLst>
                              <p:cond delay="54799"/>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9"/>
                                        </p:tgtEl>
                                        <p:attrNameLst>
                                          <p:attrName>style.visibility</p:attrName>
                                        </p:attrNameLst>
                                      </p:cBhvr>
                                      <p:to>
                                        <p:strVal val="visible"/>
                                      </p:to>
                                    </p:set>
                                    <p:animEffect transition="in" filter="fade">
                                      <p:cBhvr>
                                        <p:cTn id="19" dur="1170"/>
                                        <p:tgtEl>
                                          <p:spTgt spid="9"/>
                                        </p:tgtEl>
                                      </p:cBhvr>
                                    </p:animEffect>
                                  </p:childTnLst>
                                </p:cTn>
                              </p:par>
                            </p:childTnLst>
                          </p:cTn>
                        </p:par>
                        <p:par>
                          <p:cTn id="20" fill="hold">
                            <p:stCondLst>
                              <p:cond delay="77561"/>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10"/>
                                        </p:tgtEl>
                                        <p:attrNameLst>
                                          <p:attrName>style.visibility</p:attrName>
                                        </p:attrNameLst>
                                      </p:cBhvr>
                                      <p:to>
                                        <p:strVal val="visible"/>
                                      </p:to>
                                    </p:set>
                                    <p:animEffect transition="in" filter="fade">
                                      <p:cBhvr>
                                        <p:cTn id="23" dur="1170"/>
                                        <p:tgtEl>
                                          <p:spTgt spid="10"/>
                                        </p:tgtEl>
                                      </p:cBhvr>
                                    </p:animEffect>
                                  </p:childTnLst>
                                </p:cTn>
                              </p:par>
                            </p:childTnLst>
                          </p:cTn>
                        </p:par>
                        <p:par>
                          <p:cTn id="24" fill="hold">
                            <p:stCondLst>
                              <p:cond delay="100440"/>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170"/>
                                        <p:tgtEl>
                                          <p:spTgt spid="4"/>
                                        </p:tgtEl>
                                      </p:cBhvr>
                                    </p:animEffect>
                                  </p:childTnLst>
                                </p:cTn>
                              </p:par>
                            </p:childTnLst>
                          </p:cTn>
                        </p:par>
                        <p:par>
                          <p:cTn id="28" fill="hold">
                            <p:stCondLst>
                              <p:cond delay="110800"/>
                            </p:stCondLst>
                            <p:childTnLst>
                              <p:par>
                                <p:cTn id="29" presetID="1" presetClass="entr" presetSubtype="0" fill="hold" grpId="0" nodeType="afterEffect" nodePh="1">
                                  <p:stCondLst>
                                    <p:cond delay="2000"/>
                                  </p:stCondLst>
                                  <p:endCondLst>
                                    <p:cond evt="begin" delay="0">
                                      <p:tn val="29"/>
                                    </p:cond>
                                  </p:end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P spid="8" grpId="0"/>
      <p:bldP spid="9" grpId="0"/>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9000" t="-25000" r="-9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1150372" y="1676136"/>
            <a:ext cx="4424515" cy="707886"/>
          </a:xfrm>
          <a:prstGeom prst="rect">
            <a:avLst/>
          </a:prstGeom>
        </p:spPr>
        <p:txBody>
          <a:bodyPr wrap="square">
            <a:spAutoFit/>
          </a:bodyPr>
          <a:lstStyle/>
          <a:p>
            <a:pPr algn="ctr">
              <a:lnSpc>
                <a:spcPts val="2400"/>
              </a:lnSpc>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Vettel en el Gran Premio de China </a:t>
            </a:r>
          </a:p>
          <a:p>
            <a:pPr algn="ctr">
              <a:lnSpc>
                <a:spcPts val="2400"/>
              </a:lnSpc>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2014.</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92787C51-0176-4398-807F-E7350EC6B8C8}"/>
              </a:ext>
            </a:extLst>
          </p:cNvPr>
          <p:cNvSpPr/>
          <p:nvPr/>
        </p:nvSpPr>
        <p:spPr>
          <a:xfrm>
            <a:off x="0" y="746985"/>
            <a:ext cx="6096000" cy="400110"/>
          </a:xfrm>
          <a:prstGeom prst="rect">
            <a:avLst/>
          </a:prstGeom>
        </p:spPr>
        <p:txBody>
          <a:bodyPr wrap="square">
            <a:spAutoFit/>
          </a:bodyPr>
          <a:lstStyle/>
          <a:p>
            <a:pPr algn="ctr">
              <a:lnSpc>
                <a:spcPts val="2400"/>
              </a:lnSpc>
            </a:pPr>
            <a:r>
              <a:rPr lang="es-ES" sz="5400" b="1" kern="0" dirty="0">
                <a:ln w="15875">
                  <a:solidFill>
                    <a:schemeClr val="accent4">
                      <a:lumMod val="75000"/>
                    </a:schemeClr>
                  </a:solidFill>
                </a:ln>
                <a:solidFill>
                  <a:schemeClr val="accent3">
                    <a:lumMod val="60000"/>
                    <a:lumOff val="40000"/>
                  </a:schemeClr>
                </a:solidFill>
                <a:latin typeface="Edwardian Script ITC" panose="030303020407070D0804" pitchFamily="66" charset="0"/>
                <a:cs typeface="Arial"/>
              </a:rPr>
              <a:t>Temporada 2014</a:t>
            </a:r>
            <a:endParaRPr lang="es-MX" sz="5400" b="1" kern="0" dirty="0">
              <a:ln w="15875">
                <a:solidFill>
                  <a:schemeClr val="accent4">
                    <a:lumMod val="75000"/>
                  </a:schemeClr>
                </a:solidFill>
              </a:ln>
              <a:solidFill>
                <a:schemeClr val="accent3">
                  <a:lumMod val="60000"/>
                  <a:lumOff val="40000"/>
                </a:schemeClr>
              </a:solidFill>
              <a:latin typeface="Edwardian Script ITC" panose="030303020407070D0804" pitchFamily="66" charset="0"/>
              <a:cs typeface="Arial"/>
            </a:endParaRPr>
          </a:p>
        </p:txBody>
      </p:sp>
      <p:sp>
        <p:nvSpPr>
          <p:cNvPr id="5" name="Rectángulo 4">
            <a:extLst>
              <a:ext uri="{FF2B5EF4-FFF2-40B4-BE49-F238E27FC236}">
                <a16:creationId xmlns:a16="http://schemas.microsoft.com/office/drawing/2014/main" id="{80B10D2E-6964-4435-BD6E-4BDFC237D3FC}"/>
              </a:ext>
            </a:extLst>
          </p:cNvPr>
          <p:cNvSpPr/>
          <p:nvPr/>
        </p:nvSpPr>
        <p:spPr>
          <a:xfrm>
            <a:off x="5574887" y="250462"/>
            <a:ext cx="6617113" cy="400110"/>
          </a:xfrm>
          <a:prstGeom prst="rect">
            <a:avLst/>
          </a:prstGeom>
        </p:spPr>
        <p:txBody>
          <a:bodyPr wrap="square">
            <a:spAutoFit/>
          </a:bodyPr>
          <a:lstStyle/>
          <a:p>
            <a:pPr algn="ctr">
              <a:lnSpc>
                <a:spcPts val="2400"/>
              </a:lnSpc>
            </a:pPr>
            <a:r>
              <a:rPr lang="es-ES" sz="4000" b="1" kern="0" dirty="0">
                <a:ln w="15875">
                  <a:solidFill>
                    <a:schemeClr val="accent4">
                      <a:lumMod val="75000"/>
                    </a:schemeClr>
                  </a:solidFill>
                </a:ln>
                <a:solidFill>
                  <a:schemeClr val="accent3">
                    <a:lumMod val="60000"/>
                    <a:lumOff val="40000"/>
                  </a:schemeClr>
                </a:solidFill>
                <a:latin typeface="Edwardian Script ITC" panose="030303020407070D0804" pitchFamily="66" charset="0"/>
                <a:cs typeface="Arial"/>
              </a:rPr>
              <a:t>Última temporada en </a:t>
            </a:r>
            <a:r>
              <a:rPr lang="es-ES" sz="4000" b="1" kern="0" dirty="0" err="1">
                <a:ln w="15875">
                  <a:solidFill>
                    <a:schemeClr val="accent4">
                      <a:lumMod val="75000"/>
                    </a:schemeClr>
                  </a:solidFill>
                </a:ln>
                <a:solidFill>
                  <a:schemeClr val="accent3">
                    <a:lumMod val="60000"/>
                    <a:lumOff val="40000"/>
                  </a:schemeClr>
                </a:solidFill>
                <a:latin typeface="Edwardian Script ITC" panose="030303020407070D0804" pitchFamily="66" charset="0"/>
                <a:cs typeface="Arial"/>
              </a:rPr>
              <a:t>RedBull</a:t>
            </a:r>
            <a:r>
              <a:rPr lang="es-ES" sz="4000" b="1" kern="0" dirty="0">
                <a:ln w="15875">
                  <a:solidFill>
                    <a:schemeClr val="accent4">
                      <a:lumMod val="75000"/>
                    </a:schemeClr>
                  </a:solidFill>
                </a:ln>
                <a:solidFill>
                  <a:schemeClr val="accent3">
                    <a:lumMod val="60000"/>
                    <a:lumOff val="40000"/>
                  </a:schemeClr>
                </a:solidFill>
                <a:latin typeface="Edwardian Script ITC" panose="030303020407070D0804" pitchFamily="66" charset="0"/>
                <a:cs typeface="Arial"/>
              </a:rPr>
              <a:t> Racing.</a:t>
            </a:r>
            <a:endParaRPr lang="es-MX" sz="4000" b="1" kern="0" dirty="0">
              <a:ln w="15875">
                <a:solidFill>
                  <a:schemeClr val="accent4">
                    <a:lumMod val="75000"/>
                  </a:schemeClr>
                </a:solidFill>
              </a:ln>
              <a:solidFill>
                <a:schemeClr val="accent3">
                  <a:lumMod val="60000"/>
                  <a:lumOff val="40000"/>
                </a:schemeClr>
              </a:solidFill>
              <a:latin typeface="Edwardian Script ITC" panose="030303020407070D0804" pitchFamily="66" charset="0"/>
              <a:cs typeface="Arial"/>
            </a:endParaRPr>
          </a:p>
        </p:txBody>
      </p:sp>
      <p:sp>
        <p:nvSpPr>
          <p:cNvPr id="6" name="Rectángulo 5">
            <a:extLst>
              <a:ext uri="{FF2B5EF4-FFF2-40B4-BE49-F238E27FC236}">
                <a16:creationId xmlns:a16="http://schemas.microsoft.com/office/drawing/2014/main" id="{DD1E9581-B890-4A92-B107-A84B061E9FF6}"/>
              </a:ext>
            </a:extLst>
          </p:cNvPr>
          <p:cNvSpPr/>
          <p:nvPr/>
        </p:nvSpPr>
        <p:spPr>
          <a:xfrm>
            <a:off x="5727287" y="786318"/>
            <a:ext cx="6464713" cy="400110"/>
          </a:xfrm>
          <a:prstGeom prst="rect">
            <a:avLst/>
          </a:prstGeom>
        </p:spPr>
        <p:txBody>
          <a:bodyPr wrap="square">
            <a:spAutoFit/>
          </a:bodyPr>
          <a:lstStyle/>
          <a:p>
            <a:pPr algn="ctr">
              <a:lnSpc>
                <a:spcPts val="2400"/>
              </a:lnSpc>
            </a:pPr>
            <a:r>
              <a:rPr lang="es-ES" sz="4000" b="1" kern="0" dirty="0">
                <a:ln w="15875">
                  <a:solidFill>
                    <a:schemeClr val="accent4">
                      <a:lumMod val="75000"/>
                    </a:schemeClr>
                  </a:solidFill>
                </a:ln>
                <a:solidFill>
                  <a:schemeClr val="accent3">
                    <a:lumMod val="60000"/>
                    <a:lumOff val="40000"/>
                  </a:schemeClr>
                </a:solidFill>
                <a:latin typeface="Edwardian Script ITC" panose="030303020407070D0804" pitchFamily="66" charset="0"/>
                <a:cs typeface="Arial"/>
              </a:rPr>
              <a:t>Complicado inicio en la era híbrida.</a:t>
            </a:r>
            <a:endParaRPr lang="es-MX" sz="4000" b="1" kern="0" dirty="0">
              <a:ln w="15875">
                <a:solidFill>
                  <a:schemeClr val="accent4">
                    <a:lumMod val="75000"/>
                  </a:schemeClr>
                </a:solidFill>
              </a:ln>
              <a:solidFill>
                <a:schemeClr val="accent3">
                  <a:lumMod val="60000"/>
                  <a:lumOff val="40000"/>
                </a:schemeClr>
              </a:solidFill>
              <a:latin typeface="Edwardian Script ITC" panose="030303020407070D0804" pitchFamily="66" charset="0"/>
              <a:cs typeface="Arial"/>
            </a:endParaRPr>
          </a:p>
        </p:txBody>
      </p:sp>
      <p:sp>
        <p:nvSpPr>
          <p:cNvPr id="7" name="Rectángulo 6">
            <a:extLst>
              <a:ext uri="{FF2B5EF4-FFF2-40B4-BE49-F238E27FC236}">
                <a16:creationId xmlns:a16="http://schemas.microsoft.com/office/drawing/2014/main" id="{22053D2F-5944-4A4B-B324-9C829BE044D4}"/>
              </a:ext>
            </a:extLst>
          </p:cNvPr>
          <p:cNvSpPr/>
          <p:nvPr/>
        </p:nvSpPr>
        <p:spPr>
          <a:xfrm>
            <a:off x="-1" y="4507820"/>
            <a:ext cx="12192001" cy="707886"/>
          </a:xfrm>
          <a:prstGeom prst="rect">
            <a:avLst/>
          </a:prstGeom>
        </p:spPr>
        <p:txBody>
          <a:bodyPr wrap="square">
            <a:spAutoFit/>
          </a:bodyPr>
          <a:lstStyle/>
          <a:p>
            <a:pPr algn="ctr">
              <a:lnSpc>
                <a:spcPts val="2400"/>
              </a:lnSpc>
            </a:pPr>
            <a:r>
              <a:rPr lang="es-ES" sz="2800" b="1" kern="1800" dirty="0">
                <a:solidFill>
                  <a:schemeClr val="accent4">
                    <a:lumMod val="60000"/>
                    <a:lumOff val="40000"/>
                  </a:schemeClr>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El comienzo de la temporada 2014 de Fórmula 1, estuvo marcado por el cambio de reglamento </a:t>
            </a:r>
          </a:p>
          <a:p>
            <a:pPr algn="ctr">
              <a:lnSpc>
                <a:spcPts val="2400"/>
              </a:lnSpc>
            </a:pPr>
            <a:r>
              <a:rPr lang="es-ES" sz="2800" b="1" kern="1800" dirty="0">
                <a:solidFill>
                  <a:schemeClr val="accent4">
                    <a:lumMod val="60000"/>
                    <a:lumOff val="40000"/>
                  </a:schemeClr>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y el cambio de compañero de equipo tras cuatro años con Mark Webber, siendo éste nuevo Daniel </a:t>
            </a:r>
            <a:r>
              <a:rPr lang="es-ES" sz="2800" b="1" kern="1800" dirty="0" err="1">
                <a:solidFill>
                  <a:schemeClr val="accent4">
                    <a:lumMod val="60000"/>
                    <a:lumOff val="40000"/>
                  </a:schemeClr>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Ricciardo</a:t>
            </a:r>
            <a:r>
              <a:rPr lang="es-ES" sz="2800" b="1" kern="1800" dirty="0">
                <a:solidFill>
                  <a:schemeClr val="accent4">
                    <a:lumMod val="60000"/>
                    <a:lumOff val="40000"/>
                  </a:schemeClr>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chemeClr val="accent4">
                  <a:lumMod val="60000"/>
                  <a:lumOff val="40000"/>
                </a:schemeClr>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45C6D1FE-1154-405E-9E75-2169A2C9EE4C}"/>
              </a:ext>
            </a:extLst>
          </p:cNvPr>
          <p:cNvSpPr/>
          <p:nvPr/>
        </p:nvSpPr>
        <p:spPr>
          <a:xfrm>
            <a:off x="0" y="5363227"/>
            <a:ext cx="12192000" cy="738664"/>
          </a:xfrm>
          <a:prstGeom prst="rect">
            <a:avLst/>
          </a:prstGeom>
        </p:spPr>
        <p:txBody>
          <a:bodyPr wrap="square">
            <a:spAutoFit/>
          </a:bodyPr>
          <a:lstStyle/>
          <a:p>
            <a:pPr algn="ctr">
              <a:lnSpc>
                <a:spcPts val="2400"/>
              </a:lnSpc>
            </a:pPr>
            <a:r>
              <a:rPr lang="es-ES" sz="2800" b="1" kern="1800" dirty="0">
                <a:solidFill>
                  <a:schemeClr val="accent4">
                    <a:lumMod val="60000"/>
                    <a:lumOff val="40000"/>
                  </a:schemeClr>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la pretemporada, tanto en Jerez de la Frontera como en Baréin, </a:t>
            </a:r>
          </a:p>
          <a:p>
            <a:pPr algn="ctr">
              <a:lnSpc>
                <a:spcPts val="2400"/>
              </a:lnSpc>
            </a:pPr>
            <a:r>
              <a:rPr lang="es-ES" sz="2800" b="1" kern="1800" dirty="0">
                <a:solidFill>
                  <a:schemeClr val="accent4">
                    <a:lumMod val="60000"/>
                    <a:lumOff val="40000"/>
                  </a:schemeClr>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ambos coches tienen problemas mecánicos y consiguen rodar pocas vueltas.</a:t>
            </a:r>
            <a:endParaRPr lang="es-MX" sz="2800" b="1" dirty="0">
              <a:solidFill>
                <a:schemeClr val="accent4">
                  <a:lumMod val="60000"/>
                  <a:lumOff val="40000"/>
                </a:schemeClr>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15DCCD3E-2B15-42BB-92B1-7ECE5FD6E7E9}"/>
              </a:ext>
            </a:extLst>
          </p:cNvPr>
          <p:cNvSpPr/>
          <p:nvPr/>
        </p:nvSpPr>
        <p:spPr>
          <a:xfrm>
            <a:off x="0" y="6115397"/>
            <a:ext cx="12192000" cy="738664"/>
          </a:xfrm>
          <a:prstGeom prst="rect">
            <a:avLst/>
          </a:prstGeom>
        </p:spPr>
        <p:txBody>
          <a:bodyPr wrap="square">
            <a:spAutoFit/>
          </a:bodyPr>
          <a:lstStyle/>
          <a:p>
            <a:pPr algn="ctr">
              <a:lnSpc>
                <a:spcPts val="2400"/>
              </a:lnSpc>
            </a:pPr>
            <a:r>
              <a:rPr lang="es-ES" sz="2800" b="1" kern="1800" dirty="0" err="1">
                <a:solidFill>
                  <a:schemeClr val="accent4">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chemeClr val="accent4">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 Vettel comienza la era V6 Turbo en Melbourne con problemas de potencia </a:t>
            </a:r>
          </a:p>
          <a:p>
            <a:pPr algn="ctr">
              <a:lnSpc>
                <a:spcPts val="2400"/>
              </a:lnSpc>
            </a:pPr>
            <a:r>
              <a:rPr lang="es-ES" sz="2800" b="1" kern="1800" dirty="0">
                <a:solidFill>
                  <a:schemeClr val="accent4">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en una clasificación algo caótica debido a la lluvia.</a:t>
            </a:r>
            <a:endParaRPr lang="es-MX" sz="2800" b="1" dirty="0">
              <a:solidFill>
                <a:schemeClr val="accent4">
                  <a:lumMod val="60000"/>
                  <a:lumOff val="40000"/>
                </a:schemeClr>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490776CE-6930-4B34-8103-90C4368C731F}"/>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10512597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5297"/>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2500"/>
                                        <p:tgtEl>
                                          <p:spTgt spid="4"/>
                                        </p:tgtEl>
                                      </p:cBhvr>
                                    </p:animEffect>
                                  </p:childTnLst>
                                </p:cTn>
                              </p:par>
                            </p:childTnLst>
                          </p:cTn>
                        </p:par>
                        <p:par>
                          <p:cTn id="12" fill="hold">
                            <p:stCondLst>
                              <p:cond delay="12297"/>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2500"/>
                                        <p:tgtEl>
                                          <p:spTgt spid="5"/>
                                        </p:tgtEl>
                                      </p:cBhvr>
                                    </p:animEffect>
                                  </p:childTnLst>
                                </p:cTn>
                              </p:par>
                            </p:childTnLst>
                          </p:cTn>
                        </p:par>
                        <p:par>
                          <p:cTn id="16" fill="hold">
                            <p:stCondLst>
                              <p:cond delay="23797"/>
                            </p:stCondLst>
                            <p:childTnLst>
                              <p:par>
                                <p:cTn id="17" presetID="10" presetClass="entr" presetSubtype="0" fill="hold" grpId="0" nodeType="afterEffect">
                                  <p:stCondLst>
                                    <p:cond delay="15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2500"/>
                                        <p:tgtEl>
                                          <p:spTgt spid="6"/>
                                        </p:tgtEl>
                                      </p:cBhvr>
                                    </p:animEffect>
                                  </p:childTnLst>
                                </p:cTn>
                              </p:par>
                            </p:childTnLst>
                          </p:cTn>
                        </p:par>
                        <p:par>
                          <p:cTn id="20" fill="hold">
                            <p:stCondLst>
                              <p:cond delay="35297"/>
                            </p:stCondLst>
                            <p:childTnLst>
                              <p:par>
                                <p:cTn id="21" presetID="10" presetClass="entr" presetSubtype="0" fill="hold" grpId="0" nodeType="afterEffect">
                                  <p:stCondLst>
                                    <p:cond delay="15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56687"/>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72429"/>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170"/>
                                        <p:tgtEl>
                                          <p:spTgt spid="9"/>
                                        </p:tgtEl>
                                      </p:cBhvr>
                                    </p:animEffect>
                                  </p:childTnLst>
                                </p:cTn>
                              </p:par>
                            </p:childTnLst>
                          </p:cTn>
                        </p:par>
                        <p:par>
                          <p:cTn id="32" fill="hold">
                            <p:stCondLst>
                              <p:cond delay="87703"/>
                            </p:stCondLst>
                            <p:childTnLst>
                              <p:par>
                                <p:cTn id="33" presetID="1" presetClass="entr" presetSubtype="0" fill="hold" grpId="0" nodeType="afterEffect" nodePh="1">
                                  <p:stCondLst>
                                    <p:cond delay="2250"/>
                                  </p:stCondLst>
                                  <p:endCondLst>
                                    <p:cond evt="begin" delay="0">
                                      <p:tn val="33"/>
                                    </p:cond>
                                  </p:end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5000" b="-7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39067"/>
            <a:ext cx="6096000" cy="1354217"/>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Finaliza en duodécima posición el sábado y,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debido al persistente problema de motor,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se ve obligado a abandonar la carrera tras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completar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apenas cinco vueltas al trazado de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Albert Park.</a:t>
            </a:r>
            <a:endParaRPr lang="es-MX" sz="2800" b="1" dirty="0">
              <a:solidFill>
                <a:schemeClr val="bg1"/>
              </a:solidFill>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6CD60238-F87E-4702-8E7E-B853094E5EA1}"/>
              </a:ext>
            </a:extLst>
          </p:cNvPr>
          <p:cNvSpPr/>
          <p:nvPr/>
        </p:nvSpPr>
        <p:spPr>
          <a:xfrm>
            <a:off x="0" y="1513903"/>
            <a:ext cx="6096000" cy="163121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El batir a una flecha plateada el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sábado no dejaba de ser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un espejismo ya que en carrera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mostraron su superioridad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con un 1-2,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respaldados por el alemán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de Red Bull Racing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que conseguía su primer trofeo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este año y en esta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nueva era del deporte.</a:t>
            </a:r>
            <a:endParaRPr lang="es-MX" sz="2800" b="1" dirty="0">
              <a:solidFill>
                <a:schemeClr val="bg1"/>
              </a:solidFill>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781B1D0F-9FA0-4A67-82D9-BE02D2A6600C}"/>
              </a:ext>
            </a:extLst>
          </p:cNvPr>
          <p:cNvSpPr/>
          <p:nvPr/>
        </p:nvSpPr>
        <p:spPr>
          <a:xfrm>
            <a:off x="6096000" y="24309"/>
            <a:ext cx="6096000" cy="1354217"/>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Llegada la primera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cita nocturna de la temporada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Baréin, Sebastian se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quedó de nuevo a las puertas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la Q3, aunque finalmente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partió décimo por la sanción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que acarreaba su compañero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Daniel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Ricciardo</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093D3565-9007-4CF1-A394-47F4ABEC808C}"/>
              </a:ext>
            </a:extLst>
          </p:cNvPr>
          <p:cNvSpPr/>
          <p:nvPr/>
        </p:nvSpPr>
        <p:spPr>
          <a:xfrm>
            <a:off x="6096000" y="1440160"/>
            <a:ext cx="6096000" cy="1938992"/>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carrera, optó por una estrategia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diferente al salir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con el neumático más duro y, a pesar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de no perder posiciones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 la salida y poder favorecerse de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un juego nuevo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neumáticos blandos, una pequeña falta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de potencia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su propulsor y un último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pit</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stop demasiado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lento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no le permitieron pasar de la sexta posición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final.</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E656097B-C6A0-40A0-B459-625CDB77E62A}"/>
              </a:ext>
            </a:extLst>
          </p:cNvPr>
          <p:cNvSpPr/>
          <p:nvPr/>
        </p:nvSpPr>
        <p:spPr>
          <a:xfrm>
            <a:off x="1224116" y="3475438"/>
            <a:ext cx="10967884" cy="40011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Después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una decepcionante carrera en Shanghái en la que, después de colocarse segundo en la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primera vuelta,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7A939E08-2B2C-4C41-BC6C-D42C072D0816}"/>
              </a:ext>
            </a:extLst>
          </p:cNvPr>
          <p:cNvSpPr/>
          <p:nvPr/>
        </p:nvSpPr>
        <p:spPr>
          <a:xfrm>
            <a:off x="7654412" y="3770404"/>
            <a:ext cx="4537587" cy="738664"/>
          </a:xfrm>
          <a:prstGeom prst="rect">
            <a:avLst/>
          </a:prstGeom>
        </p:spPr>
        <p:txBody>
          <a:bodyPr wrap="square">
            <a:spAutoFit/>
          </a:bodyPr>
          <a:lstStyle/>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la falta de ritmo le relegó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 una agridulce quinta posición,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69A96AEF-394D-4163-9314-768B8909421F}"/>
              </a:ext>
            </a:extLst>
          </p:cNvPr>
          <p:cNvSpPr txBox="1"/>
          <p:nvPr/>
        </p:nvSpPr>
        <p:spPr>
          <a:xfrm>
            <a:off x="12192000" y="0"/>
            <a:ext cx="208547" cy="352926"/>
          </a:xfrm>
          <a:prstGeom prst="rect">
            <a:avLst/>
          </a:prstGeom>
          <a:noFill/>
        </p:spPr>
        <p:txBody>
          <a:bodyPr wrap="square" rtlCol="0">
            <a:spAutoFit/>
          </a:bodyPr>
          <a:lstStyle/>
          <a:p>
            <a:endParaRPr lang="es-MX" dirty="0"/>
          </a:p>
        </p:txBody>
      </p:sp>
      <p:sp>
        <p:nvSpPr>
          <p:cNvPr id="12" name="Rectángulo 11">
            <a:extLst>
              <a:ext uri="{FF2B5EF4-FFF2-40B4-BE49-F238E27FC236}">
                <a16:creationId xmlns:a16="http://schemas.microsoft.com/office/drawing/2014/main" id="{097EE1FF-388E-4CDC-BB18-893924B7EEB9}"/>
              </a:ext>
            </a:extLst>
          </p:cNvPr>
          <p:cNvSpPr/>
          <p:nvPr/>
        </p:nvSpPr>
        <p:spPr>
          <a:xfrm>
            <a:off x="9763432" y="4525317"/>
            <a:ext cx="2290916" cy="1661993"/>
          </a:xfrm>
          <a:prstGeom prst="rect">
            <a:avLst/>
          </a:prstGeom>
        </p:spPr>
        <p:txBody>
          <a:bodyPr wrap="square">
            <a:spAutoFit/>
          </a:bodyPr>
          <a:lstStyle/>
          <a:p>
            <a:pPr lvl="0" algn="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remontó 11 posiciones </a:t>
            </a:r>
          </a:p>
          <a:p>
            <a:pPr lvl="0" algn="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España para finalizar cuarto.</a:t>
            </a:r>
            <a:endParaRPr lang="es-MX" sz="2800" b="1" dirty="0">
              <a:solidFill>
                <a:schemeClr val="bg1"/>
              </a:solidFill>
              <a:latin typeface="Edwardian Script ITC" panose="030303020407070D08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177737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19805"/>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45141"/>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67084"/>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100259"/>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70"/>
                                        <p:tgtEl>
                                          <p:spTgt spid="8"/>
                                        </p:tgtEl>
                                      </p:cBhvr>
                                    </p:animEffect>
                                  </p:childTnLst>
                                </p:cTn>
                              </p:par>
                            </p:childTnLst>
                          </p:cTn>
                        </p:par>
                        <p:par>
                          <p:cTn id="24" fill="hold">
                            <p:stCondLst>
                              <p:cond delay="113193"/>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70"/>
                                        <p:tgtEl>
                                          <p:spTgt spid="9"/>
                                        </p:tgtEl>
                                      </p:cBhvr>
                                    </p:animEffect>
                                  </p:childTnLst>
                                </p:cTn>
                              </p:par>
                            </p:childTnLst>
                          </p:cTn>
                        </p:par>
                        <p:par>
                          <p:cTn id="28" fill="hold">
                            <p:stCondLst>
                              <p:cond delay="120096"/>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2"/>
                                        </p:tgtEl>
                                        <p:attrNameLst>
                                          <p:attrName>style.visibility</p:attrName>
                                        </p:attrNameLst>
                                      </p:cBhvr>
                                      <p:to>
                                        <p:strVal val="visible"/>
                                      </p:to>
                                    </p:set>
                                    <p:animEffect transition="in" filter="fade">
                                      <p:cBhvr>
                                        <p:cTn id="31" dur="1170"/>
                                        <p:tgtEl>
                                          <p:spTgt spid="12"/>
                                        </p:tgtEl>
                                      </p:cBhvr>
                                    </p:animEffect>
                                  </p:childTnLst>
                                </p:cTn>
                              </p:par>
                            </p:childTnLst>
                          </p:cTn>
                        </p:par>
                        <p:par>
                          <p:cTn id="32" fill="hold">
                            <p:stCondLst>
                              <p:cond delay="130339"/>
                            </p:stCondLst>
                            <p:childTnLst>
                              <p:par>
                                <p:cTn id="33" presetID="1" presetClass="entr" presetSubtype="0" fill="hold" grpId="0" nodeType="afterEffect" nodePh="1">
                                  <p:stCondLst>
                                    <p:cond delay="2250"/>
                                  </p:stCondLst>
                                  <p:endCondLst>
                                    <p:cond evt="begin" delay="0">
                                      <p:tn val="33"/>
                                    </p:cond>
                                  </p:end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8" grpId="0"/>
      <p:bldP spid="9" grpId="0"/>
      <p:bldP spid="11"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39067"/>
            <a:ext cx="12192000"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El alemán, de nuevo con problemas mecánicos en la sesión de clasificación,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completó una carrera sin fallos con vuelta rápida incluida.</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350DB4B9-ECEA-42D9-A784-381BDD7A233A}"/>
              </a:ext>
            </a:extLst>
          </p:cNvPr>
          <p:cNvSpPr/>
          <p:nvPr/>
        </p:nvSpPr>
        <p:spPr>
          <a:xfrm>
            <a:off x="0" y="850237"/>
            <a:ext cx="12192000"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Montecarlo, tras ser batido en clasificación por Daniel,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Vettel realiza una gran salida y se coloca en puestos de podio en las retorcidas calles del Principado.</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7EB8E600-DDF4-441F-A806-D2D3DFB157FF}"/>
              </a:ext>
            </a:extLst>
          </p:cNvPr>
          <p:cNvSpPr/>
          <p:nvPr/>
        </p:nvSpPr>
        <p:spPr>
          <a:xfrm>
            <a:off x="0" y="1779374"/>
            <a:ext cx="12192000" cy="430887"/>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Sin embargo, en la tercera vuelta de carrera, su </a:t>
            </a:r>
            <a:r>
              <a:rPr lang="es-ES" sz="2000" b="1" kern="1800" dirty="0">
                <a:solidFill>
                  <a:srgbClr val="FFFF00"/>
                </a:solidFill>
                <a:effectLst>
                  <a:outerShdw blurRad="38100" dist="38100" dir="2700000" algn="tl">
                    <a:srgbClr val="000000">
                      <a:alpha val="43137"/>
                    </a:srgbClr>
                  </a:outerShdw>
                </a:effectLst>
                <a:latin typeface="CommercialScript BT" panose="03030803040807090C04" pitchFamily="66" charset="2"/>
                <a:ea typeface="Times New Roman" panose="02020603050405020304" pitchFamily="18" charset="0"/>
                <a:cs typeface="Times New Roman" panose="02020603050405020304" pitchFamily="18" charset="0"/>
              </a:rPr>
              <a:t>RB</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10  le dejó tirado de lo que podría haber sido su segundo podio del año.</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73792209-8500-4962-BF74-E6E02D11BB87}"/>
              </a:ext>
            </a:extLst>
          </p:cNvPr>
          <p:cNvSpPr/>
          <p:nvPr/>
        </p:nvSpPr>
        <p:spPr>
          <a:xfrm>
            <a:off x="0" y="2325067"/>
            <a:ext cx="12192000" cy="738664"/>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Una carrera más tarde, disputada en el circuito de Gilles Villeneuve en Canadá,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logró la tercera posición final a pesar de encontrarse con tráfico durante gran parte de las 70 vueltas que se disputaron.</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F2A57B87-6624-4889-8F9B-A86CD1237D5A}"/>
              </a:ext>
            </a:extLst>
          </p:cNvPr>
          <p:cNvSpPr/>
          <p:nvPr/>
        </p:nvSpPr>
        <p:spPr>
          <a:xfrm>
            <a:off x="0" y="3224721"/>
            <a:ext cx="12192000" cy="430887"/>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Tras sufrir nuevos problemas mecánicos en Austria, Sebastian volvió a tener una complicada carrera en Gran Bretaña.</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9FD46187-206D-4489-94EA-C665A3C068AD}"/>
              </a:ext>
            </a:extLst>
          </p:cNvPr>
          <p:cNvSpPr/>
          <p:nvPr/>
        </p:nvSpPr>
        <p:spPr>
          <a:xfrm>
            <a:off x="0" y="3814661"/>
            <a:ext cx="12192000" cy="738664"/>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Una estrategia errónea y más conservadora le hizo perder el buscado podio,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pero permitió a los espectadores contemplar un duelo con Fernando Alonso.</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E46E6BC2-F28C-4A69-A6DE-BD5AAD58B6AF}"/>
              </a:ext>
            </a:extLst>
          </p:cNvPr>
          <p:cNvSpPr/>
          <p:nvPr/>
        </p:nvSpPr>
        <p:spPr>
          <a:xfrm>
            <a:off x="3406878" y="4670066"/>
            <a:ext cx="8785122" cy="1015663"/>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Después de entrar en los puntos las tres siguientes carreras,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Vettel volvió al podio en la noche de Singapur, tras una férrea defensa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ante su compañero de equipo y el F14T  de Fernando Alonso.</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0D24ACE1-9998-413E-ACF4-46FCA0955596}"/>
              </a:ext>
            </a:extLst>
          </p:cNvPr>
          <p:cNvSpPr/>
          <p:nvPr/>
        </p:nvSpPr>
        <p:spPr>
          <a:xfrm>
            <a:off x="4203290" y="5820436"/>
            <a:ext cx="7988710" cy="1046440"/>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Además de obtener su mejor resultado de la temporada hasta la fecha,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volvió a liderar una vuelta de carrera, algo que no hacía desde el Gran Premio de Brasil del año 2013.</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B7B1E00B-EAFA-46A5-AC94-22751210403F}"/>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4313961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14891"/>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32973"/>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46609"/>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68435"/>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82071"/>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98866"/>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170"/>
                                        <p:tgtEl>
                                          <p:spTgt spid="9"/>
                                        </p:tgtEl>
                                      </p:cBhvr>
                                    </p:animEffect>
                                  </p:childTnLst>
                                </p:cTn>
                              </p:par>
                            </p:childTnLst>
                          </p:cTn>
                        </p:par>
                        <p:par>
                          <p:cTn id="32" fill="hold">
                            <p:stCondLst>
                              <p:cond delay="119405"/>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0"/>
                                        </p:tgtEl>
                                        <p:attrNameLst>
                                          <p:attrName>style.visibility</p:attrName>
                                        </p:attrNameLst>
                                      </p:cBhvr>
                                      <p:to>
                                        <p:strVal val="visible"/>
                                      </p:to>
                                    </p:set>
                                    <p:animEffect transition="in" filter="fade">
                                      <p:cBhvr>
                                        <p:cTn id="35" dur="1170"/>
                                        <p:tgtEl>
                                          <p:spTgt spid="10"/>
                                        </p:tgtEl>
                                      </p:cBhvr>
                                    </p:animEffect>
                                  </p:childTnLst>
                                </p:cTn>
                              </p:par>
                            </p:childTnLst>
                          </p:cTn>
                        </p:par>
                        <p:par>
                          <p:cTn id="36" fill="hold">
                            <p:stCondLst>
                              <p:cond delay="137838"/>
                            </p:stCondLst>
                            <p:childTnLst>
                              <p:par>
                                <p:cTn id="37" presetID="1" presetClass="entr" presetSubtype="0" fill="hold" grpId="0" nodeType="afterEffect" nodePh="1">
                                  <p:stCondLst>
                                    <p:cond delay="2250"/>
                                  </p:stCondLst>
                                  <p:endCondLst>
                                    <p:cond evt="begin" delay="0">
                                      <p:tn val="37"/>
                                    </p:cond>
                                  </p:end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5000"/>
            <a:lum/>
          </a:blip>
          <a:srcRect/>
          <a:stretch>
            <a:fillRect t="-9000" b="-9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304531"/>
            <a:ext cx="12192000" cy="738664"/>
          </a:xfrm>
          <a:prstGeom prst="rect">
            <a:avLst/>
          </a:prstGeom>
        </p:spPr>
        <p:txBody>
          <a:bodyPr wrap="square">
            <a:spAutoFit/>
          </a:bodyPr>
          <a:lstStyle/>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El 4 de octubre de 2014,                   el sábado del GP de Japón, Vettel anuncia su salida del equipo Red Bull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para la siguiente temporada.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C749C473-49F8-4808-AD30-7F51768B9C34}"/>
              </a:ext>
            </a:extLst>
          </p:cNvPr>
          <p:cNvSpPr/>
          <p:nvPr/>
        </p:nvSpPr>
        <p:spPr>
          <a:xfrm>
            <a:off x="0" y="1159940"/>
            <a:ext cx="12192000" cy="1661993"/>
          </a:xfrm>
          <a:prstGeom prst="rect">
            <a:avLst/>
          </a:prstGeom>
        </p:spPr>
        <p:txBody>
          <a:bodyPr wrap="square">
            <a:spAutoFit/>
          </a:bodyPr>
          <a:lstStyle/>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Aquel fin de semana,                tras una floja clasificación que le dejó noveno en parrilla, el alemán condujo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una brillante carrera                bajo el diluvio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Suzuka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adelantando en pista a los Williams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 Felipe Massa y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Valtteri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Bottas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logrando el cuarto podio del año en una carrera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que fue suspendida                   tras el fortísimo impacto de Jules Bianchi contra la grúa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que remolcaba el coche                    previamente accidentado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Adrian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Sutil.</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CuadroTexto 4">
            <a:extLst>
              <a:ext uri="{FF2B5EF4-FFF2-40B4-BE49-F238E27FC236}">
                <a16:creationId xmlns:a16="http://schemas.microsoft.com/office/drawing/2014/main" id="{B19F3F59-84CF-4527-B93D-66D69CB0065B}"/>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30746800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13487"/>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55437"/>
                            </p:stCondLst>
                            <p:childTnLst>
                              <p:par>
                                <p:cTn id="13" presetID="1" presetClass="entr" presetSubtype="0" fill="hold" grpId="0" nodeType="afterEffect" nodePh="1">
                                  <p:stCondLst>
                                    <p:cond delay="2250"/>
                                  </p:stCondLst>
                                  <p:endCondLst>
                                    <p:cond evt="begin" delay="0">
                                      <p:tn val="13"/>
                                    </p:cond>
                                  </p:end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9365226" y="894473"/>
            <a:ext cx="2826773" cy="1938992"/>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Termina así su periplo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RedBull</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4 Campeonatos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38 victorias,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camino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Scuderia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Ferrari.</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1C8B672E-3403-49FB-A318-E781D56A425F}"/>
              </a:ext>
            </a:extLst>
          </p:cNvPr>
          <p:cNvSpPr/>
          <p:nvPr/>
        </p:nvSpPr>
        <p:spPr>
          <a:xfrm>
            <a:off x="1" y="53815"/>
            <a:ext cx="7860890"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Tanto el alemán como los dos pilotos de Mercedes que le acompañaron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cajón no pudieron esgrimir un sólo gesto de celebración debido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la preocupación generalizada en 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paddock</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por el accidente del francés.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C78654B4-4F98-4678-84CC-DCC307AB172C}"/>
              </a:ext>
            </a:extLst>
          </p:cNvPr>
          <p:cNvSpPr/>
          <p:nvPr/>
        </p:nvSpPr>
        <p:spPr>
          <a:xfrm>
            <a:off x="0" y="1248431"/>
            <a:ext cx="7329948"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debut de la Fórmula 1 en Rusia, </a:t>
            </a:r>
          </a:p>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no logró el pase a la Q3, si bien una buena salida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le permitió sumar 4 puntos al finalizar la carrera.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FB5AD75A-37FD-49FC-B74E-74B644A960E9}"/>
              </a:ext>
            </a:extLst>
          </p:cNvPr>
          <p:cNvSpPr/>
          <p:nvPr/>
        </p:nvSpPr>
        <p:spPr>
          <a:xfrm>
            <a:off x="0" y="2339814"/>
            <a:ext cx="7595419" cy="101566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Ya en Estados Unidos tuvo que cambiar el motor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pasar a utilizar la sexta unidad de potencia,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reportándole una posición que le obligó a salir desde 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pit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lane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5FFE5CB2-FF19-4938-BAC8-0D8C3C397C46}"/>
              </a:ext>
            </a:extLst>
          </p:cNvPr>
          <p:cNvSpPr/>
          <p:nvPr/>
        </p:nvSpPr>
        <p:spPr>
          <a:xfrm>
            <a:off x="0" y="3475438"/>
            <a:ext cx="7595419" cy="40011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Pese a esto, pudo arrancar mal.</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A7AEBB4E-54D2-4960-97AB-1030488136AF}"/>
              </a:ext>
            </a:extLst>
          </p:cNvPr>
          <p:cNvSpPr/>
          <p:nvPr/>
        </p:nvSpPr>
        <p:spPr>
          <a:xfrm>
            <a:off x="0" y="3991634"/>
            <a:ext cx="6297561"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Realizó una buena clasificación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Interlagos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consiguió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10 valiosos puntos para el Campeonato.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A20C7448-4474-4E06-9CBB-A74AAAE95DD8}"/>
              </a:ext>
            </a:extLst>
          </p:cNvPr>
          <p:cNvSpPr/>
          <p:nvPr/>
        </p:nvSpPr>
        <p:spPr>
          <a:xfrm>
            <a:off x="-73740" y="4861788"/>
            <a:ext cx="5117690" cy="166199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último Gran Premio del año en Abu Dabi, emotivo por ser su última carrera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el equipo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RedBull</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Racing,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tuvo que salir desde 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pit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lane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remontó a la octava posición final.</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39A3B47C-146B-4055-93B1-24F05B13AD55}"/>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12683187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22145"/>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70"/>
                                        <p:tgtEl>
                                          <p:spTgt spid="5"/>
                                        </p:tgtEl>
                                      </p:cBhvr>
                                    </p:animEffect>
                                  </p:childTnLst>
                                </p:cTn>
                              </p:par>
                            </p:childTnLst>
                          </p:cTn>
                        </p:par>
                        <p:par>
                          <p:cTn id="12" fill="hold">
                            <p:stCondLst>
                              <p:cond delay="38238"/>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170"/>
                                        <p:tgtEl>
                                          <p:spTgt spid="6"/>
                                        </p:tgtEl>
                                      </p:cBhvr>
                                    </p:animEffect>
                                  </p:childTnLst>
                                </p:cTn>
                              </p:par>
                            </p:childTnLst>
                          </p:cTn>
                        </p:par>
                        <p:par>
                          <p:cTn id="16" fill="hold">
                            <p:stCondLst>
                              <p:cond delay="56086"/>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170"/>
                                        <p:tgtEl>
                                          <p:spTgt spid="7"/>
                                        </p:tgtEl>
                                      </p:cBhvr>
                                    </p:animEffect>
                                  </p:childTnLst>
                                </p:cTn>
                              </p:par>
                            </p:childTnLst>
                          </p:cTn>
                        </p:par>
                        <p:par>
                          <p:cTn id="20" fill="hold">
                            <p:stCondLst>
                              <p:cond delay="61181"/>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70"/>
                                        <p:tgtEl>
                                          <p:spTgt spid="8"/>
                                        </p:tgtEl>
                                      </p:cBhvr>
                                    </p:animEffect>
                                  </p:childTnLst>
                                </p:cTn>
                              </p:par>
                            </p:childTnLst>
                          </p:cTn>
                        </p:par>
                        <p:par>
                          <p:cTn id="24" fill="hold">
                            <p:stCondLst>
                              <p:cond delay="72945"/>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70"/>
                                        <p:tgtEl>
                                          <p:spTgt spid="9"/>
                                        </p:tgtEl>
                                      </p:cBhvr>
                                    </p:animEffect>
                                  </p:childTnLst>
                                </p:cTn>
                              </p:par>
                            </p:childTnLst>
                          </p:cTn>
                        </p:par>
                        <p:par>
                          <p:cTn id="28" fill="hold">
                            <p:stCondLst>
                              <p:cond delay="91846"/>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3"/>
                                        </p:tgtEl>
                                        <p:attrNameLst>
                                          <p:attrName>style.visibility</p:attrName>
                                        </p:attrNameLst>
                                      </p:cBhvr>
                                      <p:to>
                                        <p:strVal val="visible"/>
                                      </p:to>
                                    </p:set>
                                    <p:animEffect transition="in" filter="fade">
                                      <p:cBhvr>
                                        <p:cTn id="31" dur="1170"/>
                                        <p:tgtEl>
                                          <p:spTgt spid="3"/>
                                        </p:tgtEl>
                                      </p:cBhvr>
                                    </p:animEffect>
                                  </p:childTnLst>
                                </p:cTn>
                              </p:par>
                            </p:childTnLst>
                          </p:cTn>
                        </p:par>
                        <p:par>
                          <p:cTn id="32" fill="hold">
                            <p:stCondLst>
                              <p:cond delay="103493"/>
                            </p:stCondLst>
                            <p:childTnLst>
                              <p:par>
                                <p:cTn id="33" presetID="1" presetClass="entr" presetSubtype="0" fill="hold" grpId="0" nodeType="afterEffect" nodePh="1">
                                  <p:stCondLst>
                                    <p:cond delay="2250"/>
                                  </p:stCondLst>
                                  <p:endCondLst>
                                    <p:cond evt="begin" delay="0">
                                      <p:tn val="33"/>
                                    </p:cond>
                                  </p:end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25000">
              <a:schemeClr val="accent6">
                <a:lumMod val="5000"/>
                <a:lumOff val="95000"/>
              </a:schemeClr>
            </a:gs>
            <a:gs pos="63000">
              <a:schemeClr val="accent6">
                <a:lumMod val="40000"/>
                <a:lumOff val="60000"/>
              </a:schemeClr>
            </a:gs>
            <a:gs pos="83000">
              <a:schemeClr val="accent5">
                <a:lumMod val="75000"/>
              </a:schemeClr>
            </a:gs>
            <a:gs pos="100000">
              <a:srgbClr val="C00000"/>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7" name="Imagen 6" descr="Imagen que contiene rojo, suelo, carretera, exterior&#10;&#10;Descripción generada con confianza muy alta">
            <a:extLst>
              <a:ext uri="{FF2B5EF4-FFF2-40B4-BE49-F238E27FC236}">
                <a16:creationId xmlns:a16="http://schemas.microsoft.com/office/drawing/2014/main" id="{1842B746-9BD5-46B5-9FE0-78B34E19BB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527672"/>
            <a:ext cx="6096000" cy="4076700"/>
          </a:xfrm>
          <a:prstGeom prst="rect">
            <a:avLst/>
          </a:prstGeom>
          <a:effectLst>
            <a:softEdge rad="317500"/>
          </a:effectLst>
        </p:spPr>
      </p:pic>
      <p:sp>
        <p:nvSpPr>
          <p:cNvPr id="5" name="Rectángulo 4">
            <a:extLst>
              <a:ext uri="{FF2B5EF4-FFF2-40B4-BE49-F238E27FC236}">
                <a16:creationId xmlns:a16="http://schemas.microsoft.com/office/drawing/2014/main" id="{DA5778DF-A0FA-47B5-B2EB-6BA99A7BD0C7}"/>
              </a:ext>
            </a:extLst>
          </p:cNvPr>
          <p:cNvSpPr/>
          <p:nvPr/>
        </p:nvSpPr>
        <p:spPr>
          <a:xfrm>
            <a:off x="6192360" y="810902"/>
            <a:ext cx="5852160" cy="400110"/>
          </a:xfrm>
          <a:prstGeom prst="rect">
            <a:avLst/>
          </a:prstGeom>
        </p:spPr>
        <p:txBody>
          <a:bodyPr wrap="square">
            <a:spAutoFit/>
          </a:bodyPr>
          <a:lstStyle/>
          <a:p>
            <a:pPr algn="ctr">
              <a:lnSpc>
                <a:spcPts val="2400"/>
              </a:lnSpc>
            </a:pP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Vettel en las prácticas del circuito de Cataluña.</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ED2B5075-EE2C-4291-ABDA-79C849735C48}"/>
              </a:ext>
            </a:extLst>
          </p:cNvPr>
          <p:cNvSpPr/>
          <p:nvPr/>
        </p:nvSpPr>
        <p:spPr>
          <a:xfrm>
            <a:off x="0" y="319285"/>
            <a:ext cx="6096000" cy="400110"/>
          </a:xfrm>
          <a:prstGeom prst="rect">
            <a:avLst/>
          </a:prstGeom>
        </p:spPr>
        <p:txBody>
          <a:bodyPr wrap="square">
            <a:spAutoFit/>
          </a:bodyPr>
          <a:lstStyle/>
          <a:p>
            <a:pPr algn="ctr">
              <a:lnSpc>
                <a:spcPts val="2400"/>
              </a:lnSpc>
            </a:pPr>
            <a:r>
              <a:rPr lang="es-ES" sz="5400" b="1" kern="0" dirty="0">
                <a:ln w="15875">
                  <a:solidFill>
                    <a:schemeClr val="accent4">
                      <a:lumMod val="75000"/>
                    </a:schemeClr>
                  </a:solidFill>
                </a:ln>
                <a:solidFill>
                  <a:schemeClr val="accent3">
                    <a:lumMod val="60000"/>
                    <a:lumOff val="40000"/>
                  </a:schemeClr>
                </a:solidFill>
                <a:latin typeface="Edwardian Script ITC" panose="030303020407070D0804" pitchFamily="66" charset="0"/>
                <a:cs typeface="Arial"/>
              </a:rPr>
              <a:t>Temporada 2015</a:t>
            </a:r>
            <a:endParaRPr lang="es-MX" sz="5400" b="1" kern="0" dirty="0">
              <a:ln w="15875">
                <a:solidFill>
                  <a:schemeClr val="accent4">
                    <a:lumMod val="75000"/>
                  </a:schemeClr>
                </a:solidFill>
              </a:ln>
              <a:solidFill>
                <a:schemeClr val="accent3">
                  <a:lumMod val="60000"/>
                  <a:lumOff val="40000"/>
                </a:schemeClr>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C9F0D76F-73E0-4F35-B0E2-13BCAD2D2749}"/>
              </a:ext>
            </a:extLst>
          </p:cNvPr>
          <p:cNvSpPr/>
          <p:nvPr/>
        </p:nvSpPr>
        <p:spPr>
          <a:xfrm>
            <a:off x="6096000" y="202285"/>
            <a:ext cx="6096000" cy="507831"/>
          </a:xfrm>
          <a:prstGeom prst="rect">
            <a:avLst/>
          </a:prstGeom>
        </p:spPr>
        <p:txBody>
          <a:bodyPr wrap="square">
            <a:spAutoFit/>
          </a:bodyPr>
          <a:lstStyle/>
          <a:p>
            <a:pPr algn="ctr">
              <a:lnSpc>
                <a:spcPts val="2400"/>
              </a:lnSpc>
            </a:pPr>
            <a:r>
              <a:rPr lang="es-ES" sz="4800" b="1" kern="0" dirty="0">
                <a:ln w="15875">
                  <a:solidFill>
                    <a:srgbClr val="C00000"/>
                  </a:solidFill>
                </a:ln>
                <a:latin typeface="Edwardian Script ITC" panose="030303020407070D0804" pitchFamily="66" charset="0"/>
                <a:cs typeface="Arial"/>
              </a:rPr>
              <a:t>Resurrección vestido de rojo.</a:t>
            </a:r>
            <a:endParaRPr lang="es-MX" sz="4800" b="1" kern="0" dirty="0">
              <a:ln w="15875">
                <a:solidFill>
                  <a:srgbClr val="C00000"/>
                </a:solidFill>
              </a:ln>
              <a:latin typeface="Edwardian Script ITC" panose="030303020407070D0804" pitchFamily="66" charset="0"/>
              <a:cs typeface="Arial"/>
            </a:endParaRPr>
          </a:p>
        </p:txBody>
      </p:sp>
      <p:sp>
        <p:nvSpPr>
          <p:cNvPr id="8" name="Rectángulo 7">
            <a:extLst>
              <a:ext uri="{FF2B5EF4-FFF2-40B4-BE49-F238E27FC236}">
                <a16:creationId xmlns:a16="http://schemas.microsoft.com/office/drawing/2014/main" id="{6848EF99-C225-46A1-AC87-53B7D6E59DD1}"/>
              </a:ext>
            </a:extLst>
          </p:cNvPr>
          <p:cNvSpPr/>
          <p:nvPr/>
        </p:nvSpPr>
        <p:spPr>
          <a:xfrm>
            <a:off x="0" y="923968"/>
            <a:ext cx="6096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20 de noviembre de 2014,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 confirma su llegada a la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Scuderia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Ferrari en 2015.</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B96CC2F2-2DB7-430B-801D-756B80004778}"/>
              </a:ext>
            </a:extLst>
          </p:cNvPr>
          <p:cNvSpPr/>
          <p:nvPr/>
        </p:nvSpPr>
        <p:spPr>
          <a:xfrm>
            <a:off x="0" y="1705634"/>
            <a:ext cx="6096000" cy="166199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Las sensaciones positivas de los entrenamientos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pretemporada tanto en Jerez de la Frontera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como en el Circuito de Barcelona-Cataluña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 confirmaron en el Gran Premio de Australia,</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primero de la temporada.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0C96E534-4018-4181-8F9E-4CFAFA39D9DB}"/>
              </a:ext>
            </a:extLst>
          </p:cNvPr>
          <p:cNvSpPr/>
          <p:nvPr/>
        </p:nvSpPr>
        <p:spPr>
          <a:xfrm>
            <a:off x="0" y="3490188"/>
            <a:ext cx="12192000" cy="1323439"/>
          </a:xfrm>
          <a:prstGeom prst="rect">
            <a:avLst/>
          </a:prstGeom>
        </p:spPr>
        <p:txBody>
          <a:bodyPr wrap="square">
            <a:spAutoFit/>
          </a:bodyPr>
          <a:lstStyle/>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El piloto alemán clasificó cuarto en Melbourne y,</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tras una mala salida en la que consiguió mantener posición,</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adelantó con una estrategia inversa al "</a:t>
            </a:r>
            <a:r>
              <a:rPr lang="es-ES" sz="2800" b="1" kern="1800" dirty="0" err="1">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undercut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al Williams de Felipe Massa para anotarse su primer podio vestido de rojo por detrás de los Mercedes.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4F8E6D8F-CBD6-499E-97D1-383D8A6945D0}"/>
              </a:ext>
            </a:extLst>
          </p:cNvPr>
          <p:cNvSpPr/>
          <p:nvPr/>
        </p:nvSpPr>
        <p:spPr>
          <a:xfrm>
            <a:off x="0" y="4979778"/>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Vettel se le escapó la pole position del Gran Premio de Malasia por setenta y cuatro milésimas de segundo en una clasificación pasada por agua, en la que rompió la racha de nueve primeras líneas consecutivas completas por flechas de plata.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1A6835F5-00B7-4183-AB95-94997C8E3118}"/>
              </a:ext>
            </a:extLst>
          </p:cNvPr>
          <p:cNvSpPr/>
          <p:nvPr/>
        </p:nvSpPr>
        <p:spPr>
          <a:xfrm>
            <a:off x="0" y="5908925"/>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Una estrategia diferente, acompañada de un gran ritmo con su SF15-T valieron al piloto alemán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anotarse su primera victoria con la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Scuderia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Ferrari por delante de Lewis Hamilton y Nico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FD0D89C0-7192-4841-A8AF-6DDF5BC7DE4F}"/>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36125893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8000" fill="hold"/>
                                        <p:tgtEl>
                                          <p:spTgt spid="7"/>
                                        </p:tgtEl>
                                        <p:attrNameLst>
                                          <p:attrName>ppt_x</p:attrName>
                                        </p:attrNameLst>
                                      </p:cBhvr>
                                      <p:tavLst>
                                        <p:tav tm="0">
                                          <p:val>
                                            <p:strVal val="1+#ppt_w/2"/>
                                          </p:val>
                                        </p:tav>
                                        <p:tav tm="100000">
                                          <p:val>
                                            <p:strVal val="#ppt_x"/>
                                          </p:val>
                                        </p:tav>
                                      </p:tavLst>
                                    </p:anim>
                                    <p:anim calcmode="lin" valueType="num">
                                      <p:cBhvr additive="base">
                                        <p:cTn id="8" dur="8000" fill="hold"/>
                                        <p:tgtEl>
                                          <p:spTgt spid="7"/>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par>
                                <p:cTn id="12" presetID="10" presetClass="entr" presetSubtype="0" fill="hold" grpId="0" nodeType="withEffect">
                                  <p:stCondLst>
                                    <p:cond delay="450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170"/>
                                        <p:tgtEl>
                                          <p:spTgt spid="4"/>
                                        </p:tgtEl>
                                      </p:cBhvr>
                                    </p:animEffect>
                                  </p:childTnLst>
                                </p:cTn>
                              </p:par>
                            </p:childTnLst>
                          </p:cTn>
                        </p:par>
                        <p:par>
                          <p:cTn id="15" fill="hold">
                            <p:stCondLst>
                              <p:cond delay="8595"/>
                            </p:stCondLst>
                            <p:childTnLst>
                              <p:par>
                                <p:cTn id="16" presetID="1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170"/>
                                        <p:tgtEl>
                                          <p:spTgt spid="5"/>
                                        </p:tgtEl>
                                      </p:cBhvr>
                                    </p:animEffect>
                                  </p:childTnLst>
                                </p:cTn>
                              </p:par>
                            </p:childTnLst>
                          </p:cTn>
                        </p:par>
                        <p:par>
                          <p:cTn id="19" fill="hold">
                            <p:stCondLst>
                              <p:cond delay="15615"/>
                            </p:stCondLst>
                            <p:childTnLst>
                              <p:par>
                                <p:cTn id="20" presetID="10" presetClass="entr" presetSubtype="0" fill="hold" grpId="0" nodeType="afterEffect">
                                  <p:stCondLst>
                                    <p:cond delay="150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170"/>
                                        <p:tgtEl>
                                          <p:spTgt spid="8"/>
                                        </p:tgtEl>
                                      </p:cBhvr>
                                    </p:animEffect>
                                  </p:childTnLst>
                                </p:cTn>
                              </p:par>
                            </p:childTnLst>
                          </p:cTn>
                        </p:par>
                        <p:par>
                          <p:cTn id="23" fill="hold">
                            <p:stCondLst>
                              <p:cond delay="25890"/>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170"/>
                                        <p:tgtEl>
                                          <p:spTgt spid="9"/>
                                        </p:tgtEl>
                                      </p:cBhvr>
                                    </p:animEffect>
                                  </p:childTnLst>
                                </p:cTn>
                              </p:par>
                            </p:childTnLst>
                          </p:cTn>
                        </p:par>
                        <p:par>
                          <p:cTn id="27" fill="hold">
                            <p:stCondLst>
                              <p:cond delay="48535"/>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170"/>
                                        <p:tgtEl>
                                          <p:spTgt spid="10"/>
                                        </p:tgtEl>
                                      </p:cBhvr>
                                    </p:animEffect>
                                  </p:childTnLst>
                                </p:cTn>
                              </p:par>
                            </p:childTnLst>
                          </p:cTn>
                        </p:par>
                        <p:par>
                          <p:cTn id="31" fill="hold">
                            <p:stCondLst>
                              <p:cond delay="76211"/>
                            </p:stCondLst>
                            <p:childTnLst>
                              <p:par>
                                <p:cTn id="32" presetID="10" presetClass="entr" presetSubtype="0" fill="hold" grpId="0" nodeType="afterEffect">
                                  <p:stCondLst>
                                    <p:cond delay="1000"/>
                                  </p:stCondLst>
                                  <p:iterate type="lt">
                                    <p:tmPct val="10000"/>
                                  </p:iterate>
                                  <p:childTnLst>
                                    <p:set>
                                      <p:cBhvr>
                                        <p:cTn id="33" dur="1" fill="hold">
                                          <p:stCondLst>
                                            <p:cond delay="0"/>
                                          </p:stCondLst>
                                        </p:cTn>
                                        <p:tgtEl>
                                          <p:spTgt spid="11"/>
                                        </p:tgtEl>
                                        <p:attrNameLst>
                                          <p:attrName>style.visibility</p:attrName>
                                        </p:attrNameLst>
                                      </p:cBhvr>
                                      <p:to>
                                        <p:strVal val="visible"/>
                                      </p:to>
                                    </p:set>
                                    <p:animEffect transition="in" filter="fade">
                                      <p:cBhvr>
                                        <p:cTn id="34" dur="1170"/>
                                        <p:tgtEl>
                                          <p:spTgt spid="11"/>
                                        </p:tgtEl>
                                      </p:cBhvr>
                                    </p:animEffect>
                                  </p:childTnLst>
                                </p:cTn>
                              </p:par>
                            </p:childTnLst>
                          </p:cTn>
                        </p:par>
                        <p:par>
                          <p:cTn id="35" fill="hold">
                            <p:stCondLst>
                              <p:cond delay="101664"/>
                            </p:stCondLst>
                            <p:childTnLst>
                              <p:par>
                                <p:cTn id="36" presetID="10" presetClass="entr" presetSubtype="0" fill="hold" grpId="0" nodeType="afterEffect">
                                  <p:stCondLst>
                                    <p:cond delay="1000"/>
                                  </p:stCondLst>
                                  <p:iterate type="lt">
                                    <p:tmPct val="10000"/>
                                  </p:iterate>
                                  <p:childTnLst>
                                    <p:set>
                                      <p:cBhvr>
                                        <p:cTn id="37" dur="1" fill="hold">
                                          <p:stCondLst>
                                            <p:cond delay="0"/>
                                          </p:stCondLst>
                                        </p:cTn>
                                        <p:tgtEl>
                                          <p:spTgt spid="12"/>
                                        </p:tgtEl>
                                        <p:attrNameLst>
                                          <p:attrName>style.visibility</p:attrName>
                                        </p:attrNameLst>
                                      </p:cBhvr>
                                      <p:to>
                                        <p:strVal val="visible"/>
                                      </p:to>
                                    </p:set>
                                    <p:animEffect transition="in" filter="fade">
                                      <p:cBhvr>
                                        <p:cTn id="38" dur="1170"/>
                                        <p:tgtEl>
                                          <p:spTgt spid="12"/>
                                        </p:tgtEl>
                                      </p:cBhvr>
                                    </p:animEffect>
                                  </p:childTnLst>
                                </p:cTn>
                              </p:par>
                            </p:childTnLst>
                          </p:cTn>
                        </p:par>
                        <p:par>
                          <p:cTn id="39" fill="hold">
                            <p:stCondLst>
                              <p:cond delay="123139"/>
                            </p:stCondLst>
                            <p:childTnLst>
                              <p:par>
                                <p:cTn id="40" presetID="1" presetClass="entr" presetSubtype="0" fill="hold" grpId="0" nodeType="afterEffect" nodePh="1">
                                  <p:stCondLst>
                                    <p:cond delay="2250"/>
                                  </p:stCondLst>
                                  <p:endCondLst>
                                    <p:cond evt="begin" delay="0">
                                      <p:tn val="40"/>
                                    </p:cond>
                                  </p:endCondLst>
                                  <p:childTnLst>
                                    <p:set>
                                      <p:cBhvr>
                                        <p:cTn id="41"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4" grpId="0"/>
      <p:bldP spid="8" grpId="0"/>
      <p:bldP spid="9" grpId="0"/>
      <p:bldP spid="10" grpId="0"/>
      <p:bldP spid="11" grpId="0"/>
      <p:bldP spid="12"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5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127555"/>
            <a:ext cx="12192000" cy="1046440"/>
          </a:xfrm>
          <a:prstGeom prst="rect">
            <a:avLst/>
          </a:prstGeom>
        </p:spPr>
        <p:txBody>
          <a:bodyPr wrap="square">
            <a:spAutoFit/>
          </a:bodyPr>
          <a:lstStyle/>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Dos semanas después en Shanghái, de nuevo los Mercedes se volvieron a mostrar intratables con los </a:t>
            </a:r>
            <a:r>
              <a:rPr lang="es-ES" sz="2800" b="1" kern="1800" dirty="0" err="1">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Ferraris</a:t>
            </a: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tanto del piloto alemán como de Kimi </a:t>
            </a:r>
            <a:r>
              <a:rPr lang="es-ES" sz="2800" b="1" kern="1800" dirty="0" err="1">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 como máximos perseguidores, </a:t>
            </a:r>
          </a:p>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llegando el primero a forzar a Nico </a:t>
            </a:r>
            <a:r>
              <a:rPr lang="es-ES" sz="2800" b="1" kern="1800" dirty="0" err="1">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 a realizar una parada en box para cubrir posición.</a:t>
            </a:r>
            <a:endParaRPr lang="es-MX" sz="2800" b="1" dirty="0">
              <a:solidFill>
                <a:srgbClr val="00206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AD815F50-E7B5-4F9A-8235-966E6D5761CE}"/>
              </a:ext>
            </a:extLst>
          </p:cNvPr>
          <p:cNvSpPr/>
          <p:nvPr/>
        </p:nvSpPr>
        <p:spPr>
          <a:xfrm>
            <a:off x="0" y="1322171"/>
            <a:ext cx="12192000" cy="738664"/>
          </a:xfrm>
          <a:prstGeom prst="rect">
            <a:avLst/>
          </a:prstGeom>
        </p:spPr>
        <p:txBody>
          <a:bodyPr wrap="square">
            <a:spAutoFit/>
          </a:bodyPr>
          <a:lstStyle/>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En Baréin, fue el finlandés quien más presionó a los Mercedes en carrera, </a:t>
            </a:r>
          </a:p>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por más que Sebastian separase a ambas flechas plateadas en clasificación.</a:t>
            </a:r>
            <a:endParaRPr lang="es-MX" sz="2800" b="1" dirty="0">
              <a:solidFill>
                <a:srgbClr val="00206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65F34F5E-73BC-4BE2-BD92-AAFA82A10C91}"/>
              </a:ext>
            </a:extLst>
          </p:cNvPr>
          <p:cNvSpPr/>
          <p:nvPr/>
        </p:nvSpPr>
        <p:spPr>
          <a:xfrm>
            <a:off x="0" y="2103835"/>
            <a:ext cx="4262284" cy="1354217"/>
          </a:xfrm>
          <a:prstGeom prst="rect">
            <a:avLst/>
          </a:prstGeom>
        </p:spPr>
        <p:txBody>
          <a:bodyPr wrap="square">
            <a:spAutoFit/>
          </a:bodyPr>
          <a:lstStyle/>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Vettel tuvo un error en carrera </a:t>
            </a:r>
          </a:p>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en el que dañó su fondo plano y no pudo avanzar más allá de la quinta posición,</a:t>
            </a:r>
          </a:p>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 por detrás de </a:t>
            </a:r>
            <a:r>
              <a:rPr lang="es-ES" sz="2800" b="1" kern="1800" dirty="0" err="1">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Valtteri</a:t>
            </a: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Bottas</a:t>
            </a: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00206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521E93EC-082C-4573-A0C7-FA579ACB1889}"/>
              </a:ext>
            </a:extLst>
          </p:cNvPr>
          <p:cNvSpPr/>
          <p:nvPr/>
        </p:nvSpPr>
        <p:spPr>
          <a:xfrm>
            <a:off x="1" y="3667163"/>
            <a:ext cx="3333134" cy="2862322"/>
          </a:xfrm>
          <a:prstGeom prst="rect">
            <a:avLst/>
          </a:prstGeom>
        </p:spPr>
        <p:txBody>
          <a:bodyPr wrap="square">
            <a:spAutoFit/>
          </a:bodyPr>
          <a:lstStyle/>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Con la llegada a Europa, </a:t>
            </a:r>
          </a:p>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Vettel volvió al podio </a:t>
            </a:r>
          </a:p>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en tercera posición en España, por detrás, de nuevo, </a:t>
            </a:r>
          </a:p>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de los intratables Mercedes; </a:t>
            </a:r>
          </a:p>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y en Mónaco, logra subir </a:t>
            </a:r>
          </a:p>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al segundo peldaño del cajón gracias a un error estratégico </a:t>
            </a:r>
          </a:p>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de Lewis Hamilton.</a:t>
            </a:r>
            <a:endParaRPr lang="es-MX" sz="2800" b="1" dirty="0">
              <a:solidFill>
                <a:srgbClr val="00206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CAFC0C7A-226F-4BCB-9138-977AEC30B8DB}"/>
              </a:ext>
            </a:extLst>
          </p:cNvPr>
          <p:cNvSpPr/>
          <p:nvPr/>
        </p:nvSpPr>
        <p:spPr>
          <a:xfrm>
            <a:off x="8819534" y="2280820"/>
            <a:ext cx="3372465" cy="1323439"/>
          </a:xfrm>
          <a:prstGeom prst="rect">
            <a:avLst/>
          </a:prstGeom>
        </p:spPr>
        <p:txBody>
          <a:bodyPr wrap="square">
            <a:spAutoFit/>
          </a:bodyPr>
          <a:lstStyle/>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En Canadá termina 5º </a:t>
            </a:r>
          </a:p>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después de una mala clasificatoria </a:t>
            </a:r>
          </a:p>
          <a:p>
            <a:pP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          que lo dejó eliminado </a:t>
            </a:r>
          </a:p>
          <a:p>
            <a:pP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                   en la Q1.</a:t>
            </a:r>
            <a:endParaRPr lang="es-MX" sz="2800" b="1" dirty="0">
              <a:solidFill>
                <a:srgbClr val="00206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7B1397B1-385A-4583-9660-1E4682C619FF}"/>
              </a:ext>
            </a:extLst>
          </p:cNvPr>
          <p:cNvSpPr/>
          <p:nvPr/>
        </p:nvSpPr>
        <p:spPr>
          <a:xfrm>
            <a:off x="4424516" y="3917880"/>
            <a:ext cx="7767483" cy="1015663"/>
          </a:xfrm>
          <a:prstGeom prst="rect">
            <a:avLst/>
          </a:prstGeom>
        </p:spPr>
        <p:txBody>
          <a:bodyPr wrap="square">
            <a:spAutoFit/>
          </a:bodyPr>
          <a:lstStyle/>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Tras perder la 3ª posición por un problema en su parada en boxes en Austria, </a:t>
            </a:r>
          </a:p>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Vettel regresa al podio en </a:t>
            </a:r>
            <a:r>
              <a:rPr lang="es-ES" sz="2800" b="1" kern="1800" dirty="0" err="1">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Silverstone</a:t>
            </a: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 donde termina 3º, </a:t>
            </a:r>
          </a:p>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por detrás de los Mercedes.</a:t>
            </a:r>
            <a:endParaRPr lang="es-MX" sz="2800" b="1" dirty="0">
              <a:solidFill>
                <a:srgbClr val="00206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5CF7B17D-ACFC-4FBD-8913-E87E0A3E429D}"/>
              </a:ext>
            </a:extLst>
          </p:cNvPr>
          <p:cNvSpPr/>
          <p:nvPr/>
        </p:nvSpPr>
        <p:spPr>
          <a:xfrm>
            <a:off x="6096000" y="5068257"/>
            <a:ext cx="6096000" cy="1354217"/>
          </a:xfrm>
          <a:prstGeom prst="rect">
            <a:avLst/>
          </a:prstGeom>
        </p:spPr>
        <p:txBody>
          <a:bodyPr wrap="square">
            <a:spAutoFit/>
          </a:bodyPr>
          <a:lstStyle/>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En Hungría consigue su segundo triunfo de la temporada </a:t>
            </a:r>
          </a:p>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y su primero en este circuito después de adelantar </a:t>
            </a:r>
          </a:p>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a los dos Mercedes en la salida y de dominar la carrera </a:t>
            </a:r>
          </a:p>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con autoridad.</a:t>
            </a:r>
            <a:endParaRPr lang="es-MX" sz="2800" b="1" dirty="0">
              <a:solidFill>
                <a:srgbClr val="002060"/>
              </a:solidFill>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ADAD4EF8-0E7C-4734-8D88-28BCDAF39BDF}"/>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12281002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28697"/>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45375"/>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60883"/>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85634"/>
                            </p:stCondLst>
                            <p:childTnLst>
                              <p:par>
                                <p:cTn id="21" presetID="10" presetClass="entr" presetSubtype="0" fill="hold" grpId="0" nodeType="afterEffect">
                                  <p:stCondLst>
                                    <p:cond delay="15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96611"/>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114342"/>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170"/>
                                        <p:tgtEl>
                                          <p:spTgt spid="9"/>
                                        </p:tgtEl>
                                      </p:cBhvr>
                                    </p:animEffect>
                                  </p:childTnLst>
                                </p:cTn>
                              </p:par>
                            </p:childTnLst>
                          </p:cTn>
                        </p:par>
                        <p:par>
                          <p:cTn id="32" fill="hold">
                            <p:stCondLst>
                              <p:cond delay="133360"/>
                            </p:stCondLst>
                            <p:childTnLst>
                              <p:par>
                                <p:cTn id="33" presetID="1" presetClass="entr" presetSubtype="0" fill="hold" grpId="0" nodeType="afterEffect" nodePh="1">
                                  <p:stCondLst>
                                    <p:cond delay="2250"/>
                                  </p:stCondLst>
                                  <p:endCondLst>
                                    <p:cond evt="begin" delay="0">
                                      <p:tn val="33"/>
                                    </p:cond>
                                  </p:end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127555"/>
            <a:ext cx="1219200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Luego de no puntuar en Bélgica por un pinchazo, Vettel obtuvo una racha de cinco podios,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incluyendo su victoria del año en Singapur.</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F39CD659-4D78-4330-9CD2-4F5AAB393997}"/>
              </a:ext>
            </a:extLst>
          </p:cNvPr>
          <p:cNvSpPr/>
          <p:nvPr/>
        </p:nvSpPr>
        <p:spPr>
          <a:xfrm>
            <a:off x="0" y="1100946"/>
            <a:ext cx="12192000" cy="430887"/>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tramo final, abandonó en México por un accidente, terminó tercero en Brasil y finalizó cuarto en Abu Dabi.</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98C66678-3E92-43E6-ADB0-3423B10D8AEC}"/>
              </a:ext>
            </a:extLst>
          </p:cNvPr>
          <p:cNvSpPr/>
          <p:nvPr/>
        </p:nvSpPr>
        <p:spPr>
          <a:xfrm>
            <a:off x="0" y="1912104"/>
            <a:ext cx="12192000" cy="430887"/>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Así, se ubicó tercero en el campeonato de pilotos, por detrás de la dupla de Mercedes. </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A71CAF81-E639-40A5-8E2B-6CC6CAFE9CBC}"/>
              </a:ext>
            </a:extLst>
          </p:cNvPr>
          <p:cNvSpPr/>
          <p:nvPr/>
        </p:nvSpPr>
        <p:spPr>
          <a:xfrm>
            <a:off x="0" y="2477460"/>
            <a:ext cx="12192000" cy="1015663"/>
          </a:xfrm>
          <a:prstGeom prst="rect">
            <a:avLst/>
          </a:prstGeom>
        </p:spPr>
        <p:txBody>
          <a:bodyPr wrap="square">
            <a:spAutoFit/>
          </a:bodyPr>
          <a:lstStyle/>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Además, estableció un nuevo récord de podios para un piloto debutante en Ferrari (13), </a:t>
            </a:r>
          </a:p>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                                             superando los 12  de Kimi </a:t>
            </a:r>
            <a:r>
              <a:rPr lang="es-ES" sz="2800" b="1" kern="1800" dirty="0" err="1">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                                                                                              en 2007.</a:t>
            </a:r>
            <a:endParaRPr lang="es-MX" sz="2800" b="1" dirty="0">
              <a:solidFill>
                <a:srgbClr val="002060"/>
              </a:solidFill>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DA1F23D0-59C7-4EBB-9299-D73B8F273AF8}"/>
              </a:ext>
            </a:extLst>
          </p:cNvPr>
          <p:cNvSpPr/>
          <p:nvPr/>
        </p:nvSpPr>
        <p:spPr>
          <a:xfrm>
            <a:off x="0" y="5967914"/>
            <a:ext cx="12192000"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el receso invernal, Vettel triunfó en la Carrera de Campeones, derrotando a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Petter</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Solberg</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Nico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Hülkenberg</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David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Coulthard y Tom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Kristensen</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25299FE7-877C-43BC-8003-F8D3FAAA96B8}"/>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41827588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14423"/>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27357"/>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37717"/>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52523"/>
                            </p:stCondLst>
                            <p:childTnLst>
                              <p:par>
                                <p:cTn id="21" presetID="10" presetClass="entr" presetSubtype="0" fill="hold" grpId="0" nodeType="afterEffect">
                                  <p:stCondLst>
                                    <p:cond delay="15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69584"/>
                            </p:stCondLst>
                            <p:childTnLst>
                              <p:par>
                                <p:cTn id="25" presetID="1" presetClass="entr" presetSubtype="0" fill="hold" grpId="0" nodeType="afterEffect" nodePh="1">
                                  <p:stCondLst>
                                    <p:cond delay="2250"/>
                                  </p:stCondLst>
                                  <p:endCondLst>
                                    <p:cond evt="begin" delay="0">
                                      <p:tn val="25"/>
                                    </p:cond>
                                  </p:end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t="-6000" b="-6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289785"/>
            <a:ext cx="12192000" cy="400110"/>
          </a:xfrm>
          <a:prstGeom prst="rect">
            <a:avLst/>
          </a:prstGeom>
        </p:spPr>
        <p:txBody>
          <a:bodyPr wrap="square">
            <a:spAutoFit/>
          </a:bodyPr>
          <a:lstStyle/>
          <a:p>
            <a:pPr algn="ctr">
              <a:lnSpc>
                <a:spcPts val="2400"/>
              </a:lnSpc>
            </a:pPr>
            <a:r>
              <a:rPr lang="es-ES" sz="5400" b="1" kern="0" dirty="0">
                <a:ln w="15875">
                  <a:solidFill>
                    <a:srgbClr val="C00000"/>
                  </a:solidFill>
                </a:ln>
                <a:solidFill>
                  <a:srgbClr val="FFFF00"/>
                </a:solidFill>
                <a:latin typeface="Edwardian Script ITC" panose="030303020407070D0804" pitchFamily="66" charset="0"/>
                <a:cs typeface="Arial"/>
              </a:rPr>
              <a:t>Temporada 2016</a:t>
            </a:r>
            <a:endParaRPr lang="es-MX" sz="5400" b="1" kern="0" dirty="0">
              <a:ln w="15875">
                <a:solidFill>
                  <a:srgbClr val="C00000"/>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CC712042-5017-47DC-9963-E33759FA7195}"/>
              </a:ext>
            </a:extLst>
          </p:cNvPr>
          <p:cNvSpPr/>
          <p:nvPr/>
        </p:nvSpPr>
        <p:spPr>
          <a:xfrm>
            <a:off x="5796116" y="869891"/>
            <a:ext cx="6395884" cy="400110"/>
          </a:xfrm>
          <a:prstGeom prst="rect">
            <a:avLst/>
          </a:prstGeom>
        </p:spPr>
        <p:txBody>
          <a:bodyPr wrap="square">
            <a:spAutoFit/>
          </a:bodyPr>
          <a:lstStyle/>
          <a:p>
            <a:pPr algn="ctr">
              <a:lnSpc>
                <a:spcPts val="2400"/>
              </a:lnSpc>
            </a:pPr>
            <a:r>
              <a:rPr lang="es-ES" sz="4800" b="1" kern="0" dirty="0">
                <a:ln w="15875">
                  <a:solidFill>
                    <a:srgbClr val="C00000"/>
                  </a:solidFill>
                </a:ln>
                <a:latin typeface="Edwardian Script ITC" panose="030303020407070D0804" pitchFamily="66" charset="0"/>
                <a:cs typeface="Arial"/>
              </a:rPr>
              <a:t>Continúa el dominio de Mercedes.</a:t>
            </a:r>
            <a:endParaRPr lang="es-MX" sz="4800" b="1" kern="0" dirty="0">
              <a:ln w="15875">
                <a:solidFill>
                  <a:srgbClr val="C00000"/>
                </a:solidFill>
              </a:ln>
              <a:latin typeface="Edwardian Script ITC" panose="030303020407070D0804" pitchFamily="66" charset="0"/>
              <a:cs typeface="Arial"/>
            </a:endParaRPr>
          </a:p>
        </p:txBody>
      </p:sp>
      <p:sp>
        <p:nvSpPr>
          <p:cNvPr id="5" name="Rectángulo 4">
            <a:extLst>
              <a:ext uri="{FF2B5EF4-FFF2-40B4-BE49-F238E27FC236}">
                <a16:creationId xmlns:a16="http://schemas.microsoft.com/office/drawing/2014/main" id="{9D6DBF4D-AF37-4531-ADE5-3B2012D4AC1E}"/>
              </a:ext>
            </a:extLst>
          </p:cNvPr>
          <p:cNvSpPr/>
          <p:nvPr/>
        </p:nvSpPr>
        <p:spPr>
          <a:xfrm>
            <a:off x="-4914" y="860058"/>
            <a:ext cx="6096000" cy="400110"/>
          </a:xfrm>
          <a:prstGeom prst="rect">
            <a:avLst/>
          </a:prstGeom>
        </p:spPr>
        <p:txBody>
          <a:bodyPr wrap="square">
            <a:spAutoFit/>
          </a:bodyPr>
          <a:lstStyle/>
          <a:p>
            <a:pPr algn="ctr">
              <a:lnSpc>
                <a:spcPts val="2400"/>
              </a:lnSpc>
            </a:pPr>
            <a:r>
              <a:rPr lang="es-ES" sz="4800" b="1" kern="0" dirty="0">
                <a:ln w="15875">
                  <a:solidFill>
                    <a:srgbClr val="C00000"/>
                  </a:solidFill>
                </a:ln>
                <a:latin typeface="Edwardian Script ITC" panose="030303020407070D0804" pitchFamily="66" charset="0"/>
                <a:cs typeface="Arial"/>
              </a:rPr>
              <a:t>Año difícil en Ferrari. </a:t>
            </a:r>
            <a:endParaRPr lang="es-MX" sz="4800" b="1" kern="0" dirty="0">
              <a:ln w="15875">
                <a:solidFill>
                  <a:srgbClr val="C00000"/>
                </a:solidFill>
              </a:ln>
              <a:latin typeface="Edwardian Script ITC" panose="030303020407070D0804" pitchFamily="66" charset="0"/>
              <a:cs typeface="Arial"/>
            </a:endParaRPr>
          </a:p>
        </p:txBody>
      </p:sp>
      <p:sp>
        <p:nvSpPr>
          <p:cNvPr id="6" name="Rectángulo 5">
            <a:extLst>
              <a:ext uri="{FF2B5EF4-FFF2-40B4-BE49-F238E27FC236}">
                <a16:creationId xmlns:a16="http://schemas.microsoft.com/office/drawing/2014/main" id="{9767A62F-35C5-4965-9512-8CF6FAAF46FE}"/>
              </a:ext>
            </a:extLst>
          </p:cNvPr>
          <p:cNvSpPr/>
          <p:nvPr/>
        </p:nvSpPr>
        <p:spPr>
          <a:xfrm>
            <a:off x="3141406" y="1410665"/>
            <a:ext cx="9050594"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Australia Vettel hizo una excepcional largada, superando a los dos Mercedes,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pero la estrategia lo relegó hasta el tercer puesto.</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4F26BBDD-95B0-4929-9268-4AE8DF95E6A0}"/>
              </a:ext>
            </a:extLst>
          </p:cNvPr>
          <p:cNvSpPr/>
          <p:nvPr/>
        </p:nvSpPr>
        <p:spPr>
          <a:xfrm>
            <a:off x="2094266" y="2236570"/>
            <a:ext cx="8627806" cy="1046440"/>
          </a:xfrm>
          <a:prstGeom prst="rect">
            <a:avLst/>
          </a:prstGeom>
        </p:spPr>
        <p:txBody>
          <a:bodyPr wrap="square">
            <a:spAutoFit/>
          </a:bodyPr>
          <a:lstStyle/>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En Baréin rompió el motor en la vuelta de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formación, y en China hubo de remontar </a:t>
            </a:r>
          </a:p>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hasta la segunda posició</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n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tras un toque con </a:t>
            </a:r>
            <a:r>
              <a:rPr lang="es-ES" sz="2800" b="1" kern="1800" dirty="0" err="1">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Daniil</a:t>
            </a: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Kvyat</a:t>
            </a: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y con su compañero Kimi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Raikkonen</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en la primera vuelta.</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CB1A9D6B-64F8-4C00-BC37-E40ADB56CB2C}"/>
              </a:ext>
            </a:extLst>
          </p:cNvPr>
          <p:cNvSpPr/>
          <p:nvPr/>
        </p:nvSpPr>
        <p:spPr>
          <a:xfrm>
            <a:off x="2256502" y="3342701"/>
            <a:ext cx="9935497" cy="707886"/>
          </a:xfrm>
          <a:prstGeom prst="rect">
            <a:avLst/>
          </a:prstGeom>
        </p:spPr>
        <p:txBody>
          <a:bodyPr wrap="square">
            <a:spAutoFit/>
          </a:bodyPr>
          <a:lstStyle/>
          <a:p>
            <a:pPr algn="ct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En Rusia vuelve a colisionar con el piloto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ruso,</a:t>
            </a: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lo que supuso un nuevo abandono, y  por consecuencia, </a:t>
            </a:r>
          </a:p>
          <a:p>
            <a:pP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el intercambio de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butacas entre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Kvyat</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y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Verstappen</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B9DCF885-7691-4A3B-8988-8FCC81E360C9}"/>
              </a:ext>
            </a:extLst>
          </p:cNvPr>
          <p:cNvSpPr/>
          <p:nvPr/>
        </p:nvSpPr>
        <p:spPr>
          <a:xfrm>
            <a:off x="176979" y="4419331"/>
            <a:ext cx="6253316" cy="1046440"/>
          </a:xfrm>
          <a:prstGeom prst="rect">
            <a:avLst/>
          </a:prstGeom>
        </p:spPr>
        <p:txBody>
          <a:bodyPr wrap="square">
            <a:spAutoFit/>
          </a:bodyPr>
          <a:lstStyle/>
          <a:p>
            <a:pPr>
              <a:lnSpc>
                <a:spcPts val="2400"/>
              </a:lnSpc>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En España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no pudo aprovechar el accidente de los Mercedes,</a:t>
            </a:r>
          </a:p>
          <a:p>
            <a:pP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siendo tercero, </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y en Mónaco realiza una floja carrera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sobre mojado, quedando a las puertas del podio.</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95C28F6D-DF66-445A-AA76-E6992CD52FDD}"/>
              </a:ext>
            </a:extLst>
          </p:cNvPr>
          <p:cNvSpPr/>
          <p:nvPr/>
        </p:nvSpPr>
        <p:spPr>
          <a:xfrm>
            <a:off x="0" y="6026904"/>
            <a:ext cx="12192000"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Canadá vuelve a superar a los Mercedes en la largada, pero nuevamente erran en la estrategia,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quedando segundo tras Lewis Hamilton, posición que repetiría en Bakú.</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134BB194-85E5-4127-811E-1400DC77E980}"/>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41866686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sndAc>
          <p:stSnd>
            <p:snd r:embed="rId2" name="Vettel 5 Medley-Eaglenest-1.wav"/>
          </p:stSnd>
        </p:sndAc>
      </p:transition>
    </mc:Choice>
    <mc:Fallback xmlns="">
      <p:transition spd="slow" advTm="0">
        <p:fade/>
        <p:sndAc>
          <p:stSnd>
            <p:snd r:embed="rId4" name="Vettel 5 Medley-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500"/>
                                        <p:tgtEl>
                                          <p:spTgt spid="3"/>
                                        </p:tgtEl>
                                      </p:cBhvr>
                                    </p:animEffect>
                                  </p:childTnLst>
                                </p:cTn>
                              </p:par>
                            </p:childTnLst>
                          </p:cTn>
                        </p:par>
                        <p:par>
                          <p:cTn id="8" fill="hold">
                            <p:stCondLst>
                              <p:cond delay="6000"/>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2500"/>
                                        <p:tgtEl>
                                          <p:spTgt spid="5"/>
                                        </p:tgtEl>
                                      </p:cBhvr>
                                    </p:animEffect>
                                  </p:childTnLst>
                                </p:cTn>
                              </p:par>
                            </p:childTnLst>
                          </p:cTn>
                        </p:par>
                        <p:par>
                          <p:cTn id="12" fill="hold">
                            <p:stCondLst>
                              <p:cond delay="14750"/>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2500"/>
                                        <p:tgtEl>
                                          <p:spTgt spid="4"/>
                                        </p:tgtEl>
                                      </p:cBhvr>
                                    </p:animEffect>
                                  </p:childTnLst>
                                </p:cTn>
                              </p:par>
                            </p:childTnLst>
                          </p:cTn>
                        </p:par>
                        <p:par>
                          <p:cTn id="16" fill="hold">
                            <p:stCondLst>
                              <p:cond delay="25500"/>
                            </p:stCondLst>
                            <p:childTnLst>
                              <p:par>
                                <p:cTn id="17" presetID="10" presetClass="entr" presetSubtype="0" fill="hold" grpId="0" nodeType="afterEffect">
                                  <p:stCondLst>
                                    <p:cond delay="15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41157"/>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61813"/>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78842"/>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170"/>
                                        <p:tgtEl>
                                          <p:spTgt spid="9"/>
                                        </p:tgtEl>
                                      </p:cBhvr>
                                    </p:animEffect>
                                  </p:childTnLst>
                                </p:cTn>
                              </p:par>
                            </p:childTnLst>
                          </p:cTn>
                        </p:par>
                        <p:par>
                          <p:cTn id="32" fill="hold">
                            <p:stCondLst>
                              <p:cond delay="96573"/>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0"/>
                                        </p:tgtEl>
                                        <p:attrNameLst>
                                          <p:attrName>style.visibility</p:attrName>
                                        </p:attrNameLst>
                                      </p:cBhvr>
                                      <p:to>
                                        <p:strVal val="visible"/>
                                      </p:to>
                                    </p:set>
                                    <p:animEffect transition="in" filter="fade">
                                      <p:cBhvr>
                                        <p:cTn id="35" dur="1170"/>
                                        <p:tgtEl>
                                          <p:spTgt spid="10"/>
                                        </p:tgtEl>
                                      </p:cBhvr>
                                    </p:animEffect>
                                  </p:childTnLst>
                                </p:cTn>
                              </p:par>
                            </p:childTnLst>
                          </p:cTn>
                        </p:par>
                        <p:par>
                          <p:cTn id="36" fill="hold">
                            <p:stCondLst>
                              <p:cond delay="115006"/>
                            </p:stCondLst>
                            <p:childTnLst>
                              <p:par>
                                <p:cTn id="37" presetID="1" presetClass="entr" presetSubtype="0" fill="hold" grpId="0" nodeType="afterEffect" nodePh="1">
                                  <p:stCondLst>
                                    <p:cond delay="1500"/>
                                  </p:stCondLst>
                                  <p:endCondLst>
                                    <p:cond evt="begin" delay="0">
                                      <p:tn val="37"/>
                                    </p:cond>
                                  </p:end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1440164"/>
            <a:ext cx="12192000" cy="738664"/>
          </a:xfrm>
          <a:prstGeom prst="rect">
            <a:avLst/>
          </a:prstGeom>
          <a:noFill/>
          <a:effectLst>
            <a:softEdge rad="63500"/>
          </a:effectLst>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Singapur fue quinto tras remontar luego de una mala clasificación; en Malasia abandonó en la primera curva</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tras una colisión con Nico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en Japón fue cuarto, al igual que en Austin.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5D8FB959-75A4-430C-85B3-79DA9DE20491}"/>
              </a:ext>
            </a:extLst>
          </p:cNvPr>
          <p:cNvSpPr/>
          <p:nvPr/>
        </p:nvSpPr>
        <p:spPr>
          <a:xfrm>
            <a:off x="-191725" y="2325055"/>
            <a:ext cx="11680723" cy="40011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México fue quinto tras una sanción por tocarse con Daniel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Ricciardo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posición que repitió en Brasil.</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04AE4AB8-6DC0-4178-BBD8-48F5C346C93E}"/>
              </a:ext>
            </a:extLst>
          </p:cNvPr>
          <p:cNvSpPr/>
          <p:nvPr/>
        </p:nvSpPr>
        <p:spPr>
          <a:xfrm>
            <a:off x="0" y="2929743"/>
            <a:ext cx="12192000" cy="43088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Finalmente en Abu Dabi fue tercero.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6C793A8E-D0B1-4434-9C56-FF83FBA1EC6F}"/>
              </a:ext>
            </a:extLst>
          </p:cNvPr>
          <p:cNvSpPr/>
          <p:nvPr/>
        </p:nvSpPr>
        <p:spPr>
          <a:xfrm>
            <a:off x="1769806" y="3504935"/>
            <a:ext cx="7669162"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Acabó la temporada en cuarta posición en el campeonato con 212  puntos,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7  podios, 0  victorias y 2  vueltas rápidas.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17E63AEE-8619-40D6-BF3A-13E60737678B}"/>
              </a:ext>
            </a:extLst>
          </p:cNvPr>
          <p:cNvSpPr/>
          <p:nvPr/>
        </p:nvSpPr>
        <p:spPr>
          <a:xfrm>
            <a:off x="0" y="127555"/>
            <a:ext cx="12192000" cy="43088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partir de Austria, el rendimiento de Ferrari bajó, a tal punto que fueron superados por Red Bull.</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8BFCDF56-F48E-49A1-8966-9E28CA3FEBBC}"/>
              </a:ext>
            </a:extLst>
          </p:cNvPr>
          <p:cNvSpPr/>
          <p:nvPr/>
        </p:nvSpPr>
        <p:spPr>
          <a:xfrm>
            <a:off x="0" y="643750"/>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dicha carrera, Vettel abandonó tras un pinchazo;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Silverstone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acabó 9°, fue 4° en Hungría, 5° en Alemania, 6° en Bélgica, y regresó al podio en Italia siendo tercero tras los dos Mercedes.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A5FAB7AF-EC24-42D0-BFD4-9BA6781D32A0}"/>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2547932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1170"/>
                                        <p:tgtEl>
                                          <p:spTgt spid="7"/>
                                        </p:tgtEl>
                                      </p:cBhvr>
                                    </p:animEffect>
                                  </p:childTnLst>
                                </p:cTn>
                              </p:par>
                            </p:childTnLst>
                          </p:cTn>
                        </p:par>
                        <p:par>
                          <p:cTn id="8" fill="hold">
                            <p:stCondLst>
                              <p:cond delay="11147"/>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8"/>
                                        </p:tgtEl>
                                        <p:attrNameLst>
                                          <p:attrName>style.visibility</p:attrName>
                                        </p:attrNameLst>
                                      </p:cBhvr>
                                      <p:to>
                                        <p:strVal val="visible"/>
                                      </p:to>
                                    </p:set>
                                    <p:animEffect transition="in" filter="fade">
                                      <p:cBhvr>
                                        <p:cTn id="11" dur="1170"/>
                                        <p:tgtEl>
                                          <p:spTgt spid="8"/>
                                        </p:tgtEl>
                                      </p:cBhvr>
                                    </p:animEffect>
                                  </p:childTnLst>
                                </p:cTn>
                              </p:par>
                            </p:childTnLst>
                          </p:cTn>
                        </p:par>
                        <p:par>
                          <p:cTn id="12" fill="hold">
                            <p:stCondLst>
                              <p:cond delay="3192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170"/>
                                        <p:tgtEl>
                                          <p:spTgt spid="3"/>
                                        </p:tgtEl>
                                      </p:cBhvr>
                                    </p:animEffect>
                                  </p:childTnLst>
                                </p:cTn>
                              </p:par>
                            </p:childTnLst>
                          </p:cTn>
                        </p:par>
                        <p:par>
                          <p:cTn id="16" fill="hold">
                            <p:stCondLst>
                              <p:cond delay="52576"/>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170"/>
                                        <p:tgtEl>
                                          <p:spTgt spid="4"/>
                                        </p:tgtEl>
                                      </p:cBhvr>
                                    </p:animEffect>
                                  </p:childTnLst>
                                </p:cTn>
                              </p:par>
                            </p:childTnLst>
                          </p:cTn>
                        </p:par>
                        <p:par>
                          <p:cTn id="20" fill="hold">
                            <p:stCondLst>
                              <p:cond delay="64808"/>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170"/>
                                        <p:tgtEl>
                                          <p:spTgt spid="5"/>
                                        </p:tgtEl>
                                      </p:cBhvr>
                                    </p:animEffect>
                                  </p:childTnLst>
                                </p:cTn>
                              </p:par>
                            </p:childTnLst>
                          </p:cTn>
                        </p:par>
                        <p:par>
                          <p:cTn id="24" fill="hold">
                            <p:stCondLst>
                              <p:cond delay="70371"/>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170"/>
                                        <p:tgtEl>
                                          <p:spTgt spid="6"/>
                                        </p:tgtEl>
                                      </p:cBhvr>
                                    </p:animEffect>
                                  </p:childTnLst>
                                </p:cTn>
                              </p:par>
                            </p:childTnLst>
                          </p:cTn>
                        </p:par>
                        <p:par>
                          <p:cTn id="28" fill="hold">
                            <p:stCondLst>
                              <p:cond delay="83422"/>
                            </p:stCondLst>
                            <p:childTnLst>
                              <p:par>
                                <p:cTn id="29" presetID="1" presetClass="entr" presetSubtype="0" fill="hold" grpId="0" nodeType="afterEffect" nodePh="1">
                                  <p:stCondLst>
                                    <p:cond delay="1500"/>
                                  </p:stCondLst>
                                  <p:endCondLst>
                                    <p:cond evt="begin" delay="0">
                                      <p:tn val="29"/>
                                    </p:cond>
                                  </p:end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6">
                <a:lumMod val="5000"/>
                <a:lumOff val="95000"/>
              </a:schemeClr>
            </a:gs>
            <a:gs pos="52000">
              <a:schemeClr val="accent6">
                <a:lumMod val="40000"/>
                <a:lumOff val="60000"/>
              </a:schemeClr>
            </a:gs>
            <a:gs pos="78000">
              <a:schemeClr val="accent6">
                <a:lumMod val="60000"/>
                <a:lumOff val="40000"/>
              </a:schemeClr>
            </a:gs>
            <a:gs pos="100000">
              <a:srgbClr val="C00000"/>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334030"/>
            <a:ext cx="6096000" cy="400110"/>
          </a:xfrm>
          <a:prstGeom prst="rect">
            <a:avLst/>
          </a:prstGeom>
        </p:spPr>
        <p:txBody>
          <a:bodyPr wrap="square">
            <a:spAutoFit/>
          </a:bodyPr>
          <a:lstStyle/>
          <a:p>
            <a:pPr algn="ctr">
              <a:lnSpc>
                <a:spcPts val="2400"/>
              </a:lnSpc>
            </a:pPr>
            <a:r>
              <a:rPr lang="es-ES" sz="5400" b="1" kern="0" dirty="0">
                <a:ln w="15875">
                  <a:solidFill>
                    <a:srgbClr val="C00000"/>
                  </a:solidFill>
                </a:ln>
                <a:solidFill>
                  <a:srgbClr val="FFFF00"/>
                </a:solidFill>
                <a:latin typeface="Edwardian Script ITC" panose="030303020407070D0804" pitchFamily="66" charset="0"/>
                <a:cs typeface="Arial"/>
              </a:rPr>
              <a:t>Temporada 2017</a:t>
            </a:r>
            <a:endParaRPr lang="es-MX" sz="5400" b="1" kern="0" dirty="0">
              <a:ln w="15875">
                <a:solidFill>
                  <a:srgbClr val="C00000"/>
                </a:solidFill>
              </a:ln>
              <a:solidFill>
                <a:srgbClr val="FFFF00"/>
              </a:solidFill>
              <a:latin typeface="Edwardian Script ITC" panose="030303020407070D0804" pitchFamily="66" charset="0"/>
              <a:cs typeface="Arial"/>
            </a:endParaRPr>
          </a:p>
        </p:txBody>
      </p:sp>
      <p:pic>
        <p:nvPicPr>
          <p:cNvPr id="5" name="Imagen 4" descr="Imagen que contiene árbol, carretera, exterior, edificio&#10;&#10;Descripción generada con confianza muy alta">
            <a:extLst>
              <a:ext uri="{FF2B5EF4-FFF2-40B4-BE49-F238E27FC236}">
                <a16:creationId xmlns:a16="http://schemas.microsoft.com/office/drawing/2014/main" id="{531D6BB8-3313-470F-89B7-18236A9376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82810" y="2911025"/>
            <a:ext cx="5569985" cy="371100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6" name="Rectángulo 5">
            <a:extLst>
              <a:ext uri="{FF2B5EF4-FFF2-40B4-BE49-F238E27FC236}">
                <a16:creationId xmlns:a16="http://schemas.microsoft.com/office/drawing/2014/main" id="{6BF9D19F-876A-4E9E-B03C-A5C3CB13EBEA}"/>
              </a:ext>
            </a:extLst>
          </p:cNvPr>
          <p:cNvSpPr/>
          <p:nvPr/>
        </p:nvSpPr>
        <p:spPr>
          <a:xfrm>
            <a:off x="7757648" y="3362357"/>
            <a:ext cx="4272123" cy="707886"/>
          </a:xfrm>
          <a:prstGeom prst="rect">
            <a:avLst/>
          </a:prstGeom>
        </p:spPr>
        <p:txBody>
          <a:bodyPr wrap="square">
            <a:spAutoFit/>
          </a:bodyPr>
          <a:lstStyle/>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Vettel festejando la victoria </a:t>
            </a: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Mónaco 2017.</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22C7F64A-7076-4F25-9ADC-88207EAF1081}"/>
              </a:ext>
            </a:extLst>
          </p:cNvPr>
          <p:cNvSpPr/>
          <p:nvPr/>
        </p:nvSpPr>
        <p:spPr>
          <a:xfrm>
            <a:off x="6096000" y="338950"/>
            <a:ext cx="6096000" cy="400110"/>
          </a:xfrm>
          <a:prstGeom prst="rect">
            <a:avLst/>
          </a:prstGeom>
        </p:spPr>
        <p:txBody>
          <a:bodyPr wrap="square">
            <a:spAutoFit/>
          </a:bodyPr>
          <a:lstStyle/>
          <a:p>
            <a:pPr algn="ctr">
              <a:lnSpc>
                <a:spcPts val="2400"/>
              </a:lnSpc>
            </a:pPr>
            <a:r>
              <a:rPr lang="es-ES" sz="4800" b="1" kern="0" dirty="0">
                <a:ln w="15875">
                  <a:solidFill>
                    <a:srgbClr val="C00000"/>
                  </a:solidFill>
                </a:ln>
                <a:latin typeface="Edwardian Script ITC" panose="030303020407070D0804" pitchFamily="66" charset="0"/>
                <a:cs typeface="Arial"/>
              </a:rPr>
              <a:t>Grandes esperanzas</a:t>
            </a:r>
            <a:endParaRPr lang="es-MX" sz="4800" b="1" kern="0" dirty="0">
              <a:ln w="15875">
                <a:solidFill>
                  <a:srgbClr val="C00000"/>
                </a:solidFill>
              </a:ln>
              <a:latin typeface="Edwardian Script ITC" panose="030303020407070D0804" pitchFamily="66" charset="0"/>
              <a:cs typeface="Arial"/>
            </a:endParaRPr>
          </a:p>
        </p:txBody>
      </p:sp>
      <p:sp>
        <p:nvSpPr>
          <p:cNvPr id="8" name="Rectángulo 7">
            <a:extLst>
              <a:ext uri="{FF2B5EF4-FFF2-40B4-BE49-F238E27FC236}">
                <a16:creationId xmlns:a16="http://schemas.microsoft.com/office/drawing/2014/main" id="{92BEE764-57FF-4DB9-9820-57DC30EB9708}"/>
              </a:ext>
            </a:extLst>
          </p:cNvPr>
          <p:cNvSpPr/>
          <p:nvPr/>
        </p:nvSpPr>
        <p:spPr>
          <a:xfrm>
            <a:off x="0" y="997711"/>
            <a:ext cx="12192000" cy="40011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director técnico James Allison se marchó a Mercedes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AMG F</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Team</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sustituyéndolo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Mattia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Binotto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1D350F9C-5B75-4A1D-A86E-80D5CC9C8E94}"/>
              </a:ext>
            </a:extLst>
          </p:cNvPr>
          <p:cNvSpPr/>
          <p:nvPr/>
        </p:nvSpPr>
        <p:spPr>
          <a:xfrm>
            <a:off x="0" y="1469655"/>
            <a:ext cx="12192000"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llegar a los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tests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 pretemporada en el Circuito de Cataluña, Barcelona, el Ferrari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SF</a:t>
            </a:r>
            <a:r>
              <a:rPr lang="es-ES" sz="24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70</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-H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fue el más fiable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más que Mercedes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el más rápido a una vuelta y el más rápido y constante en tandas largas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junto a Mercedes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por lo que estos resultados dieron claras esperanzas a la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Scuderia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italiana y a Vettel.</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5E6484B6-F64A-4F29-B2E2-5DC84BBA8502}"/>
              </a:ext>
            </a:extLst>
          </p:cNvPr>
          <p:cNvSpPr/>
          <p:nvPr/>
        </p:nvSpPr>
        <p:spPr>
          <a:xfrm>
            <a:off x="0" y="2649521"/>
            <a:ext cx="121920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Australia, Vettel ganó la carrera por delante de Lewis Hamilton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su Mercedes imbatible hasta el momento.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AAA1122A-743C-4FDE-9233-156E29E2A187}"/>
              </a:ext>
            </a:extLst>
          </p:cNvPr>
          <p:cNvSpPr/>
          <p:nvPr/>
        </p:nvSpPr>
        <p:spPr>
          <a:xfrm>
            <a:off x="0" y="3460689"/>
            <a:ext cx="6784258" cy="135421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alemán mantuvo el mejor ritmo de toda la carrera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junto a su mejor estrategia le dieron la primera victoria a Ferrari desde 2015 y el primer liderato del mundial de pilotos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desde la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Era Alonso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hace ya 4 años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2012</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5BA264EE-7523-487C-93EA-BEC998A6C69F}"/>
              </a:ext>
            </a:extLst>
          </p:cNvPr>
          <p:cNvSpPr/>
          <p:nvPr/>
        </p:nvSpPr>
        <p:spPr>
          <a:xfrm>
            <a:off x="0" y="4876535"/>
            <a:ext cx="6445045" cy="196977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China, acabó segundo en una carrera donde tenía opciones de volver a repetir la victoria,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que se vio truncada, tanto por una estrategia errónea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su equipo con su compañero Kimi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Raikkonen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como la salida del coche de seguridad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un accidente de Antonio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Giovinazzi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66909B17-38BA-4AED-98AB-41F832961763}"/>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34328017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0-#ppt_w/2"/>
                                          </p:val>
                                        </p:tav>
                                        <p:tav tm="100000">
                                          <p:val>
                                            <p:strVal val="#ppt_x"/>
                                          </p:val>
                                        </p:tav>
                                      </p:tavLst>
                                    </p:anim>
                                    <p:anim calcmode="lin" valueType="num">
                                      <p:cBhvr additive="base">
                                        <p:cTn id="8" dur="5000" fill="hold"/>
                                        <p:tgtEl>
                                          <p:spTgt spid="5"/>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325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2500"/>
                                        <p:tgtEl>
                                          <p:spTgt spid="3"/>
                                        </p:tgtEl>
                                      </p:cBhvr>
                                    </p:animEffect>
                                  </p:childTnLst>
                                </p:cTn>
                              </p:par>
                            </p:childTnLst>
                          </p:cTn>
                        </p:par>
                        <p:par>
                          <p:cTn id="12" fill="hold">
                            <p:stCondLst>
                              <p:cond delay="8750"/>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2500"/>
                                        <p:tgtEl>
                                          <p:spTgt spid="7"/>
                                        </p:tgtEl>
                                      </p:cBhvr>
                                    </p:animEffect>
                                  </p:childTnLst>
                                </p:cTn>
                              </p:par>
                            </p:childTnLst>
                          </p:cTn>
                        </p:par>
                        <p:par>
                          <p:cTn id="16" fill="hold">
                            <p:stCondLst>
                              <p:cond delay="1675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25004"/>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70"/>
                                        <p:tgtEl>
                                          <p:spTgt spid="8"/>
                                        </p:tgtEl>
                                      </p:cBhvr>
                                    </p:animEffect>
                                  </p:childTnLst>
                                </p:cTn>
                              </p:par>
                            </p:childTnLst>
                          </p:cTn>
                        </p:par>
                        <p:par>
                          <p:cTn id="24" fill="hold">
                            <p:stCondLst>
                              <p:cond delay="36768"/>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70"/>
                                        <p:tgtEl>
                                          <p:spTgt spid="9"/>
                                        </p:tgtEl>
                                      </p:cBhvr>
                                    </p:animEffect>
                                  </p:childTnLst>
                                </p:cTn>
                              </p:par>
                            </p:childTnLst>
                          </p:cTn>
                        </p:par>
                        <p:par>
                          <p:cTn id="28" fill="hold">
                            <p:stCondLst>
                              <p:cond delay="68890"/>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170"/>
                                        <p:tgtEl>
                                          <p:spTgt spid="10"/>
                                        </p:tgtEl>
                                      </p:cBhvr>
                                    </p:animEffect>
                                  </p:childTnLst>
                                </p:cTn>
                              </p:par>
                            </p:childTnLst>
                          </p:cTn>
                        </p:par>
                        <p:par>
                          <p:cTn id="32" fill="hold">
                            <p:stCondLst>
                              <p:cond delay="83228"/>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1"/>
                                        </p:tgtEl>
                                        <p:attrNameLst>
                                          <p:attrName>style.visibility</p:attrName>
                                        </p:attrNameLst>
                                      </p:cBhvr>
                                      <p:to>
                                        <p:strVal val="visible"/>
                                      </p:to>
                                    </p:set>
                                    <p:animEffect transition="in" filter="fade">
                                      <p:cBhvr>
                                        <p:cTn id="35" dur="1170"/>
                                        <p:tgtEl>
                                          <p:spTgt spid="11"/>
                                        </p:tgtEl>
                                      </p:cBhvr>
                                    </p:animEffect>
                                  </p:childTnLst>
                                </p:cTn>
                              </p:par>
                            </p:childTnLst>
                          </p:cTn>
                        </p:par>
                        <p:par>
                          <p:cTn id="36" fill="hold">
                            <p:stCondLst>
                              <p:cond delay="106575"/>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2"/>
                                        </p:tgtEl>
                                        <p:attrNameLst>
                                          <p:attrName>style.visibility</p:attrName>
                                        </p:attrNameLst>
                                      </p:cBhvr>
                                      <p:to>
                                        <p:strVal val="visible"/>
                                      </p:to>
                                    </p:set>
                                    <p:animEffect transition="in" filter="fade">
                                      <p:cBhvr>
                                        <p:cTn id="39" dur="1170"/>
                                        <p:tgtEl>
                                          <p:spTgt spid="12"/>
                                        </p:tgtEl>
                                      </p:cBhvr>
                                    </p:animEffect>
                                  </p:childTnLst>
                                </p:cTn>
                              </p:par>
                            </p:childTnLst>
                          </p:cTn>
                        </p:par>
                        <p:par>
                          <p:cTn id="40" fill="hold">
                            <p:stCondLst>
                              <p:cond delay="137059"/>
                            </p:stCondLst>
                            <p:childTnLst>
                              <p:par>
                                <p:cTn id="41" presetID="1" presetClass="entr" presetSubtype="0" fill="hold" grpId="0" nodeType="afterEffect" nodePh="1">
                                  <p:stCondLst>
                                    <p:cond delay="1500"/>
                                  </p:stCondLst>
                                  <p:endCondLst>
                                    <p:cond evt="begin" delay="0">
                                      <p:tn val="41"/>
                                    </p:cond>
                                  </p:endCondLst>
                                  <p:childTnLst>
                                    <p:set>
                                      <p:cBhvr>
                                        <p:cTn id="4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P spid="9" grpId="0"/>
      <p:bldP spid="10" grpId="0"/>
      <p:bldP spid="11" grpId="0"/>
      <p:bldP spid="12"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466767"/>
            <a:ext cx="12192000" cy="738664"/>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el Gran Premio de Baréin, obtiene su segunda victoria del año y la quinta con Ferrari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después de ser el primero de los de arriba en repostar y poder hacer un "</a:t>
            </a:r>
            <a:r>
              <a:rPr lang="es-ES" sz="2800" b="1" kern="1800" dirty="0" err="1">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undercut</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Valtteri</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Bottas</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331BF704-8991-4B50-9602-662C575A98D4}"/>
              </a:ext>
            </a:extLst>
          </p:cNvPr>
          <p:cNvSpPr/>
          <p:nvPr/>
        </p:nvSpPr>
        <p:spPr>
          <a:xfrm>
            <a:off x="0" y="1513901"/>
            <a:ext cx="12192000" cy="430887"/>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Sochi</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el alemán consigue la primera pole de la temporada por delante de su compañero y de los 2  pilotos de Mercedes.</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748638E1-CB44-4494-9145-D36C695199BC}"/>
              </a:ext>
            </a:extLst>
          </p:cNvPr>
          <p:cNvSpPr/>
          <p:nvPr/>
        </p:nvSpPr>
        <p:spPr>
          <a:xfrm>
            <a:off x="0" y="2310316"/>
            <a:ext cx="6297561" cy="1354217"/>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la carrera, </a:t>
            </a:r>
          </a:p>
          <a:p>
            <a:pPr algn="ctr">
              <a:lnSpc>
                <a:spcPts val="2400"/>
              </a:lnSpc>
            </a:pP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Bottas</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hace una gran salida desde la tercera posición,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que conlleva a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 acabar segundo,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tras no poder adelantar al piloto finlandés.</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B584BB22-62B3-4760-88D5-94A3A64940B4}"/>
              </a:ext>
            </a:extLst>
          </p:cNvPr>
          <p:cNvSpPr/>
          <p:nvPr/>
        </p:nvSpPr>
        <p:spPr>
          <a:xfrm>
            <a:off x="5943600" y="5731930"/>
            <a:ext cx="6248399" cy="1015663"/>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Barcelona,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clasifica segundo y en carrera consigue hacer una gran salida,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colocándose primero al final de la primera curva.</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D609C399-8483-4826-8BA2-BD7ED0B63113}"/>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25012307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19688"/>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33207"/>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50704"/>
                            </p:stCondLst>
                            <p:childTnLst>
                              <p:par>
                                <p:cTn id="17" presetID="10" presetClass="entr" presetSubtype="0" fill="hold" grpId="0" nodeType="afterEffect">
                                  <p:stCondLst>
                                    <p:cond delay="15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65776"/>
                            </p:stCondLst>
                            <p:childTnLst>
                              <p:par>
                                <p:cTn id="21" presetID="1" presetClass="entr" presetSubtype="0" fill="hold" grpId="0" nodeType="afterEffect" nodePh="1">
                                  <p:stCondLst>
                                    <p:cond delay="1500"/>
                                  </p:stCondLst>
                                  <p:endCondLst>
                                    <p:cond evt="begin" delay="0">
                                      <p:tn val="21"/>
                                    </p:cond>
                                  </p:end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5000"/>
            <a:lum/>
          </a:blip>
          <a:srcRect/>
          <a:stretch>
            <a:fillRect t="-17000" r="-4000" b="-17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68563"/>
            <a:ext cx="12192000" cy="1046440"/>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Sin embargo, la última detención de Hamilton en </a:t>
            </a:r>
            <a:r>
              <a:rPr lang="es-ES" sz="2000" b="1" kern="1800" dirty="0">
                <a:solidFill>
                  <a:srgbClr val="FFFF00"/>
                </a:solidFill>
                <a:effectLst>
                  <a:outerShdw blurRad="38100" dist="38100" dir="2700000" algn="tl">
                    <a:srgbClr val="000000">
                      <a:alpha val="43137"/>
                    </a:srgbClr>
                  </a:outerShdw>
                </a:effectLst>
                <a:latin typeface="CommercialScript BT" panose="03030803040807090C04" pitchFamily="66" charset="2"/>
                <a:ea typeface="Times New Roman" panose="02020603050405020304" pitchFamily="18" charset="0"/>
                <a:cs typeface="Times New Roman" panose="02020603050405020304" pitchFamily="18" charset="0"/>
              </a:rPr>
              <a:t>VSC</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y la de Vettel sin este, hicieron que el piloto inglés,</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con el compuesto blando, le arrebatara la victoria al alemán, que llevaba compuesto medio,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haciendo que acabase nuevamente en segundo lugar.</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7AEF09AE-5C4A-4AAF-9F2F-259796C5C0DB}"/>
              </a:ext>
            </a:extLst>
          </p:cNvPr>
          <p:cNvSpPr/>
          <p:nvPr/>
        </p:nvSpPr>
        <p:spPr>
          <a:xfrm>
            <a:off x="-147480" y="1056712"/>
            <a:ext cx="6096000" cy="400110"/>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Mónaco, las cosas pintaron bien para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Seb</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y su equipo.</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E9E096AE-D18E-4D93-B681-96AEE409EFD7}"/>
              </a:ext>
            </a:extLst>
          </p:cNvPr>
          <p:cNvSpPr/>
          <p:nvPr/>
        </p:nvSpPr>
        <p:spPr>
          <a:xfrm>
            <a:off x="5801040" y="1056711"/>
            <a:ext cx="4267200" cy="400110"/>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Clasificó 2°, por detrás de su compañero.</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28DCBFED-5013-4378-9552-B535D01429FD}"/>
              </a:ext>
            </a:extLst>
          </p:cNvPr>
          <p:cNvSpPr/>
          <p:nvPr/>
        </p:nvSpPr>
        <p:spPr>
          <a:xfrm>
            <a:off x="0" y="1454921"/>
            <a:ext cx="12192000" cy="1323439"/>
          </a:xfrm>
          <a:prstGeom prst="rect">
            <a:avLst/>
          </a:prstGeom>
        </p:spPr>
        <p:txBody>
          <a:bodyPr wrap="square">
            <a:spAutoFit/>
          </a:bodyPr>
          <a:lstStyle/>
          <a:p>
            <a:pP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En carrera, mantiene su posición en la salida, pero el haber durado unas vueltas más,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después de la parada de Ki</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mi,  hicieron que el alemán, luego de detenerse, </a:t>
            </a:r>
          </a:p>
          <a:p>
            <a:pP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saliese por delante de su coequipero y se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terminara llevando su terce</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ra victoria</a:t>
            </a:r>
          </a:p>
          <a:p>
            <a:pP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en la temporada. </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BEA9F30C-260B-4537-9426-FDE4E635800D}"/>
              </a:ext>
            </a:extLst>
          </p:cNvPr>
          <p:cNvSpPr/>
          <p:nvPr/>
        </p:nvSpPr>
        <p:spPr>
          <a:xfrm>
            <a:off x="1" y="2723266"/>
            <a:ext cx="3893574"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Canadá, el alemán salió 2º, por detrás de Lewis Hamilton.</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0AF9BDEA-83CF-4292-B2F5-820C78A99ADC}"/>
              </a:ext>
            </a:extLst>
          </p:cNvPr>
          <p:cNvSpPr/>
          <p:nvPr/>
        </p:nvSpPr>
        <p:spPr>
          <a:xfrm>
            <a:off x="0" y="3416446"/>
            <a:ext cx="2993923" cy="1661993"/>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la salida,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la primera curva,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perdió medio alerón delantero por un choque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de Max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Verstappen</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4049FF85-375E-4420-891D-34B85A2DBA5F}"/>
              </a:ext>
            </a:extLst>
          </p:cNvPr>
          <p:cNvSpPr/>
          <p:nvPr/>
        </p:nvSpPr>
        <p:spPr>
          <a:xfrm>
            <a:off x="0" y="5112517"/>
            <a:ext cx="2654710" cy="738664"/>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Cuando lo cambiaron, ya era 18º.</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740A972A-3354-43DE-B0CD-85645C05CEE7}"/>
              </a:ext>
            </a:extLst>
          </p:cNvPr>
          <p:cNvSpPr/>
          <p:nvPr/>
        </p:nvSpPr>
        <p:spPr>
          <a:xfrm>
            <a:off x="9335729" y="2561035"/>
            <a:ext cx="2856270" cy="101566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El alemán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re</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montó hasta la 4ª plaza,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que fue donde finalizó.</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BCFDE3AA-B482-466A-8186-9D2DC8C3F04D}"/>
              </a:ext>
            </a:extLst>
          </p:cNvPr>
          <p:cNvSpPr/>
          <p:nvPr/>
        </p:nvSpPr>
        <p:spPr>
          <a:xfrm>
            <a:off x="8008374" y="3652415"/>
            <a:ext cx="4183626" cy="1046440"/>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Azerbaiyán salió 4º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y en la salida estuvo a punto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de llevarse a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Valtteri</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Bottas</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3A17456C-00FA-4660-A014-24A5A8F5B4EF}"/>
              </a:ext>
            </a:extLst>
          </p:cNvPr>
          <p:cNvSpPr/>
          <p:nvPr/>
        </p:nvSpPr>
        <p:spPr>
          <a:xfrm>
            <a:off x="7890387" y="4817537"/>
            <a:ext cx="4301612"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Pero, en la resalida del segundo coche de seguridad, chocó con Lewis Hamilton.</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F6AEB6DC-2416-43C8-9B39-62332E16BCEC}"/>
              </a:ext>
            </a:extLst>
          </p:cNvPr>
          <p:cNvSpPr/>
          <p:nvPr/>
        </p:nvSpPr>
        <p:spPr>
          <a:xfrm>
            <a:off x="-117984" y="5761435"/>
            <a:ext cx="9291484"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Tras la parada de Lewis Hamilton para cambiar el reposacabezas, el alemán estaba primero,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pero luego fue sancionado con 10  segundos de stop and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go</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por conducción peligrosa.</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5" name="Rectángulo 14">
            <a:extLst>
              <a:ext uri="{FF2B5EF4-FFF2-40B4-BE49-F238E27FC236}">
                <a16:creationId xmlns:a16="http://schemas.microsoft.com/office/drawing/2014/main" id="{68C32EF7-6D53-403C-881B-AF1693E2DD42}"/>
              </a:ext>
            </a:extLst>
          </p:cNvPr>
          <p:cNvSpPr/>
          <p:nvPr/>
        </p:nvSpPr>
        <p:spPr>
          <a:xfrm>
            <a:off x="3406880" y="6439866"/>
            <a:ext cx="7516761" cy="430887"/>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El alemán ya se encontraba 7º, pero durante muchas vueltas, terminó 4º.</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6" name="CuadroTexto 15">
            <a:extLst>
              <a:ext uri="{FF2B5EF4-FFF2-40B4-BE49-F238E27FC236}">
                <a16:creationId xmlns:a16="http://schemas.microsoft.com/office/drawing/2014/main" id="{305C3636-759C-4D21-B429-9D6A676BC68C}"/>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1883861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25889"/>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70"/>
                                        <p:tgtEl>
                                          <p:spTgt spid="5"/>
                                        </p:tgtEl>
                                      </p:cBhvr>
                                    </p:animEffect>
                                  </p:childTnLst>
                                </p:cTn>
                              </p:par>
                            </p:childTnLst>
                          </p:cTn>
                        </p:par>
                        <p:par>
                          <p:cTn id="12" fill="hold">
                            <p:stCondLst>
                              <p:cond delay="3332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170"/>
                                        <p:tgtEl>
                                          <p:spTgt spid="6"/>
                                        </p:tgtEl>
                                      </p:cBhvr>
                                    </p:animEffect>
                                  </p:childTnLst>
                                </p:cTn>
                              </p:par>
                            </p:childTnLst>
                          </p:cTn>
                        </p:par>
                        <p:par>
                          <p:cTn id="16" fill="hold">
                            <p:stCondLst>
                              <p:cond delay="3947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170"/>
                                        <p:tgtEl>
                                          <p:spTgt spid="7"/>
                                        </p:tgtEl>
                                      </p:cBhvr>
                                    </p:animEffect>
                                  </p:childTnLst>
                                </p:cTn>
                              </p:par>
                            </p:childTnLst>
                          </p:cTn>
                        </p:par>
                        <p:par>
                          <p:cTn id="20" fill="hold">
                            <p:stCondLst>
                              <p:cond delay="66563"/>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70"/>
                                        <p:tgtEl>
                                          <p:spTgt spid="8"/>
                                        </p:tgtEl>
                                      </p:cBhvr>
                                    </p:animEffect>
                                  </p:childTnLst>
                                </p:cTn>
                              </p:par>
                            </p:childTnLst>
                          </p:cTn>
                        </p:par>
                        <p:par>
                          <p:cTn id="24" fill="hold">
                            <p:stCondLst>
                              <p:cond delay="74466"/>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70"/>
                                        <p:tgtEl>
                                          <p:spTgt spid="9"/>
                                        </p:tgtEl>
                                      </p:cBhvr>
                                    </p:animEffect>
                                  </p:childTnLst>
                                </p:cTn>
                              </p:par>
                            </p:childTnLst>
                          </p:cTn>
                        </p:par>
                        <p:par>
                          <p:cTn id="28" fill="hold">
                            <p:stCondLst>
                              <p:cond delay="85996"/>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170"/>
                                        <p:tgtEl>
                                          <p:spTgt spid="10"/>
                                        </p:tgtEl>
                                      </p:cBhvr>
                                    </p:animEffect>
                                  </p:childTnLst>
                                </p:cTn>
                              </p:par>
                            </p:childTnLst>
                          </p:cTn>
                        </p:par>
                        <p:par>
                          <p:cTn id="32" fill="hold">
                            <p:stCondLst>
                              <p:cond delay="91208"/>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1"/>
                                        </p:tgtEl>
                                        <p:attrNameLst>
                                          <p:attrName>style.visibility</p:attrName>
                                        </p:attrNameLst>
                                      </p:cBhvr>
                                      <p:to>
                                        <p:strVal val="visible"/>
                                      </p:to>
                                    </p:set>
                                    <p:animEffect transition="in" filter="fade">
                                      <p:cBhvr>
                                        <p:cTn id="35" dur="1170"/>
                                        <p:tgtEl>
                                          <p:spTgt spid="11"/>
                                        </p:tgtEl>
                                      </p:cBhvr>
                                    </p:animEffect>
                                  </p:childTnLst>
                                </p:cTn>
                              </p:par>
                            </p:childTnLst>
                          </p:cTn>
                        </p:par>
                        <p:par>
                          <p:cTn id="36" fill="hold">
                            <p:stCondLst>
                              <p:cond delay="99111"/>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2"/>
                                        </p:tgtEl>
                                        <p:attrNameLst>
                                          <p:attrName>style.visibility</p:attrName>
                                        </p:attrNameLst>
                                      </p:cBhvr>
                                      <p:to>
                                        <p:strVal val="visible"/>
                                      </p:to>
                                    </p:set>
                                    <p:animEffect transition="in" filter="fade">
                                      <p:cBhvr>
                                        <p:cTn id="39" dur="1170"/>
                                        <p:tgtEl>
                                          <p:spTgt spid="12"/>
                                        </p:tgtEl>
                                      </p:cBhvr>
                                    </p:animEffect>
                                  </p:childTnLst>
                                </p:cTn>
                              </p:par>
                            </p:childTnLst>
                          </p:cTn>
                        </p:par>
                        <p:par>
                          <p:cTn id="40" fill="hold">
                            <p:stCondLst>
                              <p:cond delay="109120"/>
                            </p:stCondLst>
                            <p:childTnLst>
                              <p:par>
                                <p:cTn id="41" presetID="10" presetClass="entr" presetSubtype="0" fill="hold" grpId="0" nodeType="afterEffect">
                                  <p:stCondLst>
                                    <p:cond delay="1000"/>
                                  </p:stCondLst>
                                  <p:iterate type="lt">
                                    <p:tmPct val="10000"/>
                                  </p:iterate>
                                  <p:childTnLst>
                                    <p:set>
                                      <p:cBhvr>
                                        <p:cTn id="42" dur="1" fill="hold">
                                          <p:stCondLst>
                                            <p:cond delay="0"/>
                                          </p:stCondLst>
                                        </p:cTn>
                                        <p:tgtEl>
                                          <p:spTgt spid="13"/>
                                        </p:tgtEl>
                                        <p:attrNameLst>
                                          <p:attrName>style.visibility</p:attrName>
                                        </p:attrNameLst>
                                      </p:cBhvr>
                                      <p:to>
                                        <p:strVal val="visible"/>
                                      </p:to>
                                    </p:set>
                                    <p:animEffect transition="in" filter="fade">
                                      <p:cBhvr>
                                        <p:cTn id="43" dur="1170"/>
                                        <p:tgtEl>
                                          <p:spTgt spid="13"/>
                                        </p:tgtEl>
                                      </p:cBhvr>
                                    </p:animEffect>
                                  </p:childTnLst>
                                </p:cTn>
                              </p:par>
                            </p:childTnLst>
                          </p:cTn>
                        </p:par>
                        <p:par>
                          <p:cTn id="44" fill="hold">
                            <p:stCondLst>
                              <p:cond delay="118895"/>
                            </p:stCondLst>
                            <p:childTnLst>
                              <p:par>
                                <p:cTn id="45" presetID="10" presetClass="entr" presetSubtype="0" fill="hold" grpId="0" nodeType="afterEffect">
                                  <p:stCondLst>
                                    <p:cond delay="1000"/>
                                  </p:stCondLst>
                                  <p:iterate type="lt">
                                    <p:tmPct val="10000"/>
                                  </p:iterate>
                                  <p:childTnLst>
                                    <p:set>
                                      <p:cBhvr>
                                        <p:cTn id="46" dur="1" fill="hold">
                                          <p:stCondLst>
                                            <p:cond delay="0"/>
                                          </p:stCondLst>
                                        </p:cTn>
                                        <p:tgtEl>
                                          <p:spTgt spid="14"/>
                                        </p:tgtEl>
                                        <p:attrNameLst>
                                          <p:attrName>style.visibility</p:attrName>
                                        </p:attrNameLst>
                                      </p:cBhvr>
                                      <p:to>
                                        <p:strVal val="visible"/>
                                      </p:to>
                                    </p:set>
                                    <p:animEffect transition="in" filter="fade">
                                      <p:cBhvr>
                                        <p:cTn id="47" dur="1170"/>
                                        <p:tgtEl>
                                          <p:spTgt spid="14"/>
                                        </p:tgtEl>
                                      </p:cBhvr>
                                    </p:animEffect>
                                  </p:childTnLst>
                                </p:cTn>
                              </p:par>
                            </p:childTnLst>
                          </p:cTn>
                        </p:par>
                        <p:par>
                          <p:cTn id="48" fill="hold">
                            <p:stCondLst>
                              <p:cond delay="137913"/>
                            </p:stCondLst>
                            <p:childTnLst>
                              <p:par>
                                <p:cTn id="49" presetID="10" presetClass="entr" presetSubtype="0" fill="hold" grpId="0" nodeType="afterEffect">
                                  <p:stCondLst>
                                    <p:cond delay="1000"/>
                                  </p:stCondLst>
                                  <p:iterate type="lt">
                                    <p:tmPct val="10000"/>
                                  </p:iterate>
                                  <p:childTnLst>
                                    <p:set>
                                      <p:cBhvr>
                                        <p:cTn id="50" dur="1" fill="hold">
                                          <p:stCondLst>
                                            <p:cond delay="0"/>
                                          </p:stCondLst>
                                        </p:cTn>
                                        <p:tgtEl>
                                          <p:spTgt spid="15"/>
                                        </p:tgtEl>
                                        <p:attrNameLst>
                                          <p:attrName>style.visibility</p:attrName>
                                        </p:attrNameLst>
                                      </p:cBhvr>
                                      <p:to>
                                        <p:strVal val="visible"/>
                                      </p:to>
                                    </p:set>
                                    <p:animEffect transition="in" filter="fade">
                                      <p:cBhvr>
                                        <p:cTn id="51" dur="1170"/>
                                        <p:tgtEl>
                                          <p:spTgt spid="15"/>
                                        </p:tgtEl>
                                      </p:cBhvr>
                                    </p:animEffect>
                                  </p:childTnLst>
                                </p:cTn>
                              </p:par>
                            </p:childTnLst>
                          </p:cTn>
                        </p:par>
                        <p:par>
                          <p:cTn id="52" fill="hold">
                            <p:stCondLst>
                              <p:cond delay="146986"/>
                            </p:stCondLst>
                            <p:childTnLst>
                              <p:par>
                                <p:cTn id="53" presetID="1" presetClass="entr" presetSubtype="0" fill="hold" grpId="0" nodeType="afterEffect" nodePh="1">
                                  <p:stCondLst>
                                    <p:cond delay="1500"/>
                                  </p:stCondLst>
                                  <p:endCondLst>
                                    <p:cond evt="begin" delay="0">
                                      <p:tn val="53"/>
                                    </p:cond>
                                  </p:endCondLst>
                                  <p:childTnLst>
                                    <p:set>
                                      <p:cBhvr>
                                        <p:cTn id="5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8" grpId="0"/>
      <p:bldP spid="9" grpId="0"/>
      <p:bldP spid="10" grpId="0"/>
      <p:bldP spid="11" grpId="0"/>
      <p:bldP spid="12" grpId="0"/>
      <p:bldP spid="13" grpId="0"/>
      <p:bldP spid="14" grpId="0"/>
      <p:bldP spid="15" grpId="0"/>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40F7F71E-8F37-443E-B026-CD5B87D894EE}"/>
              </a:ext>
            </a:extLst>
          </p:cNvPr>
          <p:cNvPicPr>
            <a:picLocks noChangeAspect="1"/>
          </p:cNvPicPr>
          <p:nvPr/>
        </p:nvPicPr>
        <p:blipFill rotWithShape="1">
          <a:blip r:embed="rId2">
            <a:extLst>
              <a:ext uri="{28A0092B-C50C-407E-A947-70E740481C1C}">
                <a14:useLocalDpi xmlns:a14="http://schemas.microsoft.com/office/drawing/2010/main" val="0"/>
              </a:ext>
            </a:extLst>
          </a:blip>
          <a:srcRect t="19753" b="22440"/>
          <a:stretch/>
        </p:blipFill>
        <p:spPr>
          <a:xfrm>
            <a:off x="6104607" y="1725572"/>
            <a:ext cx="2857500" cy="1651821"/>
          </a:xfrm>
          <a:prstGeom prst="rect">
            <a:avLst/>
          </a:prstGeom>
        </p:spPr>
      </p:pic>
      <p:pic>
        <p:nvPicPr>
          <p:cNvPr id="8" name="Imagen 7" descr="Imagen que contiene naturaleza&#10;&#10;Descripción generada con confianza muy alta">
            <a:extLst>
              <a:ext uri="{FF2B5EF4-FFF2-40B4-BE49-F238E27FC236}">
                <a16:creationId xmlns:a16="http://schemas.microsoft.com/office/drawing/2014/main" id="{8B641415-EA81-4A4A-A3B2-644C4649CC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ángulo 3">
            <a:extLst>
              <a:ext uri="{FF2B5EF4-FFF2-40B4-BE49-F238E27FC236}">
                <a16:creationId xmlns:a16="http://schemas.microsoft.com/office/drawing/2014/main" id="{E273160D-2631-4CE7-9193-7D8B3FAA73E2}"/>
              </a:ext>
            </a:extLst>
          </p:cNvPr>
          <p:cNvSpPr/>
          <p:nvPr/>
        </p:nvSpPr>
        <p:spPr>
          <a:xfrm>
            <a:off x="0" y="982961"/>
            <a:ext cx="12192000" cy="430887"/>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Vettel tiene, considerando que le da suerte, la costumbre de poner nombres de mujer a sus coches.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44C4264E-70E4-4523-801E-1A5E2B81A3FC}"/>
              </a:ext>
            </a:extLst>
          </p:cNvPr>
          <p:cNvSpPr/>
          <p:nvPr/>
        </p:nvSpPr>
        <p:spPr>
          <a:xfrm>
            <a:off x="6095995" y="1617154"/>
            <a:ext cx="6096005" cy="1938992"/>
          </a:xfrm>
          <a:prstGeom prst="rect">
            <a:avLst/>
          </a:prstGeom>
        </p:spPr>
        <p:txBody>
          <a:bodyPr wrap="square">
            <a:spAutoFit/>
          </a:bodyPr>
          <a:lstStyle/>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El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RB</a:t>
            </a:r>
            <a:r>
              <a:rPr lang="es-ES" sz="24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5</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del año siguiente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fue apodado </a:t>
            </a:r>
            <a:r>
              <a:rPr lang="es-ES" sz="2800" b="1" kern="1800" dirty="0">
                <a:solidFill>
                  <a:schemeClr val="accent2">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Kate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 y en el accidente de Australia,</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cuando tuvieron que cambiar de chasis,</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éste fue llamado </a:t>
            </a:r>
            <a:r>
              <a:rPr lang="es-ES" sz="2800" b="1" kern="1800" dirty="0" err="1">
                <a:solidFill>
                  <a:schemeClr val="accent2">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Kate's</a:t>
            </a:r>
            <a:r>
              <a:rPr lang="es-ES" sz="2800" b="1" kern="1800" dirty="0">
                <a:solidFill>
                  <a:schemeClr val="accent2">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chemeClr val="accent2">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Dirty</a:t>
            </a:r>
            <a:r>
              <a:rPr lang="es-ES" sz="2800" b="1" kern="1800" dirty="0">
                <a:solidFill>
                  <a:schemeClr val="accent2">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chemeClr val="accent2">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Sister</a:t>
            </a:r>
            <a:endParaRPr lang="es-ES" sz="2800" b="1" kern="1800" dirty="0">
              <a:solidFill>
                <a:schemeClr val="accent2">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endParaRP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Hermana sucia de Kate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13" name="Imagen 12" descr="Imagen que contiene carretera&#10;&#10;Descripción generada con confianza muy alta">
            <a:extLst>
              <a:ext uri="{FF2B5EF4-FFF2-40B4-BE49-F238E27FC236}">
                <a16:creationId xmlns:a16="http://schemas.microsoft.com/office/drawing/2014/main" id="{EEB5E925-F5C1-4AC9-A1BF-EB0959DD99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6349" y="3733118"/>
            <a:ext cx="4806039" cy="2234808"/>
          </a:xfrm>
          <a:prstGeom prst="rect">
            <a:avLst/>
          </a:prstGeom>
          <a:effectLst>
            <a:softEdge rad="190500"/>
          </a:effectLst>
        </p:spPr>
      </p:pic>
      <p:sp>
        <p:nvSpPr>
          <p:cNvPr id="5" name="Rectángulo 4">
            <a:extLst>
              <a:ext uri="{FF2B5EF4-FFF2-40B4-BE49-F238E27FC236}">
                <a16:creationId xmlns:a16="http://schemas.microsoft.com/office/drawing/2014/main" id="{84C6D7F7-7367-494B-A936-8D7954E3F94A}"/>
              </a:ext>
            </a:extLst>
          </p:cNvPr>
          <p:cNvSpPr/>
          <p:nvPr/>
        </p:nvSpPr>
        <p:spPr>
          <a:xfrm>
            <a:off x="3200400" y="1705649"/>
            <a:ext cx="2895595" cy="1785104"/>
          </a:xfrm>
          <a:prstGeom prst="rect">
            <a:avLst/>
          </a:prstGeom>
        </p:spPr>
        <p:txBody>
          <a:bodyPr wrap="square">
            <a:spAutoFit/>
          </a:bodyPr>
          <a:lstStyle/>
          <a:p>
            <a:pPr algn="ctr">
              <a:lnSpc>
                <a:spcPts val="22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 sabe que, </a:t>
            </a:r>
          </a:p>
          <a:p>
            <a:pPr algn="ctr">
              <a:lnSpc>
                <a:spcPts val="22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su primera temporada completa </a:t>
            </a:r>
          </a:p>
          <a:p>
            <a:pPr algn="ctr">
              <a:lnSpc>
                <a:spcPts val="22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Fórmula 1, </a:t>
            </a:r>
          </a:p>
          <a:p>
            <a:pPr algn="ctr">
              <a:lnSpc>
                <a:spcPts val="22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puso el nombre </a:t>
            </a:r>
          </a:p>
          <a:p>
            <a:pPr algn="ctr">
              <a:lnSpc>
                <a:spcPts val="22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a:t>
            </a:r>
            <a:r>
              <a:rPr lang="es-ES" sz="2800" b="1" kern="1800" dirty="0">
                <a:solidFill>
                  <a:schemeClr val="accent2">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Julie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su </a:t>
            </a:r>
            <a:r>
              <a:rPr lang="es-ES" sz="2000"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STR</a:t>
            </a:r>
            <a:r>
              <a:rPr lang="es-ES" sz="24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3</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7" name="Imagen 6" descr="Imagen que contiene automóvil, cielo&#10;&#10;Descripción generada con confianza alta">
            <a:extLst>
              <a:ext uri="{FF2B5EF4-FFF2-40B4-BE49-F238E27FC236}">
                <a16:creationId xmlns:a16="http://schemas.microsoft.com/office/drawing/2014/main" id="{226C0D34-CCBE-441D-ADC5-FBDF5DADC91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64" y="1651827"/>
            <a:ext cx="3421898" cy="2051802"/>
          </a:xfrm>
          <a:prstGeom prst="rect">
            <a:avLst/>
          </a:prstGeom>
          <a:effectLst>
            <a:softEdge rad="190500"/>
          </a:effectLst>
        </p:spPr>
      </p:pic>
      <p:sp>
        <p:nvSpPr>
          <p:cNvPr id="3" name="Rectángulo 2">
            <a:extLst>
              <a:ext uri="{FF2B5EF4-FFF2-40B4-BE49-F238E27FC236}">
                <a16:creationId xmlns:a16="http://schemas.microsoft.com/office/drawing/2014/main" id="{ED2B5075-EE2C-4291-ABDA-79C849735C48}"/>
              </a:ext>
            </a:extLst>
          </p:cNvPr>
          <p:cNvSpPr/>
          <p:nvPr/>
        </p:nvSpPr>
        <p:spPr>
          <a:xfrm>
            <a:off x="0" y="289783"/>
            <a:ext cx="12192000" cy="400110"/>
          </a:xfrm>
          <a:prstGeom prst="rect">
            <a:avLst/>
          </a:prstGeom>
        </p:spPr>
        <p:txBody>
          <a:bodyPr wrap="square">
            <a:spAutoFit/>
          </a:bodyPr>
          <a:lstStyle/>
          <a:p>
            <a:pPr algn="ctr">
              <a:lnSpc>
                <a:spcPts val="2400"/>
              </a:lnSpc>
            </a:pPr>
            <a:r>
              <a:rPr lang="es-ES" sz="4800" b="1" kern="0" dirty="0">
                <a:ln w="15875">
                  <a:solidFill>
                    <a:srgbClr val="C00000"/>
                  </a:solidFill>
                </a:ln>
                <a:latin typeface="Edwardian Script ITC" panose="030303020407070D0804" pitchFamily="66" charset="0"/>
                <a:cs typeface="Arial"/>
              </a:rPr>
              <a:t>Costumbres y supersticiones</a:t>
            </a:r>
            <a:endParaRPr lang="es-MX" sz="4800" b="1" kern="0" dirty="0">
              <a:ln w="15875">
                <a:solidFill>
                  <a:srgbClr val="C00000"/>
                </a:solidFill>
              </a:ln>
              <a:latin typeface="Edwardian Script ITC" panose="030303020407070D0804" pitchFamily="66" charset="0"/>
              <a:cs typeface="Arial"/>
            </a:endParaRPr>
          </a:p>
        </p:txBody>
      </p:sp>
      <p:sp>
        <p:nvSpPr>
          <p:cNvPr id="14" name="Rectángulo 13">
            <a:extLst>
              <a:ext uri="{FF2B5EF4-FFF2-40B4-BE49-F238E27FC236}">
                <a16:creationId xmlns:a16="http://schemas.microsoft.com/office/drawing/2014/main" id="{070F3E55-BE6E-4740-8779-91001E41E3D2}"/>
              </a:ext>
            </a:extLst>
          </p:cNvPr>
          <p:cNvSpPr/>
          <p:nvPr/>
        </p:nvSpPr>
        <p:spPr>
          <a:xfrm>
            <a:off x="6096000" y="5835187"/>
            <a:ext cx="60960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a:t>
            </a:r>
            <a:r>
              <a:rPr lang="es-ES" sz="2800" b="1" kern="1800" dirty="0">
                <a:solidFill>
                  <a:schemeClr val="accent2">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Randy Mandy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Mandy la cachonda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16" name="Imagen 15" descr="Imagen que contiene carretera&#10;&#10;Descripción generada con confianza alta">
            <a:extLst>
              <a:ext uri="{FF2B5EF4-FFF2-40B4-BE49-F238E27FC236}">
                <a16:creationId xmlns:a16="http://schemas.microsoft.com/office/drawing/2014/main" id="{8F6A1504-1B7A-433E-9EF3-B1F27FF7DFE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31743" y="4738476"/>
            <a:ext cx="4478594" cy="1120530"/>
          </a:xfrm>
          <a:prstGeom prst="rect">
            <a:avLst/>
          </a:prstGeom>
        </p:spPr>
      </p:pic>
      <p:sp>
        <p:nvSpPr>
          <p:cNvPr id="19" name="Rectángulo 18">
            <a:extLst>
              <a:ext uri="{FF2B5EF4-FFF2-40B4-BE49-F238E27FC236}">
                <a16:creationId xmlns:a16="http://schemas.microsoft.com/office/drawing/2014/main" id="{4AC53716-B0FF-4EDB-8889-91AB22C899DB}"/>
              </a:ext>
            </a:extLst>
          </p:cNvPr>
          <p:cNvSpPr/>
          <p:nvPr/>
        </p:nvSpPr>
        <p:spPr>
          <a:xfrm>
            <a:off x="6095995" y="4114543"/>
            <a:ext cx="6096005"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Una vez cambiado este </a:t>
            </a:r>
            <a:r>
              <a:rPr lang="es-ES" sz="2800" b="1" kern="1800" dirty="0">
                <a:solidFill>
                  <a:srgbClr val="000000"/>
                </a:solidFill>
                <a:latin typeface="Edwardian Script ITC" panose="030303020407070D0804" pitchFamily="66" charset="0"/>
                <a:ea typeface="Times New Roman" panose="02020603050405020304" pitchFamily="18" charset="0"/>
                <a:cs typeface="Edwardian Script ITC" panose="030303020407070D0804" pitchFamily="66" charset="0"/>
              </a:rPr>
              <a:t>ú</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ltimo,</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su "sucesor" recibi</a:t>
            </a:r>
            <a:r>
              <a:rPr lang="es-ES" sz="2800" b="1" kern="1800" dirty="0">
                <a:solidFill>
                  <a:srgbClr val="000000"/>
                </a:solidFill>
                <a:latin typeface="Edwardian Script ITC" panose="030303020407070D0804" pitchFamily="66" charset="0"/>
                <a:ea typeface="Times New Roman" panose="02020603050405020304" pitchFamily="18" charset="0"/>
                <a:cs typeface="Edwardian Script ITC" panose="030303020407070D0804" pitchFamily="66" charset="0"/>
              </a:rPr>
              <a:t>ó</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el apodo </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20" name="Rectángulo 19">
            <a:extLst>
              <a:ext uri="{FF2B5EF4-FFF2-40B4-BE49-F238E27FC236}">
                <a16:creationId xmlns:a16="http://schemas.microsoft.com/office/drawing/2014/main" id="{900F1ADB-6876-4A46-AD1B-3DCAA9004B1E}"/>
              </a:ext>
            </a:extLst>
          </p:cNvPr>
          <p:cNvSpPr/>
          <p:nvPr/>
        </p:nvSpPr>
        <p:spPr>
          <a:xfrm>
            <a:off x="1" y="5825352"/>
            <a:ext cx="6104606"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el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RB</a:t>
            </a:r>
            <a:r>
              <a:rPr lang="es-ES" sz="24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6</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escogió el sobrenombre de </a:t>
            </a:r>
            <a:r>
              <a:rPr lang="es-ES" sz="2800" b="1" kern="1800" dirty="0" err="1">
                <a:solidFill>
                  <a:schemeClr val="accent2">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Luscious</a:t>
            </a:r>
            <a:r>
              <a:rPr lang="es-ES" sz="2800" b="1" kern="1800" dirty="0">
                <a:solidFill>
                  <a:schemeClr val="accent2">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 Liz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Seductora Liz</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21" name="CuadroTexto 20">
            <a:extLst>
              <a:ext uri="{FF2B5EF4-FFF2-40B4-BE49-F238E27FC236}">
                <a16:creationId xmlns:a16="http://schemas.microsoft.com/office/drawing/2014/main" id="{D8F92905-A94D-4DA3-8ED4-14D7202F8808}"/>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21165529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500"/>
                                  </p:stCondLst>
                                  <p:childTnLst>
                                    <p:animEffect transition="out" filter="fade">
                                      <p:cBhvr>
                                        <p:cTn id="6" dur="21000"/>
                                        <p:tgtEl>
                                          <p:spTgt spid="8"/>
                                        </p:tgtEl>
                                      </p:cBhvr>
                                    </p:animEffect>
                                    <p:set>
                                      <p:cBhvr>
                                        <p:cTn id="7" dur="1" fill="hold">
                                          <p:stCondLst>
                                            <p:cond delay="20999"/>
                                          </p:stCondLst>
                                        </p:cTn>
                                        <p:tgtEl>
                                          <p:spTgt spid="8"/>
                                        </p:tgtEl>
                                        <p:attrNameLst>
                                          <p:attrName>style.visibility</p:attrName>
                                        </p:attrNameLst>
                                      </p:cBhvr>
                                      <p:to>
                                        <p:strVal val="hidden"/>
                                      </p:to>
                                    </p:se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2500"/>
                                        <p:tgtEl>
                                          <p:spTgt spid="3"/>
                                        </p:tgtEl>
                                      </p:cBhvr>
                                    </p:animEffect>
                                  </p:childTnLst>
                                </p:cTn>
                              </p:par>
                              <p:par>
                                <p:cTn id="11" presetID="10" presetClass="entr" presetSubtype="0" fill="hold" grpId="0" nodeType="withEffect">
                                  <p:stCondLst>
                                    <p:cond delay="1000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170"/>
                                        <p:tgtEl>
                                          <p:spTgt spid="4"/>
                                        </p:tgtEl>
                                      </p:cBhvr>
                                    </p:animEffect>
                                  </p:childTnLst>
                                </p:cTn>
                              </p:par>
                            </p:childTnLst>
                          </p:cTn>
                        </p:par>
                        <p:par>
                          <p:cTn id="14" fill="hold">
                            <p:stCondLst>
                              <p:cond delay="21583"/>
                            </p:stCondLst>
                            <p:childTnLst>
                              <p:par>
                                <p:cTn id="15" presetID="2" presetClass="entr" presetSubtype="8"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12250" fill="hold"/>
                                        <p:tgtEl>
                                          <p:spTgt spid="7"/>
                                        </p:tgtEl>
                                        <p:attrNameLst>
                                          <p:attrName>ppt_x</p:attrName>
                                        </p:attrNameLst>
                                      </p:cBhvr>
                                      <p:tavLst>
                                        <p:tav tm="0">
                                          <p:val>
                                            <p:strVal val="0-#ppt_w/2"/>
                                          </p:val>
                                        </p:tav>
                                        <p:tav tm="100000">
                                          <p:val>
                                            <p:strVal val="#ppt_x"/>
                                          </p:val>
                                        </p:tav>
                                      </p:tavLst>
                                    </p:anim>
                                    <p:anim calcmode="lin" valueType="num">
                                      <p:cBhvr additive="base">
                                        <p:cTn id="18" dur="12250" fill="hold"/>
                                        <p:tgtEl>
                                          <p:spTgt spid="7"/>
                                        </p:tgtEl>
                                        <p:attrNameLst>
                                          <p:attrName>ppt_y</p:attrName>
                                        </p:attrNameLst>
                                      </p:cBhvr>
                                      <p:tavLst>
                                        <p:tav tm="0">
                                          <p:val>
                                            <p:strVal val="#ppt_y"/>
                                          </p:val>
                                        </p:tav>
                                        <p:tav tm="100000">
                                          <p:val>
                                            <p:strVal val="#ppt_y"/>
                                          </p:val>
                                        </p:tav>
                                      </p:tavLst>
                                    </p:anim>
                                  </p:childTnLst>
                                </p:cTn>
                              </p:par>
                              <p:par>
                                <p:cTn id="19" presetID="10" presetClass="entr" presetSubtype="0" fill="hold" grpId="0" nodeType="withEffect">
                                  <p:stCondLst>
                                    <p:cond delay="100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170"/>
                                        <p:tgtEl>
                                          <p:spTgt spid="5"/>
                                        </p:tgtEl>
                                      </p:cBhvr>
                                    </p:animEffect>
                                  </p:childTnLst>
                                </p:cTn>
                              </p:par>
                            </p:childTnLst>
                          </p:cTn>
                        </p:par>
                        <p:par>
                          <p:cTn id="22" fill="hold">
                            <p:stCondLst>
                              <p:cond delay="33833"/>
                            </p:stCondLst>
                            <p:childTnLst>
                              <p:par>
                                <p:cTn id="23" presetID="2" presetClass="entr" presetSubtype="3"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250" fill="hold"/>
                                        <p:tgtEl>
                                          <p:spTgt spid="9"/>
                                        </p:tgtEl>
                                        <p:attrNameLst>
                                          <p:attrName>ppt_x</p:attrName>
                                        </p:attrNameLst>
                                      </p:cBhvr>
                                      <p:tavLst>
                                        <p:tav tm="0">
                                          <p:val>
                                            <p:strVal val="1+#ppt_w/2"/>
                                          </p:val>
                                        </p:tav>
                                        <p:tav tm="100000">
                                          <p:val>
                                            <p:strVal val="#ppt_x"/>
                                          </p:val>
                                        </p:tav>
                                      </p:tavLst>
                                    </p:anim>
                                    <p:anim calcmode="lin" valueType="num">
                                      <p:cBhvr additive="base">
                                        <p:cTn id="26" dur="20250" fill="hold"/>
                                        <p:tgtEl>
                                          <p:spTgt spid="9"/>
                                        </p:tgtEl>
                                        <p:attrNameLst>
                                          <p:attrName>ppt_y</p:attrName>
                                        </p:attrNameLst>
                                      </p:cBhvr>
                                      <p:tavLst>
                                        <p:tav tm="0">
                                          <p:val>
                                            <p:strVal val="0-#ppt_h/2"/>
                                          </p:val>
                                        </p:tav>
                                        <p:tav tm="100000">
                                          <p:val>
                                            <p:strVal val="#ppt_y"/>
                                          </p:val>
                                        </p:tav>
                                      </p:tavLst>
                                    </p:anim>
                                  </p:childTnLst>
                                </p:cTn>
                              </p:par>
                              <p:par>
                                <p:cTn id="27" presetID="10" presetClass="entr" presetSubtype="0" fill="hold" grpId="0" nodeType="withEffect">
                                  <p:stCondLst>
                                    <p:cond delay="1000"/>
                                  </p:stCondLst>
                                  <p:iterate type="lt">
                                    <p:tmPct val="10000"/>
                                  </p:iterate>
                                  <p:childTnLst>
                                    <p:set>
                                      <p:cBhvr>
                                        <p:cTn id="28" dur="1" fill="hold">
                                          <p:stCondLst>
                                            <p:cond delay="0"/>
                                          </p:stCondLst>
                                        </p:cTn>
                                        <p:tgtEl>
                                          <p:spTgt spid="10"/>
                                        </p:tgtEl>
                                        <p:attrNameLst>
                                          <p:attrName>style.visibility</p:attrName>
                                        </p:attrNameLst>
                                      </p:cBhvr>
                                      <p:to>
                                        <p:strVal val="visible"/>
                                      </p:to>
                                    </p:set>
                                    <p:animEffect transition="in" filter="fade">
                                      <p:cBhvr>
                                        <p:cTn id="29" dur="1170"/>
                                        <p:tgtEl>
                                          <p:spTgt spid="10"/>
                                        </p:tgtEl>
                                      </p:cBhvr>
                                    </p:animEffect>
                                  </p:childTnLst>
                                </p:cTn>
                              </p:par>
                            </p:childTnLst>
                          </p:cTn>
                        </p:par>
                        <p:par>
                          <p:cTn id="30" fill="hold">
                            <p:stCondLst>
                              <p:cond delay="54083"/>
                            </p:stCondLst>
                            <p:childTnLst>
                              <p:par>
                                <p:cTn id="31" presetID="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9750" fill="hold"/>
                                        <p:tgtEl>
                                          <p:spTgt spid="13"/>
                                        </p:tgtEl>
                                        <p:attrNameLst>
                                          <p:attrName>ppt_x</p:attrName>
                                        </p:attrNameLst>
                                      </p:cBhvr>
                                      <p:tavLst>
                                        <p:tav tm="0">
                                          <p:val>
                                            <p:strVal val="0-#ppt_w/2"/>
                                          </p:val>
                                        </p:tav>
                                        <p:tav tm="100000">
                                          <p:val>
                                            <p:strVal val="#ppt_x"/>
                                          </p:val>
                                        </p:tav>
                                      </p:tavLst>
                                    </p:anim>
                                    <p:anim calcmode="lin" valueType="num">
                                      <p:cBhvr additive="base">
                                        <p:cTn id="34" dur="9750" fill="hold"/>
                                        <p:tgtEl>
                                          <p:spTgt spid="13"/>
                                        </p:tgtEl>
                                        <p:attrNameLst>
                                          <p:attrName>ppt_y</p:attrName>
                                        </p:attrNameLst>
                                      </p:cBhvr>
                                      <p:tavLst>
                                        <p:tav tm="0">
                                          <p:val>
                                            <p:strVal val="#ppt_y"/>
                                          </p:val>
                                        </p:tav>
                                        <p:tav tm="100000">
                                          <p:val>
                                            <p:strVal val="#ppt_y"/>
                                          </p:val>
                                        </p:tav>
                                      </p:tavLst>
                                    </p:anim>
                                  </p:childTnLst>
                                </p:cTn>
                              </p:par>
                              <p:par>
                                <p:cTn id="35" presetID="10" presetClass="entr" presetSubtype="0" fill="hold" grpId="0" nodeType="withEffect">
                                  <p:stCondLst>
                                    <p:cond delay="1000"/>
                                  </p:stCondLst>
                                  <p:iterate type="lt">
                                    <p:tmPct val="10000"/>
                                  </p:iterate>
                                  <p:childTnLst>
                                    <p:set>
                                      <p:cBhvr>
                                        <p:cTn id="36" dur="1" fill="hold">
                                          <p:stCondLst>
                                            <p:cond delay="0"/>
                                          </p:stCondLst>
                                        </p:cTn>
                                        <p:tgtEl>
                                          <p:spTgt spid="20"/>
                                        </p:tgtEl>
                                        <p:attrNameLst>
                                          <p:attrName>style.visibility</p:attrName>
                                        </p:attrNameLst>
                                      </p:cBhvr>
                                      <p:to>
                                        <p:strVal val="visible"/>
                                      </p:to>
                                    </p:set>
                                    <p:animEffect transition="in" filter="fade">
                                      <p:cBhvr>
                                        <p:cTn id="37" dur="1170"/>
                                        <p:tgtEl>
                                          <p:spTgt spid="20"/>
                                        </p:tgtEl>
                                      </p:cBhvr>
                                    </p:animEffect>
                                  </p:childTnLst>
                                </p:cTn>
                              </p:par>
                            </p:childTnLst>
                          </p:cTn>
                        </p:par>
                        <p:par>
                          <p:cTn id="38" fill="hold">
                            <p:stCondLst>
                              <p:cond delay="63833"/>
                            </p:stCondLst>
                            <p:childTnLst>
                              <p:par>
                                <p:cTn id="39" presetID="23" presetClass="entr" presetSubtype="528" fill="hold"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p:cTn id="41" dur="4000" fill="hold"/>
                                        <p:tgtEl>
                                          <p:spTgt spid="16"/>
                                        </p:tgtEl>
                                        <p:attrNameLst>
                                          <p:attrName>ppt_w</p:attrName>
                                        </p:attrNameLst>
                                      </p:cBhvr>
                                      <p:tavLst>
                                        <p:tav tm="0">
                                          <p:val>
                                            <p:fltVal val="0"/>
                                          </p:val>
                                        </p:tav>
                                        <p:tav tm="100000">
                                          <p:val>
                                            <p:strVal val="#ppt_w"/>
                                          </p:val>
                                        </p:tav>
                                      </p:tavLst>
                                    </p:anim>
                                    <p:anim calcmode="lin" valueType="num">
                                      <p:cBhvr>
                                        <p:cTn id="42" dur="4000" fill="hold"/>
                                        <p:tgtEl>
                                          <p:spTgt spid="16"/>
                                        </p:tgtEl>
                                        <p:attrNameLst>
                                          <p:attrName>ppt_h</p:attrName>
                                        </p:attrNameLst>
                                      </p:cBhvr>
                                      <p:tavLst>
                                        <p:tav tm="0">
                                          <p:val>
                                            <p:fltVal val="0"/>
                                          </p:val>
                                        </p:tav>
                                        <p:tav tm="100000">
                                          <p:val>
                                            <p:strVal val="#ppt_h"/>
                                          </p:val>
                                        </p:tav>
                                      </p:tavLst>
                                    </p:anim>
                                    <p:anim calcmode="lin" valueType="num">
                                      <p:cBhvr>
                                        <p:cTn id="43" dur="4000" fill="hold"/>
                                        <p:tgtEl>
                                          <p:spTgt spid="16"/>
                                        </p:tgtEl>
                                        <p:attrNameLst>
                                          <p:attrName>ppt_x</p:attrName>
                                        </p:attrNameLst>
                                      </p:cBhvr>
                                      <p:tavLst>
                                        <p:tav tm="0">
                                          <p:val>
                                            <p:fltVal val="0.5"/>
                                          </p:val>
                                        </p:tav>
                                        <p:tav tm="100000">
                                          <p:val>
                                            <p:strVal val="#ppt_x"/>
                                          </p:val>
                                        </p:tav>
                                      </p:tavLst>
                                    </p:anim>
                                    <p:anim calcmode="lin" valueType="num">
                                      <p:cBhvr>
                                        <p:cTn id="44" dur="4000" fill="hold"/>
                                        <p:tgtEl>
                                          <p:spTgt spid="16"/>
                                        </p:tgtEl>
                                        <p:attrNameLst>
                                          <p:attrName>ppt_y</p:attrName>
                                        </p:attrNameLst>
                                      </p:cBhvr>
                                      <p:tavLst>
                                        <p:tav tm="0">
                                          <p:val>
                                            <p:fltVal val="0.5"/>
                                          </p:val>
                                        </p:tav>
                                        <p:tav tm="100000">
                                          <p:val>
                                            <p:strVal val="#ppt_y"/>
                                          </p:val>
                                        </p:tav>
                                      </p:tavLst>
                                    </p:anim>
                                  </p:childTnLst>
                                </p:cTn>
                              </p:par>
                            </p:childTnLst>
                          </p:cTn>
                        </p:par>
                        <p:par>
                          <p:cTn id="45" fill="hold">
                            <p:stCondLst>
                              <p:cond delay="67833"/>
                            </p:stCondLst>
                            <p:childTnLst>
                              <p:par>
                                <p:cTn id="46" presetID="10" presetClass="entr" presetSubtype="0" fill="hold" grpId="0" nodeType="afterEffect">
                                  <p:stCondLst>
                                    <p:cond delay="0"/>
                                  </p:stCondLst>
                                  <p:iterate type="lt">
                                    <p:tmPct val="10000"/>
                                  </p:iterate>
                                  <p:childTnLst>
                                    <p:set>
                                      <p:cBhvr>
                                        <p:cTn id="47" dur="1" fill="hold">
                                          <p:stCondLst>
                                            <p:cond delay="0"/>
                                          </p:stCondLst>
                                        </p:cTn>
                                        <p:tgtEl>
                                          <p:spTgt spid="19"/>
                                        </p:tgtEl>
                                        <p:attrNameLst>
                                          <p:attrName>style.visibility</p:attrName>
                                        </p:attrNameLst>
                                      </p:cBhvr>
                                      <p:to>
                                        <p:strVal val="visible"/>
                                      </p:to>
                                    </p:set>
                                    <p:animEffect transition="in" filter="fade">
                                      <p:cBhvr>
                                        <p:cTn id="48" dur="1170"/>
                                        <p:tgtEl>
                                          <p:spTgt spid="19"/>
                                        </p:tgtEl>
                                      </p:cBhvr>
                                    </p:animEffect>
                                  </p:childTnLst>
                                </p:cTn>
                              </p:par>
                            </p:childTnLst>
                          </p:cTn>
                        </p:par>
                        <p:par>
                          <p:cTn id="49" fill="hold">
                            <p:stCondLst>
                              <p:cond delay="74736"/>
                            </p:stCondLst>
                            <p:childTnLst>
                              <p:par>
                                <p:cTn id="50" presetID="10" presetClass="entr" presetSubtype="0" fill="hold" grpId="0" nodeType="afterEffect">
                                  <p:stCondLst>
                                    <p:cond delay="0"/>
                                  </p:stCondLst>
                                  <p:iterate type="lt">
                                    <p:tmPct val="10000"/>
                                  </p:iterate>
                                  <p:childTnLst>
                                    <p:set>
                                      <p:cBhvr>
                                        <p:cTn id="51" dur="1" fill="hold">
                                          <p:stCondLst>
                                            <p:cond delay="0"/>
                                          </p:stCondLst>
                                        </p:cTn>
                                        <p:tgtEl>
                                          <p:spTgt spid="14"/>
                                        </p:tgtEl>
                                        <p:attrNameLst>
                                          <p:attrName>style.visibility</p:attrName>
                                        </p:attrNameLst>
                                      </p:cBhvr>
                                      <p:to>
                                        <p:strVal val="visible"/>
                                      </p:to>
                                    </p:set>
                                    <p:animEffect transition="in" filter="fade">
                                      <p:cBhvr>
                                        <p:cTn id="52" dur="1170"/>
                                        <p:tgtEl>
                                          <p:spTgt spid="14"/>
                                        </p:tgtEl>
                                      </p:cBhvr>
                                    </p:animEffect>
                                  </p:childTnLst>
                                </p:cTn>
                              </p:par>
                            </p:childTnLst>
                          </p:cTn>
                        </p:par>
                        <p:par>
                          <p:cTn id="53" fill="hold">
                            <p:stCondLst>
                              <p:cond delay="79299"/>
                            </p:stCondLst>
                            <p:childTnLst>
                              <p:par>
                                <p:cTn id="54" presetID="1" presetClass="entr" presetSubtype="0" fill="hold" grpId="0" nodeType="afterEffect" nodePh="1">
                                  <p:stCondLst>
                                    <p:cond delay="1500"/>
                                  </p:stCondLst>
                                  <p:endCondLst>
                                    <p:cond evt="begin" delay="0">
                                      <p:tn val="54"/>
                                    </p:cond>
                                  </p:endCondLst>
                                  <p:childTnLst>
                                    <p:set>
                                      <p:cBhvr>
                                        <p:cTn id="55"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5" grpId="0"/>
      <p:bldP spid="3" grpId="0"/>
      <p:bldP spid="14" grpId="0"/>
      <p:bldP spid="19" grpId="0"/>
      <p:bldP spid="20" grpId="0"/>
      <p:bldP spid="21"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7" name="Imagen 16">
            <a:extLst>
              <a:ext uri="{FF2B5EF4-FFF2-40B4-BE49-F238E27FC236}">
                <a16:creationId xmlns:a16="http://schemas.microsoft.com/office/drawing/2014/main" id="{73702018-6CB0-4208-98DE-04D22750AE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17240" y="0"/>
            <a:ext cx="12174760" cy="6858000"/>
          </a:xfrm>
          <a:prstGeom prst="rect">
            <a:avLst/>
          </a:prstGeom>
        </p:spPr>
      </p:pic>
      <p:pic>
        <p:nvPicPr>
          <p:cNvPr id="8" name="Imagen 7" descr="Imagen que contiene deporte&#10;&#10;Descripción generada con confianza alta">
            <a:extLst>
              <a:ext uri="{FF2B5EF4-FFF2-40B4-BE49-F238E27FC236}">
                <a16:creationId xmlns:a16="http://schemas.microsoft.com/office/drawing/2014/main" id="{68310941-A95B-4A9F-88BF-170B9D2279D1}"/>
              </a:ext>
            </a:extLst>
          </p:cNvPr>
          <p:cNvPicPr>
            <a:picLocks noChangeAspect="1"/>
          </p:cNvPicPr>
          <p:nvPr/>
        </p:nvPicPr>
        <p:blipFill rotWithShape="1">
          <a:blip r:embed="rId3">
            <a:extLst>
              <a:ext uri="{28A0092B-C50C-407E-A947-70E740481C1C}">
                <a14:useLocalDpi xmlns:a14="http://schemas.microsoft.com/office/drawing/2010/main" val="0"/>
              </a:ext>
            </a:extLst>
          </a:blip>
          <a:srcRect t="6636"/>
          <a:stretch/>
        </p:blipFill>
        <p:spPr>
          <a:xfrm>
            <a:off x="1150377" y="254333"/>
            <a:ext cx="4573702" cy="1163620"/>
          </a:xfrm>
          <a:prstGeom prst="rect">
            <a:avLst/>
          </a:prstGeom>
        </p:spPr>
      </p:pic>
      <p:pic>
        <p:nvPicPr>
          <p:cNvPr id="10" name="Imagen 9">
            <a:extLst>
              <a:ext uri="{FF2B5EF4-FFF2-40B4-BE49-F238E27FC236}">
                <a16:creationId xmlns:a16="http://schemas.microsoft.com/office/drawing/2014/main" id="{136159E9-2056-45BC-A0A1-B694E6EFB54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3258" y="3913128"/>
            <a:ext cx="4810821" cy="1178651"/>
          </a:xfrm>
          <a:prstGeom prst="rect">
            <a:avLst/>
          </a:prstGeom>
        </p:spPr>
      </p:pic>
      <p:pic>
        <p:nvPicPr>
          <p:cNvPr id="12" name="Imagen 11">
            <a:extLst>
              <a:ext uri="{FF2B5EF4-FFF2-40B4-BE49-F238E27FC236}">
                <a16:creationId xmlns:a16="http://schemas.microsoft.com/office/drawing/2014/main" id="{ADB71242-9A62-46B2-8044-177C6BE2DB0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94624" y="1707698"/>
            <a:ext cx="4810821" cy="1106489"/>
          </a:xfrm>
          <a:prstGeom prst="rect">
            <a:avLst/>
          </a:prstGeom>
        </p:spPr>
      </p:pic>
      <p:pic>
        <p:nvPicPr>
          <p:cNvPr id="14" name="Imagen 13" descr="Imagen que contiene carretera&#10;&#10;Descripción generada con confianza alta">
            <a:extLst>
              <a:ext uri="{FF2B5EF4-FFF2-40B4-BE49-F238E27FC236}">
                <a16:creationId xmlns:a16="http://schemas.microsoft.com/office/drawing/2014/main" id="{AE97EF5B-709B-49AC-A218-AFE61317D9B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94624" y="5166207"/>
            <a:ext cx="4810821" cy="1121403"/>
          </a:xfrm>
          <a:prstGeom prst="rect">
            <a:avLst/>
          </a:prstGeom>
        </p:spPr>
      </p:pic>
      <p:sp>
        <p:nvSpPr>
          <p:cNvPr id="3" name="Rectángulo 2">
            <a:extLst>
              <a:ext uri="{FF2B5EF4-FFF2-40B4-BE49-F238E27FC236}">
                <a16:creationId xmlns:a16="http://schemas.microsoft.com/office/drawing/2014/main" id="{ED2B5075-EE2C-4291-ABDA-79C849735C48}"/>
              </a:ext>
            </a:extLst>
          </p:cNvPr>
          <p:cNvSpPr/>
          <p:nvPr/>
        </p:nvSpPr>
        <p:spPr>
          <a:xfrm>
            <a:off x="0" y="1528650"/>
            <a:ext cx="60960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Ya en 2011,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campeón del mundo bautizó al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RB</a:t>
            </a:r>
            <a:r>
              <a:rPr lang="es-ES" sz="24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7</a:t>
            </a:r>
            <a:endParaRPr lang="es-MX" sz="24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5" name="Rectángulo 14">
            <a:extLst>
              <a:ext uri="{FF2B5EF4-FFF2-40B4-BE49-F238E27FC236}">
                <a16:creationId xmlns:a16="http://schemas.microsoft.com/office/drawing/2014/main" id="{26344398-5931-4640-9A4C-DCC8D2896B34}"/>
              </a:ext>
            </a:extLst>
          </p:cNvPr>
          <p:cNvSpPr/>
          <p:nvPr/>
        </p:nvSpPr>
        <p:spPr>
          <a:xfrm>
            <a:off x="0" y="2359473"/>
            <a:ext cx="6096000" cy="40011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como </a:t>
            </a:r>
            <a:r>
              <a:rPr lang="es-ES" sz="2800" b="1" kern="1800" dirty="0" err="1">
                <a:solidFill>
                  <a:schemeClr val="accent2">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Kinky</a:t>
            </a:r>
            <a:r>
              <a:rPr lang="es-ES" sz="2800" b="1" kern="1800" dirty="0">
                <a:solidFill>
                  <a:schemeClr val="accent2">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chemeClr val="accent2">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Kylie</a:t>
            </a:r>
            <a:r>
              <a:rPr lang="es-ES" sz="2800" b="1" kern="1800" dirty="0">
                <a:solidFill>
                  <a:schemeClr val="accent2">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pervertida </a:t>
            </a:r>
            <a:r>
              <a:rPr lang="es-ES" sz="2800" b="1" kern="1800" dirty="0" err="1">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Kylie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6" name="Rectángulo 15">
            <a:extLst>
              <a:ext uri="{FF2B5EF4-FFF2-40B4-BE49-F238E27FC236}">
                <a16:creationId xmlns:a16="http://schemas.microsoft.com/office/drawing/2014/main" id="{33BEDD4B-67FE-48DC-B316-8AC8AD86D2D3}"/>
              </a:ext>
            </a:extLst>
          </p:cNvPr>
          <p:cNvSpPr/>
          <p:nvPr/>
        </p:nvSpPr>
        <p:spPr>
          <a:xfrm>
            <a:off x="6096000" y="127555"/>
            <a:ext cx="60960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RB</a:t>
            </a:r>
            <a:r>
              <a:rPr lang="es-ES" sz="24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8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 llamó </a:t>
            </a:r>
          </a:p>
          <a:p>
            <a:pPr algn="ctr">
              <a:lnSpc>
                <a:spcPts val="2400"/>
              </a:lnSpc>
            </a:pPr>
            <a:r>
              <a:rPr lang="es-ES" sz="2800" b="1" kern="1800" dirty="0" err="1">
                <a:solidFill>
                  <a:schemeClr val="accent2">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Abbey</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8" name="Rectángulo 17">
            <a:extLst>
              <a:ext uri="{FF2B5EF4-FFF2-40B4-BE49-F238E27FC236}">
                <a16:creationId xmlns:a16="http://schemas.microsoft.com/office/drawing/2014/main" id="{7358C479-B389-4057-81D2-D30C711598BF}"/>
              </a:ext>
            </a:extLst>
          </p:cNvPr>
          <p:cNvSpPr/>
          <p:nvPr/>
        </p:nvSpPr>
        <p:spPr>
          <a:xfrm>
            <a:off x="6096000" y="3475435"/>
            <a:ext cx="6096000" cy="166199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su nueva aventura con la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Scuderia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Ferrari,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tetracampeón llamó al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SF</a:t>
            </a:r>
            <a:r>
              <a:rPr lang="es-ES" sz="24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15</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T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C00000"/>
                </a:solidFill>
                <a:latin typeface="Edwardian Script ITC" panose="030303020407070D0804" pitchFamily="66" charset="0"/>
                <a:ea typeface="Times New Roman" panose="02020603050405020304" pitchFamily="18" charset="0"/>
                <a:cs typeface="Times New Roman" panose="02020603050405020304" pitchFamily="18" charset="0"/>
              </a:rPr>
              <a:t>Eva"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al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SF</a:t>
            </a:r>
            <a:r>
              <a:rPr lang="es-ES" sz="24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16</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H</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C00000"/>
                </a:solidFill>
                <a:latin typeface="Edwardian Script ITC" panose="030303020407070D0804" pitchFamily="66" charset="0"/>
                <a:ea typeface="Times New Roman" panose="02020603050405020304" pitchFamily="18" charset="0"/>
                <a:cs typeface="Times New Roman" panose="02020603050405020304" pitchFamily="18" charset="0"/>
              </a:rPr>
              <a:t>Margherita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2017 a su Ferrari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SF</a:t>
            </a:r>
            <a:r>
              <a:rPr lang="es-ES" sz="24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70</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H</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le da el nombre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a:t>
            </a:r>
            <a:r>
              <a:rPr lang="es-ES" sz="2800" b="1" kern="1800" dirty="0">
                <a:solidFill>
                  <a:srgbClr val="C00000"/>
                </a:solidFill>
                <a:latin typeface="Edwardian Script ITC" panose="030303020407070D0804" pitchFamily="66" charset="0"/>
                <a:ea typeface="Times New Roman" panose="02020603050405020304" pitchFamily="18" charset="0"/>
                <a:cs typeface="Times New Roman" panose="02020603050405020304" pitchFamily="18" charset="0"/>
              </a:rPr>
              <a:t>Gina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9" name="Rectángulo 18">
            <a:extLst>
              <a:ext uri="{FF2B5EF4-FFF2-40B4-BE49-F238E27FC236}">
                <a16:creationId xmlns:a16="http://schemas.microsoft.com/office/drawing/2014/main" id="{76DEE8D4-B649-41D2-B327-BF17D6EF44D2}"/>
              </a:ext>
            </a:extLst>
          </p:cNvPr>
          <p:cNvSpPr/>
          <p:nvPr/>
        </p:nvSpPr>
        <p:spPr>
          <a:xfrm>
            <a:off x="0" y="5250161"/>
            <a:ext cx="60960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al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RB</a:t>
            </a:r>
            <a:r>
              <a:rPr lang="es-ES" sz="24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10</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lo llam</a:t>
            </a:r>
            <a:r>
              <a:rPr lang="es-ES" sz="2800" b="1" kern="1800" dirty="0">
                <a:solidFill>
                  <a:srgbClr val="000000"/>
                </a:solidFill>
                <a:latin typeface="Edwardian Script ITC" panose="030303020407070D0804" pitchFamily="66" charset="0"/>
                <a:ea typeface="Times New Roman" panose="02020603050405020304" pitchFamily="18" charset="0"/>
                <a:cs typeface="Edwardian Script ITC" panose="030303020407070D0804" pitchFamily="66" charset="0"/>
              </a:rPr>
              <a:t>ó</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err="1">
                <a:solidFill>
                  <a:schemeClr val="accent2">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Suzie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21" name="Rectángulo 20">
            <a:extLst>
              <a:ext uri="{FF2B5EF4-FFF2-40B4-BE49-F238E27FC236}">
                <a16:creationId xmlns:a16="http://schemas.microsoft.com/office/drawing/2014/main" id="{1B0C7FBB-CEF1-4D00-BE5B-C9ACD2A6B4EC}"/>
              </a:ext>
            </a:extLst>
          </p:cNvPr>
          <p:cNvSpPr/>
          <p:nvPr/>
        </p:nvSpPr>
        <p:spPr>
          <a:xfrm>
            <a:off x="6096000" y="796107"/>
            <a:ext cx="6096000" cy="830997"/>
          </a:xfrm>
          <a:prstGeom prst="rect">
            <a:avLst/>
          </a:prstGeom>
        </p:spPr>
        <p:txBody>
          <a:bodyPr wrap="square">
            <a:spAutoFit/>
          </a:bodyPr>
          <a:lstStyle/>
          <a:p>
            <a:pPr algn="ct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RB</a:t>
            </a:r>
            <a:r>
              <a:rPr lang="es-ES" sz="24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9</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recibi</a:t>
            </a:r>
            <a:r>
              <a:rPr lang="es-ES" sz="2800" b="1" kern="1800" dirty="0">
                <a:solidFill>
                  <a:srgbClr val="000000"/>
                </a:solidFill>
                <a:latin typeface="Edwardian Script ITC" panose="030303020407070D0804" pitchFamily="66" charset="0"/>
                <a:ea typeface="Times New Roman" panose="02020603050405020304" pitchFamily="18" charset="0"/>
                <a:cs typeface="Edwardian Script ITC" panose="030303020407070D0804" pitchFamily="66" charset="0"/>
              </a:rPr>
              <a:t>ó</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el nombre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a:t>
            </a:r>
            <a:r>
              <a:rPr lang="es-ES" sz="2800" b="1" kern="1800" dirty="0" err="1">
                <a:solidFill>
                  <a:schemeClr val="accent2">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Hungry</a:t>
            </a:r>
            <a:r>
              <a:rPr lang="es-ES" sz="2800" b="1" kern="1800" dirty="0">
                <a:solidFill>
                  <a:schemeClr val="accent2">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 Heidi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endParaRPr lang="es-MX" sz="2800" dirty="0"/>
          </a:p>
        </p:txBody>
      </p:sp>
      <p:sp>
        <p:nvSpPr>
          <p:cNvPr id="22" name="Rectángulo 21">
            <a:extLst>
              <a:ext uri="{FF2B5EF4-FFF2-40B4-BE49-F238E27FC236}">
                <a16:creationId xmlns:a16="http://schemas.microsoft.com/office/drawing/2014/main" id="{3BDD2571-6C66-4606-9D0C-C5EA6E76E5E1}"/>
              </a:ext>
            </a:extLst>
          </p:cNvPr>
          <p:cNvSpPr/>
          <p:nvPr/>
        </p:nvSpPr>
        <p:spPr>
          <a:xfrm>
            <a:off x="0" y="6380870"/>
            <a:ext cx="12192000" cy="400110"/>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Tambi</a:t>
            </a:r>
            <a:r>
              <a:rPr lang="es-ES" sz="2800" b="1" kern="1800" dirty="0">
                <a:solidFill>
                  <a:schemeClr val="bg1"/>
                </a:solidFill>
                <a:latin typeface="Edwardian Script ITC" panose="030303020407070D0804" pitchFamily="66" charset="0"/>
                <a:ea typeface="Times New Roman" panose="02020603050405020304" pitchFamily="18" charset="0"/>
                <a:cs typeface="Edwardian Script ITC" panose="030303020407070D0804" pitchFamily="66" charset="0"/>
              </a:rPr>
              <a:t>é</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n tiene como superstici</a:t>
            </a:r>
            <a:r>
              <a:rPr lang="es-ES" sz="2800" b="1" kern="1800" dirty="0">
                <a:solidFill>
                  <a:schemeClr val="bg1"/>
                </a:solidFill>
                <a:latin typeface="Edwardian Script ITC" panose="030303020407070D0804" pitchFamily="66" charset="0"/>
                <a:ea typeface="Times New Roman" panose="02020603050405020304" pitchFamily="18" charset="0"/>
                <a:cs typeface="Edwardian Script ITC" panose="030303020407070D0804" pitchFamily="66" charset="0"/>
              </a:rPr>
              <a:t>ó</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n pasar una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Moneda de la suerte</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por los cordones de sus zapatos.​</a:t>
            </a:r>
            <a:endParaRPr lang="es-MX" sz="2800" b="1" dirty="0">
              <a:solidFill>
                <a:schemeClr val="bg1"/>
              </a:solidFill>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23" name="CuadroTexto 22">
            <a:extLst>
              <a:ext uri="{FF2B5EF4-FFF2-40B4-BE49-F238E27FC236}">
                <a16:creationId xmlns:a16="http://schemas.microsoft.com/office/drawing/2014/main" id="{84BB39C7-16C5-4EB9-8E8A-DFC05229455C}"/>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17560393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500"/>
                                  </p:stCondLst>
                                  <p:childTnLst>
                                    <p:animEffect transition="out" filter="fade">
                                      <p:cBhvr>
                                        <p:cTn id="6" dur="5000"/>
                                        <p:tgtEl>
                                          <p:spTgt spid="17"/>
                                        </p:tgtEl>
                                      </p:cBhvr>
                                    </p:animEffect>
                                    <p:set>
                                      <p:cBhvr>
                                        <p:cTn id="7" dur="1" fill="hold">
                                          <p:stCondLst>
                                            <p:cond delay="4999"/>
                                          </p:stCondLst>
                                        </p:cTn>
                                        <p:tgtEl>
                                          <p:spTgt spid="17"/>
                                        </p:tgtEl>
                                        <p:attrNameLst>
                                          <p:attrName>style.visibility</p:attrName>
                                        </p:attrNameLst>
                                      </p:cBhvr>
                                      <p:to>
                                        <p:strVal val="hidden"/>
                                      </p:to>
                                    </p:set>
                                  </p:childTnLst>
                                </p:cTn>
                              </p:par>
                            </p:childTnLst>
                          </p:cTn>
                        </p:par>
                        <p:par>
                          <p:cTn id="8" fill="hold">
                            <p:stCondLst>
                              <p:cond delay="5500"/>
                            </p:stCondLst>
                            <p:childTnLst>
                              <p:par>
                                <p:cTn id="9" presetID="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0" fill="hold"/>
                                        <p:tgtEl>
                                          <p:spTgt spid="8"/>
                                        </p:tgtEl>
                                        <p:attrNameLst>
                                          <p:attrName>ppt_x</p:attrName>
                                        </p:attrNameLst>
                                      </p:cBhvr>
                                      <p:tavLst>
                                        <p:tav tm="0">
                                          <p:val>
                                            <p:strVal val="0-#ppt_w/2"/>
                                          </p:val>
                                        </p:tav>
                                        <p:tav tm="100000">
                                          <p:val>
                                            <p:strVal val="#ppt_x"/>
                                          </p:val>
                                        </p:tav>
                                      </p:tavLst>
                                    </p:anim>
                                    <p:anim calcmode="lin" valueType="num">
                                      <p:cBhvr additive="base">
                                        <p:cTn id="12" dur="5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0" fill="hold"/>
                                        <p:tgtEl>
                                          <p:spTgt spid="12"/>
                                        </p:tgtEl>
                                        <p:attrNameLst>
                                          <p:attrName>ppt_x</p:attrName>
                                        </p:attrNameLst>
                                      </p:cBhvr>
                                      <p:tavLst>
                                        <p:tav tm="0">
                                          <p:val>
                                            <p:strVal val="0-#ppt_w/2"/>
                                          </p:val>
                                        </p:tav>
                                        <p:tav tm="100000">
                                          <p:val>
                                            <p:strVal val="#ppt_x"/>
                                          </p:val>
                                        </p:tav>
                                      </p:tavLst>
                                    </p:anim>
                                    <p:anim calcmode="lin" valueType="num">
                                      <p:cBhvr additive="base">
                                        <p:cTn id="16" dur="50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6000" fill="hold"/>
                                        <p:tgtEl>
                                          <p:spTgt spid="10"/>
                                        </p:tgtEl>
                                        <p:attrNameLst>
                                          <p:attrName>ppt_x</p:attrName>
                                        </p:attrNameLst>
                                      </p:cBhvr>
                                      <p:tavLst>
                                        <p:tav tm="0">
                                          <p:val>
                                            <p:strVal val="0-#ppt_w/2"/>
                                          </p:val>
                                        </p:tav>
                                        <p:tav tm="100000">
                                          <p:val>
                                            <p:strVal val="#ppt_x"/>
                                          </p:val>
                                        </p:tav>
                                      </p:tavLst>
                                    </p:anim>
                                    <p:anim calcmode="lin" valueType="num">
                                      <p:cBhvr additive="base">
                                        <p:cTn id="20" dur="6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4000" fill="hold"/>
                                        <p:tgtEl>
                                          <p:spTgt spid="14"/>
                                        </p:tgtEl>
                                        <p:attrNameLst>
                                          <p:attrName>ppt_x</p:attrName>
                                        </p:attrNameLst>
                                      </p:cBhvr>
                                      <p:tavLst>
                                        <p:tav tm="0">
                                          <p:val>
                                            <p:strVal val="0-#ppt_w/2"/>
                                          </p:val>
                                        </p:tav>
                                        <p:tav tm="100000">
                                          <p:val>
                                            <p:strVal val="#ppt_x"/>
                                          </p:val>
                                        </p:tav>
                                      </p:tavLst>
                                    </p:anim>
                                    <p:anim calcmode="lin" valueType="num">
                                      <p:cBhvr additive="base">
                                        <p:cTn id="24" dur="4000" fill="hold"/>
                                        <p:tgtEl>
                                          <p:spTgt spid="14"/>
                                        </p:tgtEl>
                                        <p:attrNameLst>
                                          <p:attrName>ppt_y</p:attrName>
                                        </p:attrNameLst>
                                      </p:cBhvr>
                                      <p:tavLst>
                                        <p:tav tm="0">
                                          <p:val>
                                            <p:strVal val="#ppt_y"/>
                                          </p:val>
                                        </p:tav>
                                        <p:tav tm="100000">
                                          <p:val>
                                            <p:strVal val="#ppt_y"/>
                                          </p:val>
                                        </p:tav>
                                      </p:tavLst>
                                    </p:anim>
                                  </p:childTnLst>
                                </p:cTn>
                              </p:par>
                            </p:childTnLst>
                          </p:cTn>
                        </p:par>
                        <p:par>
                          <p:cTn id="25" fill="hold">
                            <p:stCondLst>
                              <p:cond delay="11500"/>
                            </p:stCondLst>
                            <p:childTnLst>
                              <p:par>
                                <p:cTn id="26" presetID="10" presetClass="entr" presetSubtype="0" fill="hold" grpId="0" nodeType="afterEffect">
                                  <p:stCondLst>
                                    <p:cond delay="0"/>
                                  </p:stCondLst>
                                  <p:iterate type="lt">
                                    <p:tmPct val="10000"/>
                                  </p:iterate>
                                  <p:childTnLst>
                                    <p:set>
                                      <p:cBhvr>
                                        <p:cTn id="27" dur="1" fill="hold">
                                          <p:stCondLst>
                                            <p:cond delay="0"/>
                                          </p:stCondLst>
                                        </p:cTn>
                                        <p:tgtEl>
                                          <p:spTgt spid="3"/>
                                        </p:tgtEl>
                                        <p:attrNameLst>
                                          <p:attrName>style.visibility</p:attrName>
                                        </p:attrNameLst>
                                      </p:cBhvr>
                                      <p:to>
                                        <p:strVal val="visible"/>
                                      </p:to>
                                    </p:set>
                                    <p:animEffect transition="in" filter="fade">
                                      <p:cBhvr>
                                        <p:cTn id="28" dur="1170"/>
                                        <p:tgtEl>
                                          <p:spTgt spid="3"/>
                                        </p:tgtEl>
                                      </p:cBhvr>
                                    </p:animEffect>
                                  </p:childTnLst>
                                </p:cTn>
                              </p:par>
                            </p:childTnLst>
                          </p:cTn>
                        </p:par>
                        <p:par>
                          <p:cTn id="29" fill="hold">
                            <p:stCondLst>
                              <p:cond delay="16999"/>
                            </p:stCondLst>
                            <p:childTnLst>
                              <p:par>
                                <p:cTn id="30" presetID="10" presetClass="entr" presetSubtype="0" fill="hold" grpId="0" nodeType="afterEffect">
                                  <p:stCondLst>
                                    <p:cond delay="1000"/>
                                  </p:stCondLst>
                                  <p:iterate type="lt">
                                    <p:tmPct val="10000"/>
                                  </p:iterate>
                                  <p:childTnLst>
                                    <p:set>
                                      <p:cBhvr>
                                        <p:cTn id="31" dur="1" fill="hold">
                                          <p:stCondLst>
                                            <p:cond delay="0"/>
                                          </p:stCondLst>
                                        </p:cTn>
                                        <p:tgtEl>
                                          <p:spTgt spid="15"/>
                                        </p:tgtEl>
                                        <p:attrNameLst>
                                          <p:attrName>style.visibility</p:attrName>
                                        </p:attrNameLst>
                                      </p:cBhvr>
                                      <p:to>
                                        <p:strVal val="visible"/>
                                      </p:to>
                                    </p:set>
                                    <p:animEffect transition="in" filter="fade">
                                      <p:cBhvr>
                                        <p:cTn id="32" dur="1170"/>
                                        <p:tgtEl>
                                          <p:spTgt spid="15"/>
                                        </p:tgtEl>
                                      </p:cBhvr>
                                    </p:animEffect>
                                  </p:childTnLst>
                                </p:cTn>
                              </p:par>
                            </p:childTnLst>
                          </p:cTn>
                        </p:par>
                        <p:par>
                          <p:cTn id="33" fill="hold">
                            <p:stCondLst>
                              <p:cond delay="22796"/>
                            </p:stCondLst>
                            <p:childTnLst>
                              <p:par>
                                <p:cTn id="34" presetID="10" presetClass="entr" presetSubtype="0" fill="hold" grpId="0" nodeType="afterEffect">
                                  <p:stCondLst>
                                    <p:cond delay="1000"/>
                                  </p:stCondLst>
                                  <p:iterate type="lt">
                                    <p:tmPct val="10000"/>
                                  </p:iterate>
                                  <p:childTnLst>
                                    <p:set>
                                      <p:cBhvr>
                                        <p:cTn id="35" dur="1" fill="hold">
                                          <p:stCondLst>
                                            <p:cond delay="0"/>
                                          </p:stCondLst>
                                        </p:cTn>
                                        <p:tgtEl>
                                          <p:spTgt spid="16"/>
                                        </p:tgtEl>
                                        <p:attrNameLst>
                                          <p:attrName>style.visibility</p:attrName>
                                        </p:attrNameLst>
                                      </p:cBhvr>
                                      <p:to>
                                        <p:strVal val="visible"/>
                                      </p:to>
                                    </p:set>
                                    <p:animEffect transition="in" filter="fade">
                                      <p:cBhvr>
                                        <p:cTn id="36" dur="1170"/>
                                        <p:tgtEl>
                                          <p:spTgt spid="16"/>
                                        </p:tgtEl>
                                      </p:cBhvr>
                                    </p:animEffect>
                                  </p:childTnLst>
                                </p:cTn>
                              </p:par>
                            </p:childTnLst>
                          </p:cTn>
                        </p:par>
                        <p:par>
                          <p:cTn id="37" fill="hold">
                            <p:stCondLst>
                              <p:cond delay="27072"/>
                            </p:stCondLst>
                            <p:childTnLst>
                              <p:par>
                                <p:cTn id="38" presetID="10" presetClass="entr" presetSubtype="0" fill="hold" grpId="0" nodeType="afterEffect">
                                  <p:stCondLst>
                                    <p:cond delay="1000"/>
                                  </p:stCondLst>
                                  <p:iterate type="lt">
                                    <p:tmPct val="10000"/>
                                  </p:iterate>
                                  <p:childTnLst>
                                    <p:set>
                                      <p:cBhvr>
                                        <p:cTn id="39" dur="1" fill="hold">
                                          <p:stCondLst>
                                            <p:cond delay="0"/>
                                          </p:stCondLst>
                                        </p:cTn>
                                        <p:tgtEl>
                                          <p:spTgt spid="21"/>
                                        </p:tgtEl>
                                        <p:attrNameLst>
                                          <p:attrName>style.visibility</p:attrName>
                                        </p:attrNameLst>
                                      </p:cBhvr>
                                      <p:to>
                                        <p:strVal val="visible"/>
                                      </p:to>
                                    </p:set>
                                    <p:animEffect transition="in" filter="fade">
                                      <p:cBhvr>
                                        <p:cTn id="40" dur="1170"/>
                                        <p:tgtEl>
                                          <p:spTgt spid="21"/>
                                        </p:tgtEl>
                                      </p:cBhvr>
                                    </p:animEffect>
                                  </p:childTnLst>
                                </p:cTn>
                              </p:par>
                            </p:childTnLst>
                          </p:cTn>
                        </p:par>
                        <p:par>
                          <p:cTn id="41" fill="hold">
                            <p:stCondLst>
                              <p:cond delay="33220"/>
                            </p:stCondLst>
                            <p:childTnLst>
                              <p:par>
                                <p:cTn id="42" presetID="10" presetClass="entr" presetSubtype="0" fill="hold" grpId="0" nodeType="afterEffect">
                                  <p:stCondLst>
                                    <p:cond delay="1000"/>
                                  </p:stCondLst>
                                  <p:iterate type="lt">
                                    <p:tmPct val="10000"/>
                                  </p:iterate>
                                  <p:childTnLst>
                                    <p:set>
                                      <p:cBhvr>
                                        <p:cTn id="43" dur="1" fill="hold">
                                          <p:stCondLst>
                                            <p:cond delay="0"/>
                                          </p:stCondLst>
                                        </p:cTn>
                                        <p:tgtEl>
                                          <p:spTgt spid="19"/>
                                        </p:tgtEl>
                                        <p:attrNameLst>
                                          <p:attrName>style.visibility</p:attrName>
                                        </p:attrNameLst>
                                      </p:cBhvr>
                                      <p:to>
                                        <p:strVal val="visible"/>
                                      </p:to>
                                    </p:set>
                                    <p:animEffect transition="in" filter="fade">
                                      <p:cBhvr>
                                        <p:cTn id="44" dur="1170"/>
                                        <p:tgtEl>
                                          <p:spTgt spid="19"/>
                                        </p:tgtEl>
                                      </p:cBhvr>
                                    </p:animEffect>
                                  </p:childTnLst>
                                </p:cTn>
                              </p:par>
                            </p:childTnLst>
                          </p:cTn>
                        </p:par>
                        <p:par>
                          <p:cTn id="45" fill="hold">
                            <p:stCondLst>
                              <p:cond delay="37847"/>
                            </p:stCondLst>
                            <p:childTnLst>
                              <p:par>
                                <p:cTn id="46" presetID="10" presetClass="entr" presetSubtype="0" fill="hold" grpId="0" nodeType="afterEffect">
                                  <p:stCondLst>
                                    <p:cond delay="1000"/>
                                  </p:stCondLst>
                                  <p:iterate type="lt">
                                    <p:tmPct val="10000"/>
                                  </p:iterate>
                                  <p:childTnLst>
                                    <p:set>
                                      <p:cBhvr>
                                        <p:cTn id="47" dur="1" fill="hold">
                                          <p:stCondLst>
                                            <p:cond delay="0"/>
                                          </p:stCondLst>
                                        </p:cTn>
                                        <p:tgtEl>
                                          <p:spTgt spid="18"/>
                                        </p:tgtEl>
                                        <p:attrNameLst>
                                          <p:attrName>style.visibility</p:attrName>
                                        </p:attrNameLst>
                                      </p:cBhvr>
                                      <p:to>
                                        <p:strVal val="visible"/>
                                      </p:to>
                                    </p:set>
                                    <p:animEffect transition="in" filter="fade">
                                      <p:cBhvr>
                                        <p:cTn id="48" dur="1170"/>
                                        <p:tgtEl>
                                          <p:spTgt spid="18"/>
                                        </p:tgtEl>
                                      </p:cBhvr>
                                    </p:animEffect>
                                  </p:childTnLst>
                                </p:cTn>
                              </p:par>
                            </p:childTnLst>
                          </p:cTn>
                        </p:par>
                        <p:par>
                          <p:cTn id="49" fill="hold">
                            <p:stCondLst>
                              <p:cond delay="56280"/>
                            </p:stCondLst>
                            <p:childTnLst>
                              <p:par>
                                <p:cTn id="50" presetID="10" presetClass="entr" presetSubtype="0" fill="hold" grpId="0" nodeType="afterEffect">
                                  <p:stCondLst>
                                    <p:cond delay="1000"/>
                                  </p:stCondLst>
                                  <p:iterate type="lt">
                                    <p:tmPct val="10000"/>
                                  </p:iterate>
                                  <p:childTnLst>
                                    <p:set>
                                      <p:cBhvr>
                                        <p:cTn id="51" dur="1" fill="hold">
                                          <p:stCondLst>
                                            <p:cond delay="0"/>
                                          </p:stCondLst>
                                        </p:cTn>
                                        <p:tgtEl>
                                          <p:spTgt spid="22"/>
                                        </p:tgtEl>
                                        <p:attrNameLst>
                                          <p:attrName>style.visibility</p:attrName>
                                        </p:attrNameLst>
                                      </p:cBhvr>
                                      <p:to>
                                        <p:strVal val="visible"/>
                                      </p:to>
                                    </p:set>
                                    <p:animEffect transition="in" filter="fade">
                                      <p:cBhvr>
                                        <p:cTn id="52" dur="1170"/>
                                        <p:tgtEl>
                                          <p:spTgt spid="22"/>
                                        </p:tgtEl>
                                      </p:cBhvr>
                                    </p:animEffect>
                                  </p:childTnLst>
                                </p:cTn>
                              </p:par>
                            </p:childTnLst>
                          </p:cTn>
                        </p:par>
                        <p:par>
                          <p:cTn id="53" fill="hold">
                            <p:stCondLst>
                              <p:cond delay="67927"/>
                            </p:stCondLst>
                            <p:childTnLst>
                              <p:par>
                                <p:cTn id="54" presetID="1" presetClass="entr" presetSubtype="0" fill="hold" grpId="0" nodeType="afterEffect" nodePh="1">
                                  <p:stCondLst>
                                    <p:cond delay="1500"/>
                                  </p:stCondLst>
                                  <p:endCondLst>
                                    <p:cond evt="begin" delay="0">
                                      <p:tn val="54"/>
                                    </p:cond>
                                  </p:endCondLst>
                                  <p:childTnLst>
                                    <p:set>
                                      <p:cBhvr>
                                        <p:cTn id="55"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5" grpId="0"/>
      <p:bldP spid="16" grpId="0"/>
      <p:bldP spid="18" grpId="0"/>
      <p:bldP spid="19" grpId="0"/>
      <p:bldP spid="21" grpId="0"/>
      <p:bldP spid="22" grpId="0"/>
      <p:bldP spid="23"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319283"/>
            <a:ext cx="12192000" cy="507831"/>
          </a:xfrm>
          <a:prstGeom prst="rect">
            <a:avLst/>
          </a:prstGeom>
        </p:spPr>
        <p:txBody>
          <a:bodyPr wrap="square">
            <a:spAutoFit/>
          </a:bodyPr>
          <a:lstStyle/>
          <a:p>
            <a:pPr algn="ctr">
              <a:lnSpc>
                <a:spcPts val="2400"/>
              </a:lnSpc>
            </a:pPr>
            <a:r>
              <a:rPr lang="es-ES" sz="4800" b="1" kern="0" dirty="0">
                <a:ln w="15875">
                  <a:solidFill>
                    <a:srgbClr val="C00000"/>
                  </a:solidFill>
                </a:ln>
                <a:solidFill>
                  <a:srgbClr val="FFFF00"/>
                </a:solidFill>
                <a:latin typeface="Edwardian Script ITC" panose="030303020407070D0804" pitchFamily="66" charset="0"/>
                <a:cs typeface="Arial"/>
              </a:rPr>
              <a:t>Karting</a:t>
            </a:r>
            <a:endParaRPr lang="es-MX" sz="4800" b="1" kern="0" dirty="0">
              <a:ln w="15875">
                <a:solidFill>
                  <a:srgbClr val="C00000"/>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49BCA3DB-50BF-412B-9454-98393315AB96}"/>
              </a:ext>
            </a:extLst>
          </p:cNvPr>
          <p:cNvSpPr/>
          <p:nvPr/>
        </p:nvSpPr>
        <p:spPr>
          <a:xfrm>
            <a:off x="0" y="4581565"/>
            <a:ext cx="5456903"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1  Campeonato Europeo de Karting Junior: 2001.</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EC82387B-F0F4-4E3D-A7EB-9B9D2B016FA8}"/>
              </a:ext>
            </a:extLst>
          </p:cNvPr>
          <p:cNvSpPr/>
          <p:nvPr/>
        </p:nvSpPr>
        <p:spPr>
          <a:xfrm>
            <a:off x="0" y="5613951"/>
            <a:ext cx="12192000" cy="400110"/>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1  Campeonato de Alemania Junior de Karts: 2001.</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5F98A3D2-A7B8-4218-9554-CE68C0B445A9}"/>
              </a:ext>
            </a:extLst>
          </p:cNvPr>
          <p:cNvSpPr/>
          <p:nvPr/>
        </p:nvSpPr>
        <p:spPr>
          <a:xfrm>
            <a:off x="6096000" y="6307125"/>
            <a:ext cx="6096000" cy="400110"/>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1  Copa de Karts Junior en Mónaco: 2001.</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6E3EFA05-95D7-44A0-83ED-183AEBA0C679}"/>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1714922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500"/>
                                        <p:tgtEl>
                                          <p:spTgt spid="3"/>
                                        </p:tgtEl>
                                      </p:cBhvr>
                                    </p:animEffect>
                                  </p:childTnLst>
                                </p:cTn>
                              </p:par>
                            </p:childTnLst>
                          </p:cTn>
                        </p:par>
                        <p:par>
                          <p:cTn id="8" fill="hold">
                            <p:stCondLst>
                              <p:cond delay="4500"/>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11616"/>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18349"/>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24146"/>
                            </p:stCondLst>
                            <p:childTnLst>
                              <p:par>
                                <p:cTn id="21" presetID="1" presetClass="entr" presetSubtype="0" fill="hold" grpId="0" nodeType="afterEffect" nodePh="1">
                                  <p:stCondLst>
                                    <p:cond delay="1500"/>
                                  </p:stCondLst>
                                  <p:endCondLst>
                                    <p:cond evt="begin" delay="0">
                                      <p:tn val="21"/>
                                    </p:cond>
                                  </p:end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t="-9000" b="-9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245544"/>
            <a:ext cx="12192000" cy="400110"/>
          </a:xfrm>
          <a:prstGeom prst="rect">
            <a:avLst/>
          </a:prstGeom>
        </p:spPr>
        <p:txBody>
          <a:bodyPr wrap="square">
            <a:spAutoFit/>
          </a:bodyPr>
          <a:lstStyle/>
          <a:p>
            <a:pPr algn="ctr">
              <a:lnSpc>
                <a:spcPts val="2400"/>
              </a:lnSpc>
            </a:pPr>
            <a:r>
              <a:rPr lang="es-ES" sz="3200" b="1" kern="0" dirty="0">
                <a:ln w="15875">
                  <a:solidFill>
                    <a:srgbClr val="C00000"/>
                  </a:solidFill>
                </a:ln>
                <a:solidFill>
                  <a:srgbClr val="FFFF00"/>
                </a:solidFill>
                <a:latin typeface="Algerian" panose="04020705040A02060702" pitchFamily="82" charset="0"/>
                <a:cs typeface="Arial"/>
              </a:rPr>
              <a:t>Formula 3 Euro</a:t>
            </a:r>
            <a:endParaRPr lang="es-MX" sz="3200" b="1" kern="0" dirty="0">
              <a:ln w="15875">
                <a:solidFill>
                  <a:srgbClr val="C00000"/>
                </a:solidFill>
              </a:ln>
              <a:solidFill>
                <a:srgbClr val="FFFF00"/>
              </a:solidFill>
              <a:latin typeface="Algerian" panose="04020705040A02060702" pitchFamily="82" charset="0"/>
              <a:cs typeface="Arial"/>
            </a:endParaRPr>
          </a:p>
        </p:txBody>
      </p:sp>
      <p:sp>
        <p:nvSpPr>
          <p:cNvPr id="4" name="Rectángulo 3">
            <a:extLst>
              <a:ext uri="{FF2B5EF4-FFF2-40B4-BE49-F238E27FC236}">
                <a16:creationId xmlns:a16="http://schemas.microsoft.com/office/drawing/2014/main" id="{212983B0-5C9C-48A8-AEBD-68A260CA2AC2}"/>
              </a:ext>
            </a:extLst>
          </p:cNvPr>
          <p:cNvSpPr/>
          <p:nvPr/>
        </p:nvSpPr>
        <p:spPr>
          <a:xfrm>
            <a:off x="0" y="864974"/>
            <a:ext cx="5781368"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Copa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Rookie</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en el Campeonato de Fórmula 3 Euro Series 2005.</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62588E2A-EFDE-4D3F-AFBF-46B79C074FB1}"/>
              </a:ext>
            </a:extLst>
          </p:cNvPr>
          <p:cNvSpPr/>
          <p:nvPr/>
        </p:nvSpPr>
        <p:spPr>
          <a:xfrm>
            <a:off x="6096000" y="864980"/>
            <a:ext cx="6096000"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1  Segunda posición en el Campeonato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de Fórmula 3 Euro Series 2006.</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1F0AB5C1-1EC3-47EF-A7A1-22A2E64D0E8F}"/>
              </a:ext>
            </a:extLst>
          </p:cNvPr>
          <p:cNvSpPr/>
          <p:nvPr/>
        </p:nvSpPr>
        <p:spPr>
          <a:xfrm>
            <a:off x="7639664" y="5672949"/>
            <a:ext cx="4552335" cy="400110"/>
          </a:xfrm>
          <a:prstGeom prst="rect">
            <a:avLst/>
          </a:prstGeom>
        </p:spPr>
        <p:txBody>
          <a:bodyPr wrap="square">
            <a:spAutoFit/>
          </a:bodyPr>
          <a:lstStyle/>
          <a:p>
            <a:pPr algn="ctr">
              <a:lnSpc>
                <a:spcPts val="2400"/>
              </a:lnSpc>
            </a:pPr>
            <a:r>
              <a:rPr lang="es-ES" sz="3200" b="1" kern="0" dirty="0">
                <a:ln w="15875">
                  <a:solidFill>
                    <a:srgbClr val="C00000"/>
                  </a:solidFill>
                </a:ln>
                <a:solidFill>
                  <a:srgbClr val="FFFF00"/>
                </a:solidFill>
                <a:latin typeface="Algerian" panose="04020705040A02060702" pitchFamily="82" charset="0"/>
                <a:cs typeface="Arial"/>
              </a:rPr>
              <a:t>Formula BMW ADAC</a:t>
            </a:r>
            <a:endParaRPr lang="es-MX" sz="3200" b="1" kern="0" dirty="0">
              <a:ln w="15875">
                <a:solidFill>
                  <a:srgbClr val="C00000"/>
                </a:solidFill>
              </a:ln>
              <a:solidFill>
                <a:srgbClr val="FFFF00"/>
              </a:solidFill>
              <a:latin typeface="Algerian" panose="04020705040A02060702" pitchFamily="82" charset="0"/>
              <a:cs typeface="Arial"/>
            </a:endParaRPr>
          </a:p>
        </p:txBody>
      </p:sp>
      <p:sp>
        <p:nvSpPr>
          <p:cNvPr id="7" name="Rectángulo 6">
            <a:extLst>
              <a:ext uri="{FF2B5EF4-FFF2-40B4-BE49-F238E27FC236}">
                <a16:creationId xmlns:a16="http://schemas.microsoft.com/office/drawing/2014/main" id="{97143543-0008-476D-935E-387358E9C54F}"/>
              </a:ext>
            </a:extLst>
          </p:cNvPr>
          <p:cNvSpPr/>
          <p:nvPr/>
        </p:nvSpPr>
        <p:spPr>
          <a:xfrm>
            <a:off x="1" y="6321876"/>
            <a:ext cx="6096000" cy="400110"/>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Copa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Rookie</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de la Fórmula </a:t>
            </a:r>
            <a:r>
              <a:rPr lang="es-ES" sz="2000" b="1" kern="1800" dirty="0">
                <a:solidFill>
                  <a:srgbClr val="FFFF00"/>
                </a:solidFill>
                <a:effectLst>
                  <a:outerShdw blurRad="38100" dist="38100" dir="2700000" algn="tl">
                    <a:srgbClr val="000000">
                      <a:alpha val="43137"/>
                    </a:srgbClr>
                  </a:outerShdw>
                </a:effectLst>
                <a:latin typeface="CommercialScript BT" panose="03030803040807090C04" pitchFamily="66" charset="2"/>
                <a:ea typeface="Times New Roman" panose="02020603050405020304" pitchFamily="18" charset="0"/>
                <a:cs typeface="Times New Roman" panose="02020603050405020304" pitchFamily="18" charset="0"/>
              </a:rPr>
              <a:t>BMW ADAC</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2003.</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5F8F4799-0FB5-4FB2-8C56-86D424636C99}"/>
              </a:ext>
            </a:extLst>
          </p:cNvPr>
          <p:cNvSpPr/>
          <p:nvPr/>
        </p:nvSpPr>
        <p:spPr>
          <a:xfrm>
            <a:off x="6096000" y="6321875"/>
            <a:ext cx="6095999" cy="400110"/>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1  Ganador de la Fórmula </a:t>
            </a:r>
            <a:r>
              <a:rPr lang="es-ES" sz="2000" b="1" kern="1800" dirty="0">
                <a:solidFill>
                  <a:srgbClr val="FFFF00"/>
                </a:solidFill>
                <a:effectLst>
                  <a:outerShdw blurRad="38100" dist="38100" dir="2700000" algn="tl">
                    <a:srgbClr val="000000">
                      <a:alpha val="43137"/>
                    </a:srgbClr>
                  </a:outerShdw>
                </a:effectLst>
                <a:latin typeface="CommercialScript BT" panose="03030803040807090C04" pitchFamily="66" charset="2"/>
                <a:ea typeface="Times New Roman" panose="02020603050405020304" pitchFamily="18" charset="0"/>
                <a:cs typeface="Times New Roman" panose="02020603050405020304" pitchFamily="18" charset="0"/>
              </a:rPr>
              <a:t>BMW ADAC</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2004.</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739022E8-C8E6-425E-9485-844D3B323B3A}"/>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10815230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500"/>
                                        <p:tgtEl>
                                          <p:spTgt spid="3"/>
                                        </p:tgtEl>
                                      </p:cBhvr>
                                    </p:animEffect>
                                  </p:childTnLst>
                                </p:cTn>
                              </p:par>
                            </p:childTnLst>
                          </p:cTn>
                        </p:par>
                        <p:par>
                          <p:cTn id="8" fill="hold">
                            <p:stCondLst>
                              <p:cond delay="5750"/>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14036"/>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22524"/>
                            </p:stCondLst>
                            <p:childTnLst>
                              <p:par>
                                <p:cTn id="17" presetID="10" presetClass="entr" presetSubtype="0" fill="hold" grpId="0" nodeType="afterEffect">
                                  <p:stCondLst>
                                    <p:cond delay="15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2500"/>
                                        <p:tgtEl>
                                          <p:spTgt spid="6"/>
                                        </p:tgtEl>
                                      </p:cBhvr>
                                    </p:animEffect>
                                  </p:childTnLst>
                                </p:cTn>
                              </p:par>
                            </p:childTnLst>
                          </p:cTn>
                        </p:par>
                        <p:par>
                          <p:cTn id="20" fill="hold">
                            <p:stCondLst>
                              <p:cond delay="29774"/>
                            </p:stCondLst>
                            <p:childTnLst>
                              <p:par>
                                <p:cTn id="21" presetID="10" presetClass="entr" presetSubtype="0" fill="hold" grpId="0" nodeType="afterEffect">
                                  <p:stCondLst>
                                    <p:cond delay="15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36188"/>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41868"/>
                            </p:stCondLst>
                            <p:childTnLst>
                              <p:par>
                                <p:cTn id="29" presetID="1" presetClass="entr" presetSubtype="0" fill="hold" grpId="0" nodeType="afterEffect" nodePh="1">
                                  <p:stCondLst>
                                    <p:cond delay="1500"/>
                                  </p:stCondLst>
                                  <p:endCondLst>
                                    <p:cond evt="begin" delay="0">
                                      <p:tn val="29"/>
                                    </p:cond>
                                  </p:end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b="-18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275038"/>
            <a:ext cx="6209071" cy="400110"/>
          </a:xfrm>
          <a:prstGeom prst="rect">
            <a:avLst/>
          </a:prstGeom>
        </p:spPr>
        <p:txBody>
          <a:bodyPr wrap="square">
            <a:spAutoFit/>
          </a:bodyPr>
          <a:lstStyle/>
          <a:p>
            <a:pPr algn="ctr">
              <a:lnSpc>
                <a:spcPts val="2400"/>
              </a:lnSpc>
            </a:pPr>
            <a:r>
              <a:rPr lang="es-ES" sz="3600" b="1" kern="0" dirty="0">
                <a:ln w="15875">
                  <a:solidFill>
                    <a:srgbClr val="C00000"/>
                  </a:solidFill>
                </a:ln>
                <a:solidFill>
                  <a:srgbClr val="FFFF00"/>
                </a:solidFill>
                <a:latin typeface="Algerian" panose="04020705040A02060702" pitchFamily="82" charset="0"/>
                <a:cs typeface="Arial"/>
              </a:rPr>
              <a:t>Récords en Fórmula 1</a:t>
            </a:r>
            <a:endParaRPr lang="es-MX" sz="3600" b="1" kern="0" dirty="0">
              <a:ln w="15875">
                <a:solidFill>
                  <a:srgbClr val="C00000"/>
                </a:solidFill>
              </a:ln>
              <a:solidFill>
                <a:srgbClr val="FFFF00"/>
              </a:solidFill>
              <a:latin typeface="Algerian" panose="04020705040A02060702" pitchFamily="82" charset="0"/>
              <a:cs typeface="Arial"/>
            </a:endParaRPr>
          </a:p>
        </p:txBody>
      </p:sp>
      <p:sp>
        <p:nvSpPr>
          <p:cNvPr id="4" name="Rectángulo 3">
            <a:extLst>
              <a:ext uri="{FF2B5EF4-FFF2-40B4-BE49-F238E27FC236}">
                <a16:creationId xmlns:a16="http://schemas.microsoft.com/office/drawing/2014/main" id="{13F6E775-7531-4A70-B285-4CBA83EFAB5E}"/>
              </a:ext>
            </a:extLst>
          </p:cNvPr>
          <p:cNvSpPr/>
          <p:nvPr/>
        </p:nvSpPr>
        <p:spPr>
          <a:xfrm>
            <a:off x="0" y="805976"/>
            <a:ext cx="6799006" cy="430887"/>
          </a:xfrm>
          <a:prstGeom prst="rect">
            <a:avLst/>
          </a:prstGeom>
        </p:spPr>
        <p:txBody>
          <a:bodyPr wrap="square">
            <a:spAutoFit/>
          </a:bodyPr>
          <a:lstStyle/>
          <a:p>
            <a:pPr algn="ctr">
              <a:lnSpc>
                <a:spcPts val="2400"/>
              </a:lnSpc>
            </a:pP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Vettel ostenta diversos récords en la Fórmula 1:</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7094EB3B-229D-4376-A59F-8DCB03E00A21}"/>
              </a:ext>
            </a:extLst>
          </p:cNvPr>
          <p:cNvSpPr/>
          <p:nvPr/>
        </p:nvSpPr>
        <p:spPr>
          <a:xfrm>
            <a:off x="0" y="1454908"/>
            <a:ext cx="6096000" cy="461665"/>
          </a:xfrm>
          <a:prstGeom prst="rect">
            <a:avLst/>
          </a:prstGeom>
        </p:spPr>
        <p:txBody>
          <a:bodyPr wrap="square">
            <a:spAutoFit/>
          </a:bodyPr>
          <a:lstStyle/>
          <a:p>
            <a:pPr algn="ctr">
              <a:lnSpc>
                <a:spcPts val="2400"/>
              </a:lnSpc>
            </a:pPr>
            <a:r>
              <a:rPr lang="es-ES" sz="3600" b="1" kern="0" dirty="0">
                <a:ln w="15875">
                  <a:solidFill>
                    <a:srgbClr val="DAA600"/>
                  </a:solidFill>
                </a:ln>
                <a:solidFill>
                  <a:srgbClr val="FFFF00"/>
                </a:solidFill>
                <a:latin typeface="Edwardian Script ITC" panose="030303020407070D0804" pitchFamily="66" charset="0"/>
                <a:cs typeface="Arial"/>
              </a:rPr>
              <a:t>Récord	Marca</a:t>
            </a:r>
            <a:endParaRPr lang="es-MX" sz="3600" b="1" kern="0" dirty="0">
              <a:ln w="15875">
                <a:solidFill>
                  <a:srgbClr val="DAA600"/>
                </a:solidFill>
              </a:ln>
              <a:solidFill>
                <a:srgbClr val="FFFF00"/>
              </a:solidFill>
              <a:latin typeface="Edwardian Script ITC" panose="030303020407070D0804" pitchFamily="66" charset="0"/>
              <a:cs typeface="Arial"/>
            </a:endParaRPr>
          </a:p>
        </p:txBody>
      </p:sp>
      <p:sp>
        <p:nvSpPr>
          <p:cNvPr id="6" name="Rectángulo 5">
            <a:extLst>
              <a:ext uri="{FF2B5EF4-FFF2-40B4-BE49-F238E27FC236}">
                <a16:creationId xmlns:a16="http://schemas.microsoft.com/office/drawing/2014/main" id="{60D79D4E-81E8-4821-9C8C-210AFA459D89}"/>
              </a:ext>
            </a:extLst>
          </p:cNvPr>
          <p:cNvSpPr/>
          <p:nvPr/>
        </p:nvSpPr>
        <p:spPr>
          <a:xfrm>
            <a:off x="0" y="1912109"/>
            <a:ext cx="6096000" cy="1046440"/>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Campeón del mundo habiendo sido líder del mundial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menos carreras durante la temporada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Temporada</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2010 (</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Igualando los récords de John </a:t>
            </a:r>
            <a:r>
              <a:rPr lang="es-ES" sz="2800" b="1" kern="1800" dirty="0" err="1">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Surtees</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y James Hunt</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8AAB4350-8431-48B1-BA8E-62BB3237E124}"/>
              </a:ext>
            </a:extLst>
          </p:cNvPr>
          <p:cNvSpPr/>
          <p:nvPr/>
        </p:nvSpPr>
        <p:spPr>
          <a:xfrm>
            <a:off x="0" y="3047738"/>
            <a:ext cx="6489290" cy="1046440"/>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Piloto con más puntos conseguidos en una temporada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Temporada 2013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397 puntos</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2C116C8C-51DF-487F-AFD5-8F1AB4C96751}"/>
              </a:ext>
            </a:extLst>
          </p:cNvPr>
          <p:cNvSpPr/>
          <p:nvPr/>
        </p:nvSpPr>
        <p:spPr>
          <a:xfrm>
            <a:off x="1268360" y="4139110"/>
            <a:ext cx="4827639" cy="1046440"/>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Mayor porcentaje del total de puntos posibles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una temporada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Temporada</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2013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83.58%</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DED2B1BC-FF4C-4BA9-8215-F428009B5196}"/>
              </a:ext>
            </a:extLst>
          </p:cNvPr>
          <p:cNvSpPr/>
          <p:nvPr/>
        </p:nvSpPr>
        <p:spPr>
          <a:xfrm>
            <a:off x="0" y="5245246"/>
            <a:ext cx="6096000" cy="1354217"/>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Campeón del mundo habiendo sido líder del mundial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más carreras durante la temporada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Temporada 2011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19 carreras</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7FCCDF5A-F62C-4AEC-AF61-007E60432AEE}"/>
              </a:ext>
            </a:extLst>
          </p:cNvPr>
          <p:cNvSpPr/>
          <p:nvPr/>
        </p:nvSpPr>
        <p:spPr>
          <a:xfrm>
            <a:off x="6096000" y="39067"/>
            <a:ext cx="6096000" cy="1323439"/>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Campeón del mundo con mayor margen de puntos </a:t>
            </a:r>
          </a:p>
          <a:p>
            <a:pP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respecto al segundo Lugar</a:t>
            </a:r>
          </a:p>
          <a:p>
            <a:pP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Temporada 2013  </a:t>
            </a:r>
          </a:p>
          <a:p>
            <a:pP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155 puntos</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AA14C5A6-769A-481B-98F9-1119B29EA1A3}"/>
              </a:ext>
            </a:extLst>
          </p:cNvPr>
          <p:cNvSpPr/>
          <p:nvPr/>
        </p:nvSpPr>
        <p:spPr>
          <a:xfrm>
            <a:off x="9265920" y="1439179"/>
            <a:ext cx="2926080" cy="1015663"/>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Mejor promedio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de puntos por carrera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9,54</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459BF8CC-7A01-4330-9286-5B09022CCD76}"/>
              </a:ext>
            </a:extLst>
          </p:cNvPr>
          <p:cNvSpPr/>
          <p:nvPr/>
        </p:nvSpPr>
        <p:spPr>
          <a:xfrm>
            <a:off x="9265920" y="2457808"/>
            <a:ext cx="2926079" cy="1354217"/>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Piloto con más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Poles</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una temporada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Temporada</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2011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15</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095FB21D-84BF-4979-825C-FFD53D6F7960}"/>
              </a:ext>
            </a:extLst>
          </p:cNvPr>
          <p:cNvSpPr/>
          <p:nvPr/>
        </p:nvSpPr>
        <p:spPr>
          <a:xfrm>
            <a:off x="9822426" y="3888390"/>
            <a:ext cx="2369574" cy="1661993"/>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Piloto con más adelantamientos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una temporada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Temporada</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2012 (</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75</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4" name="CuadroTexto 13">
            <a:extLst>
              <a:ext uri="{FF2B5EF4-FFF2-40B4-BE49-F238E27FC236}">
                <a16:creationId xmlns:a16="http://schemas.microsoft.com/office/drawing/2014/main" id="{71484DC0-EF76-47D9-A942-832BB7DF9F90}"/>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10022995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500"/>
                                        <p:tgtEl>
                                          <p:spTgt spid="3"/>
                                        </p:tgtEl>
                                      </p:cBhvr>
                                    </p:animEffect>
                                  </p:childTnLst>
                                </p:cTn>
                              </p:par>
                            </p:childTnLst>
                          </p:cTn>
                        </p:par>
                        <p:par>
                          <p:cTn id="8" fill="hold">
                            <p:stCondLst>
                              <p:cond delay="7000"/>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15403"/>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18743"/>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36006"/>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46015"/>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56726"/>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170"/>
                                        <p:tgtEl>
                                          <p:spTgt spid="9"/>
                                        </p:tgtEl>
                                      </p:cBhvr>
                                    </p:animEffect>
                                  </p:childTnLst>
                                </p:cTn>
                              </p:par>
                            </p:childTnLst>
                          </p:cTn>
                        </p:par>
                        <p:par>
                          <p:cTn id="32" fill="hold">
                            <p:stCondLst>
                              <p:cond delay="70011"/>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0"/>
                                        </p:tgtEl>
                                        <p:attrNameLst>
                                          <p:attrName>style.visibility</p:attrName>
                                        </p:attrNameLst>
                                      </p:cBhvr>
                                      <p:to>
                                        <p:strVal val="visible"/>
                                      </p:to>
                                    </p:set>
                                    <p:animEffect transition="in" filter="fade">
                                      <p:cBhvr>
                                        <p:cTn id="35" dur="1170"/>
                                        <p:tgtEl>
                                          <p:spTgt spid="10"/>
                                        </p:tgtEl>
                                      </p:cBhvr>
                                    </p:animEffect>
                                  </p:childTnLst>
                                </p:cTn>
                              </p:par>
                            </p:childTnLst>
                          </p:cTn>
                        </p:par>
                        <p:par>
                          <p:cTn id="36" fill="hold">
                            <p:stCondLst>
                              <p:cond delay="81775"/>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170"/>
                                        <p:tgtEl>
                                          <p:spTgt spid="11"/>
                                        </p:tgtEl>
                                      </p:cBhvr>
                                    </p:animEffect>
                                  </p:childTnLst>
                                </p:cTn>
                              </p:par>
                            </p:childTnLst>
                          </p:cTn>
                        </p:par>
                        <p:par>
                          <p:cTn id="40" fill="hold">
                            <p:stCondLst>
                              <p:cond delay="88157"/>
                            </p:stCondLst>
                            <p:childTnLst>
                              <p:par>
                                <p:cTn id="41" presetID="10" presetClass="entr" presetSubtype="0" fill="hold" grpId="0" nodeType="afterEffect">
                                  <p:stCondLst>
                                    <p:cond delay="1000"/>
                                  </p:stCondLst>
                                  <p:iterate type="lt">
                                    <p:tmPct val="10000"/>
                                  </p:iterate>
                                  <p:childTnLst>
                                    <p:set>
                                      <p:cBhvr>
                                        <p:cTn id="42" dur="1" fill="hold">
                                          <p:stCondLst>
                                            <p:cond delay="0"/>
                                          </p:stCondLst>
                                        </p:cTn>
                                        <p:tgtEl>
                                          <p:spTgt spid="12"/>
                                        </p:tgtEl>
                                        <p:attrNameLst>
                                          <p:attrName>style.visibility</p:attrName>
                                        </p:attrNameLst>
                                      </p:cBhvr>
                                      <p:to>
                                        <p:strVal val="visible"/>
                                      </p:to>
                                    </p:set>
                                    <p:animEffect transition="in" filter="fade">
                                      <p:cBhvr>
                                        <p:cTn id="43" dur="1170"/>
                                        <p:tgtEl>
                                          <p:spTgt spid="12"/>
                                        </p:tgtEl>
                                      </p:cBhvr>
                                    </p:animEffect>
                                  </p:childTnLst>
                                </p:cTn>
                              </p:par>
                            </p:childTnLst>
                          </p:cTn>
                        </p:par>
                        <p:par>
                          <p:cTn id="44" fill="hold">
                            <p:stCondLst>
                              <p:cond delay="95826"/>
                            </p:stCondLst>
                            <p:childTnLst>
                              <p:par>
                                <p:cTn id="45" presetID="10" presetClass="entr" presetSubtype="0" fill="hold" grpId="0" nodeType="afterEffect">
                                  <p:stCondLst>
                                    <p:cond delay="1000"/>
                                  </p:stCondLst>
                                  <p:iterate type="lt">
                                    <p:tmPct val="10000"/>
                                  </p:iterate>
                                  <p:childTnLst>
                                    <p:set>
                                      <p:cBhvr>
                                        <p:cTn id="46" dur="1" fill="hold">
                                          <p:stCondLst>
                                            <p:cond delay="0"/>
                                          </p:stCondLst>
                                        </p:cTn>
                                        <p:tgtEl>
                                          <p:spTgt spid="13"/>
                                        </p:tgtEl>
                                        <p:attrNameLst>
                                          <p:attrName>style.visibility</p:attrName>
                                        </p:attrNameLst>
                                      </p:cBhvr>
                                      <p:to>
                                        <p:strVal val="visible"/>
                                      </p:to>
                                    </p:set>
                                    <p:animEffect transition="in" filter="fade">
                                      <p:cBhvr>
                                        <p:cTn id="47" dur="1170"/>
                                        <p:tgtEl>
                                          <p:spTgt spid="13"/>
                                        </p:tgtEl>
                                      </p:cBhvr>
                                    </p:animEffect>
                                  </p:childTnLst>
                                </p:cTn>
                              </p:par>
                            </p:childTnLst>
                          </p:cTn>
                        </p:par>
                        <p:par>
                          <p:cTn id="48" fill="hold">
                            <p:stCondLst>
                              <p:cond delay="104665"/>
                            </p:stCondLst>
                            <p:childTnLst>
                              <p:par>
                                <p:cTn id="49" presetID="1" presetClass="entr" presetSubtype="0" fill="hold" grpId="0" nodeType="afterEffect" nodePh="1">
                                  <p:stCondLst>
                                    <p:cond delay="1750"/>
                                  </p:stCondLst>
                                  <p:endCondLst>
                                    <p:cond evt="begin" delay="0">
                                      <p:tn val="49"/>
                                    </p:cond>
                                  </p:endCondLst>
                                  <p:childTnLst>
                                    <p:set>
                                      <p:cBhvr>
                                        <p:cTn id="5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P spid="12" grpId="0"/>
      <p:bldP spid="13" grpId="0"/>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127555"/>
            <a:ext cx="6096000" cy="738664"/>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Piloto más joven en conseguir el tiempo más rápido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una sesión de Fórmula 1</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B77CC0F3-06DC-4EDB-80D0-36150E27F2D4}"/>
              </a:ext>
            </a:extLst>
          </p:cNvPr>
          <p:cNvSpPr/>
          <p:nvPr/>
        </p:nvSpPr>
        <p:spPr>
          <a:xfrm>
            <a:off x="-29497" y="879728"/>
            <a:ext cx="5589639" cy="1323439"/>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Piloto más joven en conseguir un doblete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(pole position y victoria)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Gran Premio de Italia de 2008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14 de septiembre de 2008, con 21 años y 73 días</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32D1A4A9-B6B3-4AAF-8810-67021069E001}"/>
              </a:ext>
            </a:extLst>
          </p:cNvPr>
          <p:cNvSpPr/>
          <p:nvPr/>
        </p:nvSpPr>
        <p:spPr>
          <a:xfrm>
            <a:off x="0" y="2251323"/>
            <a:ext cx="5914103" cy="1354217"/>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Piloto más joven en conseguir un triple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(pole position, victoria y vuelta rápida)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Gran Premio de Gran Bretaña de 2009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con 21 años y 353 días</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128BCD7F-6A5E-43A4-9490-B2505CB030AD}"/>
              </a:ext>
            </a:extLst>
          </p:cNvPr>
          <p:cNvSpPr/>
          <p:nvPr/>
        </p:nvSpPr>
        <p:spPr>
          <a:xfrm>
            <a:off x="0" y="3637672"/>
            <a:ext cx="6096000" cy="1015663"/>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Piloto más joven en conseguir un Grand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Chelem</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pole position, victoria y vuelta rápida </a:t>
            </a:r>
          </a:p>
          <a:p>
            <a:pPr algn="ctr">
              <a:lnSpc>
                <a:spcPts val="2400"/>
              </a:lnSpc>
            </a:pP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Liderando todas las vueltas de la carrera</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8E990CA7-B5E3-4740-9BD2-6C640DCAA808}"/>
              </a:ext>
            </a:extLst>
          </p:cNvPr>
          <p:cNvSpPr/>
          <p:nvPr/>
        </p:nvSpPr>
        <p:spPr>
          <a:xfrm>
            <a:off x="0" y="4743806"/>
            <a:ext cx="6096000" cy="1046440"/>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Piloto más joven en ganar un mismo GP en dos ocasiones Gran Premio de Japón en 2009 y 2010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con 23 años y 98 días</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0B8FA720-F5F8-42BA-A5E3-CDD9C8CE6483}"/>
              </a:ext>
            </a:extLst>
          </p:cNvPr>
          <p:cNvSpPr/>
          <p:nvPr/>
        </p:nvSpPr>
        <p:spPr>
          <a:xfrm>
            <a:off x="0" y="5820434"/>
            <a:ext cx="6386052" cy="1046440"/>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Piloto más joven en ganar el Campeonato del Mundo	Temporada 2010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14 de noviembre de 2010, con 23 años y 135 días</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01AFCDDF-D687-4F5F-9FC9-1C3337AE2D10}"/>
              </a:ext>
            </a:extLst>
          </p:cNvPr>
          <p:cNvSpPr/>
          <p:nvPr/>
        </p:nvSpPr>
        <p:spPr>
          <a:xfrm>
            <a:off x="8745794" y="201295"/>
            <a:ext cx="3446205" cy="2246769"/>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Piloto más joven de la historia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ganar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dos Campeonatos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del Mundo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Temporada  2011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9 de octubre de 2011, </a:t>
            </a:r>
          </a:p>
          <a:p>
            <a:pPr algn="ctr">
              <a:lnSpc>
                <a:spcPts val="2400"/>
              </a:lnSpc>
            </a:pP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con 24 años y 98 días</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9C3589A1-7A94-4C0C-A2B9-93753116D192}"/>
              </a:ext>
            </a:extLst>
          </p:cNvPr>
          <p:cNvSpPr/>
          <p:nvPr/>
        </p:nvSpPr>
        <p:spPr>
          <a:xfrm>
            <a:off x="9040762" y="2561037"/>
            <a:ext cx="3151238" cy="1015663"/>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Piloto más joven de la historia en ganar dos Campeonatos del Mundo consecutivos</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57FC0B9B-B4B1-43A2-902D-6F45D5CADDB9}"/>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8804679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8924"/>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25017"/>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40759"/>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55565"/>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68148"/>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81082"/>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170"/>
                                        <p:tgtEl>
                                          <p:spTgt spid="9"/>
                                        </p:tgtEl>
                                      </p:cBhvr>
                                    </p:animEffect>
                                  </p:childTnLst>
                                </p:cTn>
                              </p:par>
                            </p:childTnLst>
                          </p:cTn>
                        </p:par>
                        <p:par>
                          <p:cTn id="32" fill="hold">
                            <p:stCondLst>
                              <p:cond delay="95186"/>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0"/>
                                        </p:tgtEl>
                                        <p:attrNameLst>
                                          <p:attrName>style.visibility</p:attrName>
                                        </p:attrNameLst>
                                      </p:cBhvr>
                                      <p:to>
                                        <p:strVal val="visible"/>
                                      </p:to>
                                    </p:set>
                                    <p:animEffect transition="in" filter="fade">
                                      <p:cBhvr>
                                        <p:cTn id="35" dur="1170"/>
                                        <p:tgtEl>
                                          <p:spTgt spid="10"/>
                                        </p:tgtEl>
                                      </p:cBhvr>
                                    </p:animEffect>
                                  </p:childTnLst>
                                </p:cTn>
                              </p:par>
                            </p:childTnLst>
                          </p:cTn>
                        </p:par>
                        <p:par>
                          <p:cTn id="36" fill="hold">
                            <p:stCondLst>
                              <p:cond delay="105078"/>
                            </p:stCondLst>
                            <p:childTnLst>
                              <p:par>
                                <p:cTn id="37" presetID="1" presetClass="entr" presetSubtype="0" fill="hold" grpId="0" nodeType="afterEffect" nodePh="1">
                                  <p:stCondLst>
                                    <p:cond delay="1750"/>
                                  </p:stCondLst>
                                  <p:endCondLst>
                                    <p:cond evt="begin" delay="0">
                                      <p:tn val="37"/>
                                    </p:cond>
                                  </p:end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14748" y="412957"/>
            <a:ext cx="4026309" cy="1938992"/>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Piloto más joven de la historia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ganar tres Campeonatos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del Mundo</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Temporada 2012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25 de noviembre de 2012,</a:t>
            </a:r>
          </a:p>
          <a:p>
            <a:pPr algn="ctr">
              <a:lnSpc>
                <a:spcPts val="2400"/>
              </a:lnSpc>
            </a:pP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con 25 años y 146 días</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4E4B5B6D-9DC1-46BD-A657-028663588746}"/>
              </a:ext>
            </a:extLst>
          </p:cNvPr>
          <p:cNvSpPr/>
          <p:nvPr/>
        </p:nvSpPr>
        <p:spPr>
          <a:xfrm>
            <a:off x="1" y="2708519"/>
            <a:ext cx="3672348" cy="1046440"/>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Piloto más joven de la historia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ganar tres Campeonatos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del Mundo consecutivos</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900352E7-6821-471A-9CE0-47CD10C5AAD7}"/>
              </a:ext>
            </a:extLst>
          </p:cNvPr>
          <p:cNvSpPr/>
          <p:nvPr/>
        </p:nvSpPr>
        <p:spPr>
          <a:xfrm>
            <a:off x="7551174" y="540509"/>
            <a:ext cx="4640826" cy="1661993"/>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Piloto más joven de la historia en ganar cuatro Campeonatos del Mundo	Temporada 2013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27 de octubre de 2013, </a:t>
            </a:r>
          </a:p>
          <a:p>
            <a:pPr algn="ctr">
              <a:lnSpc>
                <a:spcPts val="2400"/>
              </a:lnSpc>
            </a:pP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con 26 años y 116 días</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C78F5CD1-C9DC-440F-B2CB-D4FB7F890E4A}"/>
              </a:ext>
            </a:extLst>
          </p:cNvPr>
          <p:cNvSpPr/>
          <p:nvPr/>
        </p:nvSpPr>
        <p:spPr>
          <a:xfrm>
            <a:off x="7211962" y="2516789"/>
            <a:ext cx="4980037"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Piloto más joven de la historia en ganar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cuatro Campeonatos del Mundo consecutivos</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E67026C2-6FC4-48CE-BBB4-E04B22679429}"/>
              </a:ext>
            </a:extLst>
          </p:cNvPr>
          <p:cNvSpPr/>
          <p:nvPr/>
        </p:nvSpPr>
        <p:spPr>
          <a:xfrm>
            <a:off x="6253316" y="3593422"/>
            <a:ext cx="5938684" cy="1046440"/>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Piloto más joven en ser Subcampeón del Mundo</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Temporada 2009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1  de noviembre de 2009, con 22 a</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Edwardian Script ITC" panose="030303020407070D0804" pitchFamily="66" charset="0"/>
              </a:rPr>
              <a:t>ñ</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os y 121 d</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Edwardian Script ITC" panose="030303020407070D0804" pitchFamily="66" charset="0"/>
              </a:rPr>
              <a:t>í</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as</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66F4CD3F-47D4-4944-87AC-50F0618F4EEC}"/>
              </a:ext>
            </a:extLst>
          </p:cNvPr>
          <p:cNvSpPr/>
          <p:nvPr/>
        </p:nvSpPr>
        <p:spPr>
          <a:xfrm>
            <a:off x="6975994" y="5009267"/>
            <a:ext cx="4911213" cy="1354217"/>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Piloto con más victorias consecutivas (</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nueve</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Temporada 2013, </a:t>
            </a:r>
          </a:p>
          <a:p>
            <a:pP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desde el Gran Premio de Bélgica </a:t>
            </a:r>
          </a:p>
          <a:p>
            <a:pPr algn="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hasta Gran Premio de Brasil</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3AEDF10A-C24E-444D-B82F-26CB4E272FD2}"/>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34071174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14189"/>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24198"/>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38887"/>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49130"/>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61596"/>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75700"/>
                            </p:stCondLst>
                            <p:childTnLst>
                              <p:par>
                                <p:cTn id="29" presetID="1" presetClass="entr" presetSubtype="0" fill="hold" grpId="0" nodeType="afterEffect" nodePh="1">
                                  <p:stCondLst>
                                    <p:cond delay="1750"/>
                                  </p:stCondLst>
                                  <p:endCondLst>
                                    <p:cond evt="begin" delay="0">
                                      <p:tn val="29"/>
                                    </p:cond>
                                  </p:end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15" name="Rectángulo 14">
            <a:extLst>
              <a:ext uri="{FF2B5EF4-FFF2-40B4-BE49-F238E27FC236}">
                <a16:creationId xmlns:a16="http://schemas.microsoft.com/office/drawing/2014/main" id="{7D3496DC-7F1A-48A2-AB57-80CA529C9FA9}"/>
              </a:ext>
            </a:extLst>
          </p:cNvPr>
          <p:cNvSpPr/>
          <p:nvPr/>
        </p:nvSpPr>
        <p:spPr>
          <a:xfrm>
            <a:off x="6096000" y="5894175"/>
            <a:ext cx="6096000"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  Finalista en Copa de Naciones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junto con Nico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Hülkenberg</a:t>
            </a:r>
            <a:endPar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endParaRP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Londres 2015.</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ED2B5075-EE2C-4291-ABDA-79C849735C48}"/>
              </a:ext>
            </a:extLst>
          </p:cNvPr>
          <p:cNvSpPr/>
          <p:nvPr/>
        </p:nvSpPr>
        <p:spPr>
          <a:xfrm>
            <a:off x="4645742" y="127556"/>
            <a:ext cx="7546258"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4  Campeonatos del Mundo de Fórmula 1</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2010, 2011</a:t>
            </a:r>
            <a:r>
              <a:rPr lang="es-ES" sz="2800" b="1" kern="180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2012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2013.</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92C79A0C-592C-498D-A8AA-082F58E73AD2}"/>
              </a:ext>
            </a:extLst>
          </p:cNvPr>
          <p:cNvSpPr/>
          <p:nvPr/>
        </p:nvSpPr>
        <p:spPr>
          <a:xfrm>
            <a:off x="3952564" y="275035"/>
            <a:ext cx="2276168" cy="1077218"/>
          </a:xfrm>
          <a:prstGeom prst="rect">
            <a:avLst/>
          </a:prstGeom>
        </p:spPr>
        <p:txBody>
          <a:bodyPr wrap="square">
            <a:spAutoFit/>
          </a:bodyPr>
          <a:lstStyle/>
          <a:p>
            <a:pPr algn="ctr"/>
            <a:r>
              <a:rPr lang="es-ES" sz="3200" b="1" kern="0" dirty="0">
                <a:ln w="15875">
                  <a:solidFill>
                    <a:srgbClr val="C00000"/>
                  </a:solidFill>
                </a:ln>
                <a:solidFill>
                  <a:srgbClr val="FFFF00"/>
                </a:solidFill>
                <a:latin typeface="Algerian" panose="04020705040A02060702" pitchFamily="82" charset="0"/>
                <a:cs typeface="Arial"/>
              </a:rPr>
              <a:t>Fórmula 1</a:t>
            </a:r>
            <a:endParaRPr lang="es-MX" sz="3200" b="1" kern="0" dirty="0">
              <a:ln w="15875">
                <a:solidFill>
                  <a:srgbClr val="C00000"/>
                </a:solidFill>
              </a:ln>
              <a:solidFill>
                <a:srgbClr val="FFFF00"/>
              </a:solidFill>
              <a:latin typeface="Algerian" panose="04020705040A02060702" pitchFamily="82" charset="0"/>
              <a:cs typeface="Arial"/>
            </a:endParaRPr>
          </a:p>
        </p:txBody>
      </p:sp>
      <p:sp>
        <p:nvSpPr>
          <p:cNvPr id="5" name="Rectángulo 4">
            <a:extLst>
              <a:ext uri="{FF2B5EF4-FFF2-40B4-BE49-F238E27FC236}">
                <a16:creationId xmlns:a16="http://schemas.microsoft.com/office/drawing/2014/main" id="{56F9A73B-1218-405E-A459-B20102913FD3}"/>
              </a:ext>
            </a:extLst>
          </p:cNvPr>
          <p:cNvSpPr/>
          <p:nvPr/>
        </p:nvSpPr>
        <p:spPr>
          <a:xfrm>
            <a:off x="4645742" y="894475"/>
            <a:ext cx="7546258"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  Subcampeonato del Mundo de Fórmula 1</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2009.</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6196C152-B02B-470A-BBC2-6680A83E3009}"/>
              </a:ext>
            </a:extLst>
          </p:cNvPr>
          <p:cNvSpPr/>
          <p:nvPr/>
        </p:nvSpPr>
        <p:spPr>
          <a:xfrm>
            <a:off x="4645742" y="1631898"/>
            <a:ext cx="7546258" cy="738664"/>
          </a:xfrm>
          <a:prstGeom prst="rect">
            <a:avLst/>
          </a:prstGeom>
        </p:spPr>
        <p:txBody>
          <a:bodyPr wrap="square">
            <a:spAutoFit/>
          </a:bodyPr>
          <a:lstStyle/>
          <a:p>
            <a:pPr marL="514350" indent="-514350" algn="ctr">
              <a:lnSpc>
                <a:spcPts val="2400"/>
              </a:lnSpc>
              <a:buAutoNum type="arabicPlain" startAt="3"/>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Trofeos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DHL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Vuelta Rápida</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2009, 2012  y 2013.</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E374F52D-C24E-4584-B361-D2D9D6200680}"/>
              </a:ext>
            </a:extLst>
          </p:cNvPr>
          <p:cNvSpPr/>
          <p:nvPr/>
        </p:nvSpPr>
        <p:spPr>
          <a:xfrm>
            <a:off x="0" y="968213"/>
            <a:ext cx="2492477" cy="43088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45  Victorias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AA51B9F0-74EA-4A93-844B-01CBF7B45E20}"/>
              </a:ext>
            </a:extLst>
          </p:cNvPr>
          <p:cNvSpPr/>
          <p:nvPr/>
        </p:nvSpPr>
        <p:spPr>
          <a:xfrm>
            <a:off x="0" y="1941606"/>
            <a:ext cx="2492477" cy="43088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89  podios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BB2DE592-C008-4CD4-B11F-D5E61DF6FD1A}"/>
              </a:ext>
            </a:extLst>
          </p:cNvPr>
          <p:cNvSpPr/>
          <p:nvPr/>
        </p:nvSpPr>
        <p:spPr>
          <a:xfrm>
            <a:off x="0" y="2826508"/>
            <a:ext cx="2492477" cy="40011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47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poles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6EFED58F-4EE4-4400-B80F-CD1980F9B2C4}"/>
              </a:ext>
            </a:extLst>
          </p:cNvPr>
          <p:cNvSpPr/>
          <p:nvPr/>
        </p:nvSpPr>
        <p:spPr>
          <a:xfrm>
            <a:off x="0" y="3696660"/>
            <a:ext cx="2492477" cy="40011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24  Vueltas Rápidas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2BADA9A2-6C8A-4BC0-AE77-A59DD96CD080}"/>
              </a:ext>
            </a:extLst>
          </p:cNvPr>
          <p:cNvSpPr/>
          <p:nvPr/>
        </p:nvSpPr>
        <p:spPr>
          <a:xfrm>
            <a:off x="6096000" y="2398815"/>
            <a:ext cx="6096000" cy="584775"/>
          </a:xfrm>
          <a:prstGeom prst="rect">
            <a:avLst/>
          </a:prstGeom>
        </p:spPr>
        <p:txBody>
          <a:bodyPr wrap="square">
            <a:spAutoFit/>
          </a:bodyPr>
          <a:lstStyle/>
          <a:p>
            <a:pPr algn="ctr"/>
            <a:r>
              <a:rPr lang="es-ES" sz="3200" b="1" kern="0" dirty="0" err="1">
                <a:ln w="15875">
                  <a:solidFill>
                    <a:srgbClr val="C00000"/>
                  </a:solidFill>
                </a:ln>
                <a:solidFill>
                  <a:srgbClr val="FFFF00"/>
                </a:solidFill>
                <a:latin typeface="Algerian" panose="04020705040A02060702" pitchFamily="82" charset="0"/>
                <a:cs typeface="Arial"/>
              </a:rPr>
              <a:t>Race</a:t>
            </a:r>
            <a:r>
              <a:rPr lang="es-ES" sz="3200" b="1" kern="0" dirty="0">
                <a:ln w="15875">
                  <a:solidFill>
                    <a:srgbClr val="C00000"/>
                  </a:solidFill>
                </a:ln>
                <a:solidFill>
                  <a:srgbClr val="FFFF00"/>
                </a:solidFill>
                <a:latin typeface="Algerian" panose="04020705040A02060702" pitchFamily="82" charset="0"/>
                <a:cs typeface="Arial"/>
              </a:rPr>
              <a:t> </a:t>
            </a:r>
            <a:r>
              <a:rPr lang="es-ES" sz="3200" b="1" kern="0" dirty="0" err="1">
                <a:ln w="15875">
                  <a:solidFill>
                    <a:srgbClr val="C00000"/>
                  </a:solidFill>
                </a:ln>
                <a:solidFill>
                  <a:srgbClr val="FFFF00"/>
                </a:solidFill>
                <a:latin typeface="Algerian" panose="04020705040A02060702" pitchFamily="82" charset="0"/>
                <a:cs typeface="Arial"/>
              </a:rPr>
              <a:t>of</a:t>
            </a:r>
            <a:r>
              <a:rPr lang="es-ES" sz="3200" b="1" kern="0" dirty="0">
                <a:ln w="15875">
                  <a:solidFill>
                    <a:srgbClr val="C00000"/>
                  </a:solidFill>
                </a:ln>
                <a:solidFill>
                  <a:srgbClr val="FFFF00"/>
                </a:solidFill>
                <a:latin typeface="Algerian" panose="04020705040A02060702" pitchFamily="82" charset="0"/>
                <a:cs typeface="Arial"/>
              </a:rPr>
              <a:t> Champions</a:t>
            </a:r>
            <a:endParaRPr lang="es-MX" sz="3200" b="1" kern="0" dirty="0">
              <a:ln w="15875">
                <a:solidFill>
                  <a:srgbClr val="C00000"/>
                </a:solidFill>
              </a:ln>
              <a:solidFill>
                <a:srgbClr val="FFFF00"/>
              </a:solidFill>
              <a:latin typeface="Algerian" panose="04020705040A02060702" pitchFamily="82" charset="0"/>
              <a:cs typeface="Arial"/>
            </a:endParaRPr>
          </a:p>
        </p:txBody>
      </p:sp>
      <p:sp>
        <p:nvSpPr>
          <p:cNvPr id="12" name="Rectángulo 11">
            <a:extLst>
              <a:ext uri="{FF2B5EF4-FFF2-40B4-BE49-F238E27FC236}">
                <a16:creationId xmlns:a16="http://schemas.microsoft.com/office/drawing/2014/main" id="{9C4507F8-768F-44AD-B191-7887CCF77479}"/>
              </a:ext>
            </a:extLst>
          </p:cNvPr>
          <p:cNvSpPr/>
          <p:nvPr/>
        </p:nvSpPr>
        <p:spPr>
          <a:xfrm>
            <a:off x="6096000" y="3047738"/>
            <a:ext cx="60960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  Carrera de Campeones</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Londres 2015.</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B8803ED6-8CB7-4C3D-AC3B-E5C2760FFC15}"/>
              </a:ext>
            </a:extLst>
          </p:cNvPr>
          <p:cNvSpPr/>
          <p:nvPr/>
        </p:nvSpPr>
        <p:spPr>
          <a:xfrm>
            <a:off x="6096000" y="3770415"/>
            <a:ext cx="6096000" cy="1354217"/>
          </a:xfrm>
          <a:prstGeom prst="rect">
            <a:avLst/>
          </a:prstGeom>
        </p:spPr>
        <p:txBody>
          <a:bodyPr wrap="square">
            <a:spAutoFit/>
          </a:bodyPr>
          <a:lstStyle/>
          <a:p>
            <a:pPr marL="514350" indent="-514350" algn="ctr">
              <a:lnSpc>
                <a:spcPts val="2400"/>
              </a:lnSpc>
              <a:buAutoNum type="arabicPlain" startAt="6"/>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Copa de Naciones junto con Michael Schumacher: Londres 2007,    Londres 2008,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Pekín 2009        Düsseldorf 2010,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Düsseldorf 2011  y  Bangkok 2012.</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67530BD4-0EAF-4099-BBFA-164D05D04325}"/>
              </a:ext>
            </a:extLst>
          </p:cNvPr>
          <p:cNvSpPr/>
          <p:nvPr/>
        </p:nvSpPr>
        <p:spPr>
          <a:xfrm>
            <a:off x="6799010" y="5156762"/>
            <a:ext cx="5275006" cy="738664"/>
          </a:xfrm>
          <a:prstGeom prst="rect">
            <a:avLst/>
          </a:prstGeom>
        </p:spPr>
        <p:txBody>
          <a:bodyPr wrap="square">
            <a:spAutoFit/>
          </a:bodyPr>
          <a:lstStyle/>
          <a:p>
            <a:pPr marL="514350" indent="-514350" algn="ctr">
              <a:lnSpc>
                <a:spcPts val="2400"/>
              </a:lnSpc>
              <a:buAutoNum type="arabicPlain"/>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Copa de Naciones en solitario</a:t>
            </a:r>
          </a:p>
          <a:p>
            <a:pPr marL="514350" indent="-514350" algn="ctr">
              <a:lnSpc>
                <a:spcPts val="2400"/>
              </a:lnSpc>
              <a:buAutoNum type="arabicPlain"/>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Miami 2017.</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6" name="CuadroTexto 15">
            <a:extLst>
              <a:ext uri="{FF2B5EF4-FFF2-40B4-BE49-F238E27FC236}">
                <a16:creationId xmlns:a16="http://schemas.microsoft.com/office/drawing/2014/main" id="{E9BE9C2A-FE05-453A-8E0F-E97AC61D7444}"/>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30063991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0"/>
                                        <p:tgtEl>
                                          <p:spTgt spid="4"/>
                                        </p:tgtEl>
                                      </p:cBhvr>
                                    </p:animEffect>
                                  </p:childTnLst>
                                </p:cTn>
                              </p:par>
                            </p:childTnLst>
                          </p:cTn>
                        </p:par>
                        <p:par>
                          <p:cTn id="8" fill="hold">
                            <p:stCondLst>
                              <p:cond delay="4750"/>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7"/>
                                        </p:tgtEl>
                                        <p:attrNameLst>
                                          <p:attrName>style.visibility</p:attrName>
                                        </p:attrNameLst>
                                      </p:cBhvr>
                                      <p:to>
                                        <p:strVal val="visible"/>
                                      </p:to>
                                    </p:set>
                                    <p:animEffect transition="in" filter="fade">
                                      <p:cBhvr>
                                        <p:cTn id="11" dur="1170"/>
                                        <p:tgtEl>
                                          <p:spTgt spid="7"/>
                                        </p:tgtEl>
                                      </p:cBhvr>
                                    </p:animEffect>
                                  </p:childTnLst>
                                </p:cTn>
                              </p:par>
                            </p:childTnLst>
                          </p:cTn>
                        </p:par>
                        <p:par>
                          <p:cTn id="12" fill="hold">
                            <p:stCondLst>
                              <p:cond delay="859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8"/>
                                        </p:tgtEl>
                                        <p:attrNameLst>
                                          <p:attrName>style.visibility</p:attrName>
                                        </p:attrNameLst>
                                      </p:cBhvr>
                                      <p:to>
                                        <p:strVal val="visible"/>
                                      </p:to>
                                    </p:set>
                                    <p:animEffect transition="in" filter="fade">
                                      <p:cBhvr>
                                        <p:cTn id="15" dur="1170"/>
                                        <p:tgtEl>
                                          <p:spTgt spid="8"/>
                                        </p:tgtEl>
                                      </p:cBhvr>
                                    </p:animEffect>
                                  </p:childTnLst>
                                </p:cTn>
                              </p:par>
                            </p:childTnLst>
                          </p:cTn>
                        </p:par>
                        <p:par>
                          <p:cTn id="16" fill="hold">
                            <p:stCondLst>
                              <p:cond delay="11579"/>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9"/>
                                        </p:tgtEl>
                                        <p:attrNameLst>
                                          <p:attrName>style.visibility</p:attrName>
                                        </p:attrNameLst>
                                      </p:cBhvr>
                                      <p:to>
                                        <p:strVal val="visible"/>
                                      </p:to>
                                    </p:set>
                                    <p:animEffect transition="in" filter="fade">
                                      <p:cBhvr>
                                        <p:cTn id="19" dur="1170"/>
                                        <p:tgtEl>
                                          <p:spTgt spid="9"/>
                                        </p:tgtEl>
                                      </p:cBhvr>
                                    </p:animEffect>
                                  </p:childTnLst>
                                </p:cTn>
                              </p:par>
                            </p:childTnLst>
                          </p:cTn>
                        </p:par>
                        <p:par>
                          <p:cTn id="20" fill="hold">
                            <p:stCondLst>
                              <p:cond delay="14451"/>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10"/>
                                        </p:tgtEl>
                                        <p:attrNameLst>
                                          <p:attrName>style.visibility</p:attrName>
                                        </p:attrNameLst>
                                      </p:cBhvr>
                                      <p:to>
                                        <p:strVal val="visible"/>
                                      </p:to>
                                    </p:set>
                                    <p:animEffect transition="in" filter="fade">
                                      <p:cBhvr>
                                        <p:cTn id="23" dur="1170"/>
                                        <p:tgtEl>
                                          <p:spTgt spid="10"/>
                                        </p:tgtEl>
                                      </p:cBhvr>
                                    </p:animEffect>
                                  </p:childTnLst>
                                </p:cTn>
                              </p:par>
                            </p:childTnLst>
                          </p:cTn>
                        </p:par>
                        <p:par>
                          <p:cTn id="24" fill="hold">
                            <p:stCondLst>
                              <p:cond delay="18376"/>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3"/>
                                        </p:tgtEl>
                                        <p:attrNameLst>
                                          <p:attrName>style.visibility</p:attrName>
                                        </p:attrNameLst>
                                      </p:cBhvr>
                                      <p:to>
                                        <p:strVal val="visible"/>
                                      </p:to>
                                    </p:set>
                                    <p:animEffect transition="in" filter="fade">
                                      <p:cBhvr>
                                        <p:cTn id="27" dur="1170"/>
                                        <p:tgtEl>
                                          <p:spTgt spid="3"/>
                                        </p:tgtEl>
                                      </p:cBhvr>
                                    </p:animEffect>
                                  </p:childTnLst>
                                </p:cTn>
                              </p:par>
                            </p:childTnLst>
                          </p:cTn>
                        </p:par>
                        <p:par>
                          <p:cTn id="28" fill="hold">
                            <p:stCondLst>
                              <p:cond delay="26279"/>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170"/>
                                        <p:tgtEl>
                                          <p:spTgt spid="5"/>
                                        </p:tgtEl>
                                      </p:cBhvr>
                                    </p:animEffect>
                                  </p:childTnLst>
                                </p:cTn>
                              </p:par>
                            </p:childTnLst>
                          </p:cTn>
                        </p:par>
                        <p:par>
                          <p:cTn id="32" fill="hold">
                            <p:stCondLst>
                              <p:cond delay="32661"/>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170"/>
                                        <p:tgtEl>
                                          <p:spTgt spid="6"/>
                                        </p:tgtEl>
                                      </p:cBhvr>
                                    </p:animEffect>
                                  </p:childTnLst>
                                </p:cTn>
                              </p:par>
                            </p:childTnLst>
                          </p:cTn>
                        </p:par>
                        <p:par>
                          <p:cTn id="36" fill="hold">
                            <p:stCondLst>
                              <p:cond delay="39043"/>
                            </p:stCondLst>
                            <p:childTnLst>
                              <p:par>
                                <p:cTn id="37" presetID="10" presetClass="entr" presetSubtype="0" fill="hold" grpId="0" nodeType="afterEffect">
                                  <p:stCondLst>
                                    <p:cond delay="150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2500"/>
                                        <p:tgtEl>
                                          <p:spTgt spid="11"/>
                                        </p:tgtEl>
                                      </p:cBhvr>
                                    </p:animEffect>
                                  </p:childTnLst>
                                </p:cTn>
                              </p:par>
                            </p:childTnLst>
                          </p:cTn>
                        </p:par>
                        <p:par>
                          <p:cTn id="40" fill="hold">
                            <p:stCondLst>
                              <p:cond delay="46543"/>
                            </p:stCondLst>
                            <p:childTnLst>
                              <p:par>
                                <p:cTn id="41" presetID="10" presetClass="entr" presetSubtype="0" fill="hold" grpId="0" nodeType="afterEffect">
                                  <p:stCondLst>
                                    <p:cond delay="1500"/>
                                  </p:stCondLst>
                                  <p:iterate type="lt">
                                    <p:tmPct val="10000"/>
                                  </p:iterate>
                                  <p:childTnLst>
                                    <p:set>
                                      <p:cBhvr>
                                        <p:cTn id="42" dur="1" fill="hold">
                                          <p:stCondLst>
                                            <p:cond delay="0"/>
                                          </p:stCondLst>
                                        </p:cTn>
                                        <p:tgtEl>
                                          <p:spTgt spid="12"/>
                                        </p:tgtEl>
                                        <p:attrNameLst>
                                          <p:attrName>style.visibility</p:attrName>
                                        </p:attrNameLst>
                                      </p:cBhvr>
                                      <p:to>
                                        <p:strVal val="visible"/>
                                      </p:to>
                                    </p:set>
                                    <p:animEffect transition="in" filter="fade">
                                      <p:cBhvr>
                                        <p:cTn id="43" dur="1170"/>
                                        <p:tgtEl>
                                          <p:spTgt spid="12"/>
                                        </p:tgtEl>
                                      </p:cBhvr>
                                    </p:animEffect>
                                  </p:childTnLst>
                                </p:cTn>
                              </p:par>
                            </p:childTnLst>
                          </p:cTn>
                        </p:par>
                        <p:par>
                          <p:cTn id="44" fill="hold">
                            <p:stCondLst>
                              <p:cond delay="52723"/>
                            </p:stCondLst>
                            <p:childTnLst>
                              <p:par>
                                <p:cTn id="45" presetID="10" presetClass="entr" presetSubtype="0" fill="hold" grpId="0" nodeType="afterEffect">
                                  <p:stCondLst>
                                    <p:cond delay="1000"/>
                                  </p:stCondLst>
                                  <p:iterate type="lt">
                                    <p:tmPct val="10000"/>
                                  </p:iterate>
                                  <p:childTnLst>
                                    <p:set>
                                      <p:cBhvr>
                                        <p:cTn id="46" dur="1" fill="hold">
                                          <p:stCondLst>
                                            <p:cond delay="0"/>
                                          </p:stCondLst>
                                        </p:cTn>
                                        <p:tgtEl>
                                          <p:spTgt spid="13"/>
                                        </p:tgtEl>
                                        <p:attrNameLst>
                                          <p:attrName>style.visibility</p:attrName>
                                        </p:attrNameLst>
                                      </p:cBhvr>
                                      <p:to>
                                        <p:strVal val="visible"/>
                                      </p:to>
                                    </p:set>
                                    <p:animEffect transition="in" filter="fade">
                                      <p:cBhvr>
                                        <p:cTn id="47" dur="1170"/>
                                        <p:tgtEl>
                                          <p:spTgt spid="13"/>
                                        </p:tgtEl>
                                      </p:cBhvr>
                                    </p:animEffect>
                                  </p:childTnLst>
                                </p:cTn>
                              </p:par>
                            </p:childTnLst>
                          </p:cTn>
                        </p:par>
                        <p:par>
                          <p:cTn id="48" fill="hold">
                            <p:stCondLst>
                              <p:cond delay="68231"/>
                            </p:stCondLst>
                            <p:childTnLst>
                              <p:par>
                                <p:cTn id="49" presetID="10" presetClass="entr" presetSubtype="0" fill="hold" grpId="0" nodeType="afterEffect">
                                  <p:stCondLst>
                                    <p:cond delay="1000"/>
                                  </p:stCondLst>
                                  <p:iterate type="lt">
                                    <p:tmPct val="10000"/>
                                  </p:iterate>
                                  <p:childTnLst>
                                    <p:set>
                                      <p:cBhvr>
                                        <p:cTn id="50" dur="1" fill="hold">
                                          <p:stCondLst>
                                            <p:cond delay="0"/>
                                          </p:stCondLst>
                                        </p:cTn>
                                        <p:tgtEl>
                                          <p:spTgt spid="14"/>
                                        </p:tgtEl>
                                        <p:attrNameLst>
                                          <p:attrName>style.visibility</p:attrName>
                                        </p:attrNameLst>
                                      </p:cBhvr>
                                      <p:to>
                                        <p:strVal val="visible"/>
                                      </p:to>
                                    </p:set>
                                    <p:animEffect transition="in" filter="fade">
                                      <p:cBhvr>
                                        <p:cTn id="51" dur="1170"/>
                                        <p:tgtEl>
                                          <p:spTgt spid="14"/>
                                        </p:tgtEl>
                                      </p:cBhvr>
                                    </p:animEffect>
                                  </p:childTnLst>
                                </p:cTn>
                              </p:par>
                            </p:childTnLst>
                          </p:cTn>
                        </p:par>
                        <p:par>
                          <p:cTn id="52" fill="hold">
                            <p:stCondLst>
                              <p:cond delay="74379"/>
                            </p:stCondLst>
                            <p:childTnLst>
                              <p:par>
                                <p:cTn id="53" presetID="10" presetClass="entr" presetSubtype="0" fill="hold" grpId="0" nodeType="afterEffect">
                                  <p:stCondLst>
                                    <p:cond delay="1000"/>
                                  </p:stCondLst>
                                  <p:iterate type="lt">
                                    <p:tmPct val="10000"/>
                                  </p:iterate>
                                  <p:childTnLst>
                                    <p:set>
                                      <p:cBhvr>
                                        <p:cTn id="54" dur="1" fill="hold">
                                          <p:stCondLst>
                                            <p:cond delay="0"/>
                                          </p:stCondLst>
                                        </p:cTn>
                                        <p:tgtEl>
                                          <p:spTgt spid="15"/>
                                        </p:tgtEl>
                                        <p:attrNameLst>
                                          <p:attrName>style.visibility</p:attrName>
                                        </p:attrNameLst>
                                      </p:cBhvr>
                                      <p:to>
                                        <p:strVal val="visible"/>
                                      </p:to>
                                    </p:set>
                                    <p:animEffect transition="in" filter="fade">
                                      <p:cBhvr>
                                        <p:cTn id="55" dur="1170"/>
                                        <p:tgtEl>
                                          <p:spTgt spid="15"/>
                                        </p:tgtEl>
                                      </p:cBhvr>
                                    </p:animEffect>
                                  </p:childTnLst>
                                </p:cTn>
                              </p:par>
                            </p:childTnLst>
                          </p:cTn>
                        </p:par>
                        <p:par>
                          <p:cTn id="56" fill="hold">
                            <p:stCondLst>
                              <p:cond delay="83452"/>
                            </p:stCondLst>
                            <p:childTnLst>
                              <p:par>
                                <p:cTn id="57" presetID="1" presetClass="entr" presetSubtype="0" fill="hold" grpId="0" nodeType="afterEffect" nodePh="1">
                                  <p:stCondLst>
                                    <p:cond delay="1750"/>
                                  </p:stCondLst>
                                  <p:endCondLst>
                                    <p:cond evt="begin" delay="0">
                                      <p:tn val="57"/>
                                    </p:cond>
                                  </p:endCondLst>
                                  <p:childTnLst>
                                    <p:set>
                                      <p:cBhvr>
                                        <p:cTn id="5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3" grpId="0"/>
      <p:bldP spid="4" grpId="0"/>
      <p:bldP spid="5" grpId="0"/>
      <p:bldP spid="6" grpId="0"/>
      <p:bldP spid="7" grpId="0"/>
      <p:bldP spid="8" grpId="0"/>
      <p:bldP spid="9" grpId="0"/>
      <p:bldP spid="10" grpId="0"/>
      <p:bldP spid="11" grpId="0"/>
      <p:bldP spid="12" grpId="0"/>
      <p:bldP spid="13" grpId="0"/>
      <p:bldP spid="14" grpId="0"/>
      <p:bldP spid="16"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37DE05A3-A6A8-4F67-8BF7-9FD547BFF523}"/>
              </a:ext>
            </a:extLst>
          </p:cNvPr>
          <p:cNvSpPr/>
          <p:nvPr/>
        </p:nvSpPr>
        <p:spPr>
          <a:xfrm>
            <a:off x="634189" y="217713"/>
            <a:ext cx="2737657" cy="461665"/>
          </a:xfrm>
          <a:prstGeom prst="rect">
            <a:avLst/>
          </a:prstGeom>
        </p:spPr>
        <p:txBody>
          <a:bodyPr wrap="square">
            <a:spAutoFit/>
          </a:bodyPr>
          <a:lstStyle/>
          <a:p>
            <a:pPr algn="ctr"/>
            <a:r>
              <a:rPr lang="en-US" sz="2400" b="1" kern="0" dirty="0">
                <a:ln w="15875">
                  <a:solidFill>
                    <a:srgbClr val="C00000"/>
                  </a:solidFill>
                </a:ln>
                <a:solidFill>
                  <a:srgbClr val="FFFF00"/>
                </a:solidFill>
                <a:latin typeface="Algerian" panose="04020705040A02060702" pitchFamily="82" charset="0"/>
                <a:cs typeface="Arial"/>
              </a:rPr>
              <a:t>Pole positions</a:t>
            </a:r>
            <a:endParaRPr lang="es-MX" sz="2400" b="1" kern="0" dirty="0">
              <a:ln w="15875">
                <a:solidFill>
                  <a:srgbClr val="C00000"/>
                </a:solidFill>
              </a:ln>
              <a:solidFill>
                <a:srgbClr val="FFFF00"/>
              </a:solidFill>
              <a:latin typeface="Algerian" panose="04020705040A02060702" pitchFamily="82" charset="0"/>
              <a:cs typeface="Arial"/>
            </a:endParaRPr>
          </a:p>
        </p:txBody>
      </p:sp>
      <p:sp>
        <p:nvSpPr>
          <p:cNvPr id="5" name="Rectángulo 4">
            <a:extLst>
              <a:ext uri="{FF2B5EF4-FFF2-40B4-BE49-F238E27FC236}">
                <a16:creationId xmlns:a16="http://schemas.microsoft.com/office/drawing/2014/main" id="{84A79BF4-1BB7-4975-978A-A3FD6B437078}"/>
              </a:ext>
            </a:extLst>
          </p:cNvPr>
          <p:cNvSpPr/>
          <p:nvPr/>
        </p:nvSpPr>
        <p:spPr>
          <a:xfrm>
            <a:off x="4768647" y="186542"/>
            <a:ext cx="7423351" cy="461665"/>
          </a:xfrm>
          <a:prstGeom prst="rect">
            <a:avLst/>
          </a:prstGeom>
        </p:spPr>
        <p:txBody>
          <a:bodyPr wrap="square">
            <a:spAutoFit/>
          </a:bodyPr>
          <a:lstStyle/>
          <a:p>
            <a:pPr algn="ctr"/>
            <a:r>
              <a:rPr lang="en-US" sz="2400" b="1" kern="0" dirty="0">
                <a:ln w="15875">
                  <a:solidFill>
                    <a:srgbClr val="C00000"/>
                  </a:solidFill>
                </a:ln>
                <a:solidFill>
                  <a:srgbClr val="FFFF00"/>
                </a:solidFill>
                <a:latin typeface="Algerian" panose="04020705040A02060702" pitchFamily="82" charset="0"/>
                <a:cs typeface="Arial"/>
              </a:rPr>
              <a:t>Commons-emblem-question book </a:t>
            </a:r>
            <a:r>
              <a:rPr lang="en-US" sz="2400" b="1" kern="0" dirty="0" err="1">
                <a:ln w="15875">
                  <a:solidFill>
                    <a:srgbClr val="C00000"/>
                  </a:solidFill>
                </a:ln>
                <a:solidFill>
                  <a:srgbClr val="FFFF00"/>
                </a:solidFill>
                <a:latin typeface="Algerian" panose="04020705040A02060702" pitchFamily="82" charset="0"/>
                <a:cs typeface="Arial"/>
              </a:rPr>
              <a:t>orange.svg</a:t>
            </a:r>
            <a:endParaRPr lang="es-MX" sz="2400" b="1" kern="0" dirty="0">
              <a:ln w="15875">
                <a:solidFill>
                  <a:srgbClr val="C00000"/>
                </a:solidFill>
              </a:ln>
              <a:solidFill>
                <a:srgbClr val="FFFF00"/>
              </a:solidFill>
              <a:latin typeface="Algerian" panose="04020705040A02060702" pitchFamily="82" charset="0"/>
              <a:cs typeface="Arial"/>
            </a:endParaRPr>
          </a:p>
        </p:txBody>
      </p:sp>
      <p:sp>
        <p:nvSpPr>
          <p:cNvPr id="8" name="Rectángulo 7">
            <a:extLst>
              <a:ext uri="{FF2B5EF4-FFF2-40B4-BE49-F238E27FC236}">
                <a16:creationId xmlns:a16="http://schemas.microsoft.com/office/drawing/2014/main" id="{D3C7B0C8-2880-49E0-96C6-73E0883D8825}"/>
              </a:ext>
            </a:extLst>
          </p:cNvPr>
          <p:cNvSpPr/>
          <p:nvPr/>
        </p:nvSpPr>
        <p:spPr>
          <a:xfrm>
            <a:off x="0" y="732239"/>
            <a:ext cx="3952568" cy="707886"/>
          </a:xfrm>
          <a:prstGeom prst="rect">
            <a:avLst/>
          </a:prstGeom>
        </p:spPr>
        <p:txBody>
          <a:bodyPr wrap="square">
            <a:spAutoFit/>
          </a:bodyPr>
          <a:lstStyle/>
          <a:p>
            <a:pPr marL="514350" indent="-514350" algn="ctr">
              <a:lnSpc>
                <a:spcPts val="2400"/>
              </a:lnSpc>
              <a:buAutoNum type="arabicPlain" startAt="4"/>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GP  de Singapur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2011,  2013,  2015,  2017</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F23A5DA1-0890-4220-85BD-A4BBB50BC120}"/>
              </a:ext>
            </a:extLst>
          </p:cNvPr>
          <p:cNvSpPr/>
          <p:nvPr/>
        </p:nvSpPr>
        <p:spPr>
          <a:xfrm>
            <a:off x="0" y="1572894"/>
            <a:ext cx="3952568"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4   GP  de Japón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2009,  2010,  2011,  2012</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3F8996D9-0F33-4D44-BA94-09A5B87D9CF6}"/>
              </a:ext>
            </a:extLst>
          </p:cNvPr>
          <p:cNvSpPr/>
          <p:nvPr/>
        </p:nvSpPr>
        <p:spPr>
          <a:xfrm>
            <a:off x="14750" y="2443049"/>
            <a:ext cx="3952568"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3   GP  de Hungría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2010, 2011, 2017</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A52DC1D0-FB82-4165-A445-A67DC1DF1E6F}"/>
              </a:ext>
            </a:extLst>
          </p:cNvPr>
          <p:cNvSpPr/>
          <p:nvPr/>
        </p:nvSpPr>
        <p:spPr>
          <a:xfrm>
            <a:off x="4547421" y="658497"/>
            <a:ext cx="3092245"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3   GP  de Canadá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2011,  2012,  2013</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3AA007DC-0ACF-464E-B2B8-664B1421FDD4}"/>
              </a:ext>
            </a:extLst>
          </p:cNvPr>
          <p:cNvSpPr/>
          <p:nvPr/>
        </p:nvSpPr>
        <p:spPr>
          <a:xfrm>
            <a:off x="4547421" y="1587648"/>
            <a:ext cx="3092245"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3   GP  de la India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2011,  2012,  2013</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B830D799-110E-4899-B082-A6F27452973C}"/>
              </a:ext>
            </a:extLst>
          </p:cNvPr>
          <p:cNvSpPr/>
          <p:nvPr/>
        </p:nvSpPr>
        <p:spPr>
          <a:xfrm>
            <a:off x="4562171" y="2413555"/>
            <a:ext cx="3084763"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3   GP  de Europa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2010,  2011,  2012</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479AC448-7F70-450E-B8EA-A95627A413C4}"/>
              </a:ext>
            </a:extLst>
          </p:cNvPr>
          <p:cNvSpPr/>
          <p:nvPr/>
        </p:nvSpPr>
        <p:spPr>
          <a:xfrm>
            <a:off x="7551174" y="673241"/>
            <a:ext cx="4640826"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3    GP  de China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2009,  2010,  2011</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5" name="Rectángulo 14">
            <a:extLst>
              <a:ext uri="{FF2B5EF4-FFF2-40B4-BE49-F238E27FC236}">
                <a16:creationId xmlns:a16="http://schemas.microsoft.com/office/drawing/2014/main" id="{92456D1F-609C-4142-851A-26BD11136E34}"/>
              </a:ext>
            </a:extLst>
          </p:cNvPr>
          <p:cNvSpPr/>
          <p:nvPr/>
        </p:nvSpPr>
        <p:spPr>
          <a:xfrm>
            <a:off x="7565922" y="1602397"/>
            <a:ext cx="4626077"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3    GP  de Italia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2008,  2011,  201</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3)</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6" name="Rectángulo 15">
            <a:extLst>
              <a:ext uri="{FF2B5EF4-FFF2-40B4-BE49-F238E27FC236}">
                <a16:creationId xmlns:a16="http://schemas.microsoft.com/office/drawing/2014/main" id="{56BBA127-3275-4CC6-80EB-144417920C9D}"/>
              </a:ext>
            </a:extLst>
          </p:cNvPr>
          <p:cNvSpPr/>
          <p:nvPr/>
        </p:nvSpPr>
        <p:spPr>
          <a:xfrm>
            <a:off x="7551174" y="2413558"/>
            <a:ext cx="4640826"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3    GP  de Australia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2010,  2011,  2013</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7" name="CuadroTexto 16">
            <a:extLst>
              <a:ext uri="{FF2B5EF4-FFF2-40B4-BE49-F238E27FC236}">
                <a16:creationId xmlns:a16="http://schemas.microsoft.com/office/drawing/2014/main" id="{76962BA8-0618-4590-9C74-737585548F3E}"/>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30852848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3074"/>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70"/>
                                        <p:tgtEl>
                                          <p:spTgt spid="5"/>
                                        </p:tgtEl>
                                      </p:cBhvr>
                                    </p:animEffect>
                                  </p:childTnLst>
                                </p:cTn>
                              </p:par>
                            </p:childTnLst>
                          </p:cTn>
                        </p:par>
                        <p:par>
                          <p:cTn id="12" fill="hold">
                            <p:stCondLst>
                              <p:cond delay="9956"/>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8"/>
                                        </p:tgtEl>
                                        <p:attrNameLst>
                                          <p:attrName>style.visibility</p:attrName>
                                        </p:attrNameLst>
                                      </p:cBhvr>
                                      <p:to>
                                        <p:strVal val="visible"/>
                                      </p:to>
                                    </p:set>
                                    <p:animEffect transition="in" filter="fade">
                                      <p:cBhvr>
                                        <p:cTn id="15" dur="1170"/>
                                        <p:tgtEl>
                                          <p:spTgt spid="8"/>
                                        </p:tgtEl>
                                      </p:cBhvr>
                                    </p:animEffect>
                                  </p:childTnLst>
                                </p:cTn>
                              </p:par>
                            </p:childTnLst>
                          </p:cTn>
                        </p:par>
                        <p:par>
                          <p:cTn id="16" fill="hold">
                            <p:stCondLst>
                              <p:cond delay="1637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9"/>
                                        </p:tgtEl>
                                        <p:attrNameLst>
                                          <p:attrName>style.visibility</p:attrName>
                                        </p:attrNameLst>
                                      </p:cBhvr>
                                      <p:to>
                                        <p:strVal val="visible"/>
                                      </p:to>
                                    </p:set>
                                    <p:animEffect transition="in" filter="fade">
                                      <p:cBhvr>
                                        <p:cTn id="19" dur="1170"/>
                                        <p:tgtEl>
                                          <p:spTgt spid="9"/>
                                        </p:tgtEl>
                                      </p:cBhvr>
                                    </p:animEffect>
                                  </p:childTnLst>
                                </p:cTn>
                              </p:par>
                            </p:childTnLst>
                          </p:cTn>
                        </p:par>
                        <p:par>
                          <p:cTn id="20" fill="hold">
                            <p:stCondLst>
                              <p:cond delay="22050"/>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10"/>
                                        </p:tgtEl>
                                        <p:attrNameLst>
                                          <p:attrName>style.visibility</p:attrName>
                                        </p:attrNameLst>
                                      </p:cBhvr>
                                      <p:to>
                                        <p:strVal val="visible"/>
                                      </p:to>
                                    </p:set>
                                    <p:animEffect transition="in" filter="fade">
                                      <p:cBhvr>
                                        <p:cTn id="23" dur="1170"/>
                                        <p:tgtEl>
                                          <p:spTgt spid="10"/>
                                        </p:tgtEl>
                                      </p:cBhvr>
                                    </p:animEffect>
                                  </p:childTnLst>
                                </p:cTn>
                              </p:par>
                            </p:childTnLst>
                          </p:cTn>
                        </p:par>
                        <p:par>
                          <p:cTn id="24" fill="hold">
                            <p:stCondLst>
                              <p:cond delay="27379"/>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fade">
                                      <p:cBhvr>
                                        <p:cTn id="27" dur="1170"/>
                                        <p:tgtEl>
                                          <p:spTgt spid="11"/>
                                        </p:tgtEl>
                                      </p:cBhvr>
                                    </p:animEffect>
                                  </p:childTnLst>
                                </p:cTn>
                              </p:par>
                            </p:childTnLst>
                          </p:cTn>
                        </p:par>
                        <p:par>
                          <p:cTn id="28" fill="hold">
                            <p:stCondLst>
                              <p:cond delay="32591"/>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2"/>
                                        </p:tgtEl>
                                        <p:attrNameLst>
                                          <p:attrName>style.visibility</p:attrName>
                                        </p:attrNameLst>
                                      </p:cBhvr>
                                      <p:to>
                                        <p:strVal val="visible"/>
                                      </p:to>
                                    </p:set>
                                    <p:animEffect transition="in" filter="fade">
                                      <p:cBhvr>
                                        <p:cTn id="31" dur="1170"/>
                                        <p:tgtEl>
                                          <p:spTgt spid="12"/>
                                        </p:tgtEl>
                                      </p:cBhvr>
                                    </p:animEffect>
                                  </p:childTnLst>
                                </p:cTn>
                              </p:par>
                            </p:childTnLst>
                          </p:cTn>
                        </p:par>
                        <p:par>
                          <p:cTn id="32" fill="hold">
                            <p:stCondLst>
                              <p:cond delay="37920"/>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3"/>
                                        </p:tgtEl>
                                        <p:attrNameLst>
                                          <p:attrName>style.visibility</p:attrName>
                                        </p:attrNameLst>
                                      </p:cBhvr>
                                      <p:to>
                                        <p:strVal val="visible"/>
                                      </p:to>
                                    </p:set>
                                    <p:animEffect transition="in" filter="fade">
                                      <p:cBhvr>
                                        <p:cTn id="35" dur="1170"/>
                                        <p:tgtEl>
                                          <p:spTgt spid="13"/>
                                        </p:tgtEl>
                                      </p:cBhvr>
                                    </p:animEffect>
                                  </p:childTnLst>
                                </p:cTn>
                              </p:par>
                            </p:childTnLst>
                          </p:cTn>
                        </p:par>
                        <p:par>
                          <p:cTn id="36" fill="hold">
                            <p:stCondLst>
                              <p:cond delay="43132"/>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4"/>
                                        </p:tgtEl>
                                        <p:attrNameLst>
                                          <p:attrName>style.visibility</p:attrName>
                                        </p:attrNameLst>
                                      </p:cBhvr>
                                      <p:to>
                                        <p:strVal val="visible"/>
                                      </p:to>
                                    </p:set>
                                    <p:animEffect transition="in" filter="fade">
                                      <p:cBhvr>
                                        <p:cTn id="39" dur="1170"/>
                                        <p:tgtEl>
                                          <p:spTgt spid="14"/>
                                        </p:tgtEl>
                                      </p:cBhvr>
                                    </p:animEffect>
                                  </p:childTnLst>
                                </p:cTn>
                              </p:par>
                            </p:childTnLst>
                          </p:cTn>
                        </p:par>
                        <p:par>
                          <p:cTn id="40" fill="hold">
                            <p:stCondLst>
                              <p:cond delay="48227"/>
                            </p:stCondLst>
                            <p:childTnLst>
                              <p:par>
                                <p:cTn id="41" presetID="10" presetClass="entr" presetSubtype="0" fill="hold" grpId="0" nodeType="afterEffect">
                                  <p:stCondLst>
                                    <p:cond delay="1000"/>
                                  </p:stCondLst>
                                  <p:iterate type="lt">
                                    <p:tmPct val="10000"/>
                                  </p:iterate>
                                  <p:childTnLst>
                                    <p:set>
                                      <p:cBhvr>
                                        <p:cTn id="42" dur="1" fill="hold">
                                          <p:stCondLst>
                                            <p:cond delay="0"/>
                                          </p:stCondLst>
                                        </p:cTn>
                                        <p:tgtEl>
                                          <p:spTgt spid="15"/>
                                        </p:tgtEl>
                                        <p:attrNameLst>
                                          <p:attrName>style.visibility</p:attrName>
                                        </p:attrNameLst>
                                      </p:cBhvr>
                                      <p:to>
                                        <p:strVal val="visible"/>
                                      </p:to>
                                    </p:set>
                                    <p:animEffect transition="in" filter="fade">
                                      <p:cBhvr>
                                        <p:cTn id="43" dur="1170"/>
                                        <p:tgtEl>
                                          <p:spTgt spid="15"/>
                                        </p:tgtEl>
                                      </p:cBhvr>
                                    </p:animEffect>
                                  </p:childTnLst>
                                </p:cTn>
                              </p:par>
                            </p:childTnLst>
                          </p:cTn>
                        </p:par>
                        <p:par>
                          <p:cTn id="44" fill="hold">
                            <p:stCondLst>
                              <p:cond delay="53439"/>
                            </p:stCondLst>
                            <p:childTnLst>
                              <p:par>
                                <p:cTn id="45" presetID="10" presetClass="entr" presetSubtype="0" fill="hold" grpId="0" nodeType="afterEffect">
                                  <p:stCondLst>
                                    <p:cond delay="1000"/>
                                  </p:stCondLst>
                                  <p:iterate type="lt">
                                    <p:tmPct val="10000"/>
                                  </p:iterate>
                                  <p:childTnLst>
                                    <p:set>
                                      <p:cBhvr>
                                        <p:cTn id="46" dur="1" fill="hold">
                                          <p:stCondLst>
                                            <p:cond delay="0"/>
                                          </p:stCondLst>
                                        </p:cTn>
                                        <p:tgtEl>
                                          <p:spTgt spid="16"/>
                                        </p:tgtEl>
                                        <p:attrNameLst>
                                          <p:attrName>style.visibility</p:attrName>
                                        </p:attrNameLst>
                                      </p:cBhvr>
                                      <p:to>
                                        <p:strVal val="visible"/>
                                      </p:to>
                                    </p:set>
                                    <p:animEffect transition="in" filter="fade">
                                      <p:cBhvr>
                                        <p:cTn id="47" dur="1170"/>
                                        <p:tgtEl>
                                          <p:spTgt spid="16"/>
                                        </p:tgtEl>
                                      </p:cBhvr>
                                    </p:animEffect>
                                  </p:childTnLst>
                                </p:cTn>
                              </p:par>
                            </p:childTnLst>
                          </p:cTn>
                        </p:par>
                        <p:par>
                          <p:cTn id="48" fill="hold">
                            <p:stCondLst>
                              <p:cond delay="59002"/>
                            </p:stCondLst>
                            <p:childTnLst>
                              <p:par>
                                <p:cTn id="49" presetID="1" presetClass="entr" presetSubtype="0" fill="hold" grpId="0" nodeType="afterEffect" nodePh="1">
                                  <p:stCondLst>
                                    <p:cond delay="1750"/>
                                  </p:stCondLst>
                                  <p:endCondLst>
                                    <p:cond evt="begin" delay="0">
                                      <p:tn val="49"/>
                                    </p:cond>
                                  </p:endCondLst>
                                  <p:childTnLst>
                                    <p:set>
                                      <p:cBhvr>
                                        <p:cTn id="5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8" grpId="0"/>
      <p:bldP spid="9" grpId="0"/>
      <p:bldP spid="10" grpId="0"/>
      <p:bldP spid="11" grpId="0"/>
      <p:bldP spid="12" grpId="0"/>
      <p:bldP spid="13" grpId="0"/>
      <p:bldP spid="14" grpId="0"/>
      <p:bldP spid="15" grpId="0"/>
      <p:bldP spid="16" grpId="0"/>
      <p:bldP spid="17" grpId="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5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378271"/>
            <a:ext cx="3952568" cy="707886"/>
          </a:xfrm>
          <a:prstGeom prst="rect">
            <a:avLst/>
          </a:prstGeom>
        </p:spPr>
        <p:txBody>
          <a:bodyPr wrap="square">
            <a:spAutoFit/>
          </a:bodyPr>
          <a:lstStyle/>
          <a:p>
            <a:pPr marL="514350" indent="-514350" algn="ctr">
              <a:lnSpc>
                <a:spcPts val="2400"/>
              </a:lnSpc>
              <a:buAutoNum type="arabicPlain" startAt="2"/>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GP  de Malasia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2011,  2013</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1F02BFAD-476B-4ABE-827A-AF1C7010BF53}"/>
              </a:ext>
            </a:extLst>
          </p:cNvPr>
          <p:cNvSpPr/>
          <p:nvPr/>
        </p:nvSpPr>
        <p:spPr>
          <a:xfrm>
            <a:off x="0" y="1233679"/>
            <a:ext cx="3937819"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   GP  de los Estados Unidos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2012,  2013</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7AA79359-216F-4A4A-BE4B-76BD143EFC89}"/>
              </a:ext>
            </a:extLst>
          </p:cNvPr>
          <p:cNvSpPr/>
          <p:nvPr/>
        </p:nvSpPr>
        <p:spPr>
          <a:xfrm>
            <a:off x="0" y="2103829"/>
            <a:ext cx="3937819"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   GP  de Corea del Sur (</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2010, 2013</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3F0D41B9-C906-440E-9D83-68557107491F}"/>
              </a:ext>
            </a:extLst>
          </p:cNvPr>
          <p:cNvSpPr/>
          <p:nvPr/>
        </p:nvSpPr>
        <p:spPr>
          <a:xfrm>
            <a:off x="-14750" y="2966614"/>
            <a:ext cx="3952568" cy="707886"/>
          </a:xfrm>
          <a:prstGeom prst="rect">
            <a:avLst/>
          </a:prstGeom>
        </p:spPr>
        <p:txBody>
          <a:bodyPr wrap="square">
            <a:spAutoFit/>
          </a:bodyPr>
          <a:lstStyle/>
          <a:p>
            <a:pPr marL="514350" indent="-514350" algn="ctr">
              <a:lnSpc>
                <a:spcPts val="2400"/>
              </a:lnSpc>
              <a:buAutoNum type="arabicPlain" startAt="2"/>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GP  de Gran Bretaña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2009,  2010</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B5D57886-9AA5-4AE5-8E60-D874AFCC13BA}"/>
              </a:ext>
            </a:extLst>
          </p:cNvPr>
          <p:cNvSpPr/>
          <p:nvPr/>
        </p:nvSpPr>
        <p:spPr>
          <a:xfrm>
            <a:off x="3937818" y="363523"/>
            <a:ext cx="4336027"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   GP  de Abu Dabi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2010,  2011</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8AC4997B-5343-4319-9E66-FB612B5F268E}"/>
              </a:ext>
            </a:extLst>
          </p:cNvPr>
          <p:cNvSpPr/>
          <p:nvPr/>
        </p:nvSpPr>
        <p:spPr>
          <a:xfrm>
            <a:off x="3952568" y="1218931"/>
            <a:ext cx="4321277"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   GP  de Turquía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2009,  2011</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917EB9E0-86D4-4F3D-B314-102A538C03BD}"/>
              </a:ext>
            </a:extLst>
          </p:cNvPr>
          <p:cNvSpPr/>
          <p:nvPr/>
        </p:nvSpPr>
        <p:spPr>
          <a:xfrm>
            <a:off x="3937818" y="2089084"/>
            <a:ext cx="4336027" cy="707886"/>
          </a:xfrm>
          <a:prstGeom prst="rect">
            <a:avLst/>
          </a:prstGeom>
        </p:spPr>
        <p:txBody>
          <a:bodyPr wrap="square">
            <a:spAutoFit/>
          </a:bodyPr>
          <a:lstStyle/>
          <a:p>
            <a:pPr marL="514350" indent="-514350" algn="ctr">
              <a:lnSpc>
                <a:spcPts val="2400"/>
              </a:lnSpc>
              <a:buAutoNum type="arabicPlain" startAt="2"/>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GP  de Baréin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2010,  2012</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944B5EAC-DA98-4A36-8645-EDEB516891D9}"/>
              </a:ext>
            </a:extLst>
          </p:cNvPr>
          <p:cNvSpPr/>
          <p:nvPr/>
        </p:nvSpPr>
        <p:spPr>
          <a:xfrm>
            <a:off x="3952568" y="2959244"/>
            <a:ext cx="4321277"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   GP  de Brasil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2011,  2013</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2E62F764-3E12-4B41-A26E-2ED277BF2FD6}"/>
              </a:ext>
            </a:extLst>
          </p:cNvPr>
          <p:cNvSpPr/>
          <p:nvPr/>
        </p:nvSpPr>
        <p:spPr>
          <a:xfrm>
            <a:off x="8288594" y="393019"/>
            <a:ext cx="3903406"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1  GP  de Alemania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2010</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877EEECF-CB0C-40F7-BD01-5BBC76B7D84D}"/>
              </a:ext>
            </a:extLst>
          </p:cNvPr>
          <p:cNvSpPr/>
          <p:nvPr/>
        </p:nvSpPr>
        <p:spPr>
          <a:xfrm>
            <a:off x="8273844" y="1233677"/>
            <a:ext cx="3918155"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1  GP  de Mónaco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2011</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6C3FB8E4-9AB4-4C3B-9FC9-5938FC42EAAE}"/>
              </a:ext>
            </a:extLst>
          </p:cNvPr>
          <p:cNvSpPr/>
          <p:nvPr/>
        </p:nvSpPr>
        <p:spPr>
          <a:xfrm>
            <a:off x="8273844" y="2089081"/>
            <a:ext cx="3918155"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1  GP  de Bélgica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2011</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0DD5E593-ECA4-4451-A093-B0E0A4F1A07E}"/>
              </a:ext>
            </a:extLst>
          </p:cNvPr>
          <p:cNvSpPr/>
          <p:nvPr/>
        </p:nvSpPr>
        <p:spPr>
          <a:xfrm>
            <a:off x="8273844" y="2973990"/>
            <a:ext cx="3918155"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1  GP  de Rusia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2017</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5" name="CuadroTexto 14">
            <a:extLst>
              <a:ext uri="{FF2B5EF4-FFF2-40B4-BE49-F238E27FC236}">
                <a16:creationId xmlns:a16="http://schemas.microsoft.com/office/drawing/2014/main" id="{BC666D42-C7C9-4E68-AD8F-5FCE5DF682F7}"/>
              </a:ext>
            </a:extLst>
          </p:cNvPr>
          <p:cNvSpPr txBox="1"/>
          <p:nvPr/>
        </p:nvSpPr>
        <p:spPr>
          <a:xfrm>
            <a:off x="12192000" y="0"/>
            <a:ext cx="208547" cy="352926"/>
          </a:xfrm>
          <a:prstGeom prst="rect">
            <a:avLst/>
          </a:prstGeom>
          <a:noFill/>
        </p:spPr>
        <p:txBody>
          <a:bodyPr wrap="square" rtlCol="0">
            <a:spAutoFit/>
          </a:bodyPr>
          <a:lstStyle/>
          <a:p>
            <a:endParaRPr lang="es-MX" dirty="0"/>
          </a:p>
        </p:txBody>
      </p:sp>
      <p:sp>
        <p:nvSpPr>
          <p:cNvPr id="16" name="Rectángulo 15">
            <a:extLst>
              <a:ext uri="{FF2B5EF4-FFF2-40B4-BE49-F238E27FC236}">
                <a16:creationId xmlns:a16="http://schemas.microsoft.com/office/drawing/2014/main" id="{A4396B3E-CCEB-4667-AF12-7B77DEAA170C}"/>
              </a:ext>
            </a:extLst>
          </p:cNvPr>
          <p:cNvSpPr/>
          <p:nvPr/>
        </p:nvSpPr>
        <p:spPr>
          <a:xfrm>
            <a:off x="-14750" y="6179305"/>
            <a:ext cx="12206751" cy="507831"/>
          </a:xfrm>
          <a:prstGeom prst="rect">
            <a:avLst/>
          </a:prstGeom>
        </p:spPr>
        <p:txBody>
          <a:bodyPr wrap="square">
            <a:spAutoFit/>
          </a:bodyPr>
          <a:lstStyle/>
          <a:p>
            <a:pPr algn="ctr">
              <a:lnSpc>
                <a:spcPts val="2400"/>
              </a:lnSpc>
            </a:pPr>
            <a:r>
              <a:rPr lang="es-ES" sz="4800" b="1" kern="1800" dirty="0">
                <a:ln>
                  <a:solidFill>
                    <a:srgbClr val="FFC000"/>
                  </a:solidFill>
                </a:ln>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Y la Historia Continua !…</a:t>
            </a:r>
            <a:endParaRPr lang="es-MX" sz="4800" b="1" dirty="0">
              <a:ln>
                <a:solidFill>
                  <a:srgbClr val="FFC000"/>
                </a:solidFill>
              </a:ln>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054390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4244"/>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10041"/>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15253"/>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20348"/>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25092"/>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29836"/>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170"/>
                                        <p:tgtEl>
                                          <p:spTgt spid="9"/>
                                        </p:tgtEl>
                                      </p:cBhvr>
                                    </p:animEffect>
                                  </p:childTnLst>
                                </p:cTn>
                              </p:par>
                            </p:childTnLst>
                          </p:cTn>
                        </p:par>
                        <p:par>
                          <p:cTn id="32" fill="hold">
                            <p:stCondLst>
                              <p:cond delay="34346"/>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0"/>
                                        </p:tgtEl>
                                        <p:attrNameLst>
                                          <p:attrName>style.visibility</p:attrName>
                                        </p:attrNameLst>
                                      </p:cBhvr>
                                      <p:to>
                                        <p:strVal val="visible"/>
                                      </p:to>
                                    </p:set>
                                    <p:animEffect transition="in" filter="fade">
                                      <p:cBhvr>
                                        <p:cTn id="35" dur="1170"/>
                                        <p:tgtEl>
                                          <p:spTgt spid="10"/>
                                        </p:tgtEl>
                                      </p:cBhvr>
                                    </p:animEffect>
                                  </p:childTnLst>
                                </p:cTn>
                              </p:par>
                            </p:childTnLst>
                          </p:cTn>
                        </p:par>
                        <p:par>
                          <p:cTn id="36" fill="hold">
                            <p:stCondLst>
                              <p:cond delay="38973"/>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170"/>
                                        <p:tgtEl>
                                          <p:spTgt spid="11"/>
                                        </p:tgtEl>
                                      </p:cBhvr>
                                    </p:animEffect>
                                  </p:childTnLst>
                                </p:cTn>
                              </p:par>
                            </p:childTnLst>
                          </p:cTn>
                        </p:par>
                        <p:par>
                          <p:cTn id="40" fill="hold">
                            <p:stCondLst>
                              <p:cond delay="43249"/>
                            </p:stCondLst>
                            <p:childTnLst>
                              <p:par>
                                <p:cTn id="41" presetID="10" presetClass="entr" presetSubtype="0" fill="hold" grpId="0" nodeType="afterEffect">
                                  <p:stCondLst>
                                    <p:cond delay="1000"/>
                                  </p:stCondLst>
                                  <p:iterate type="lt">
                                    <p:tmPct val="10000"/>
                                  </p:iterate>
                                  <p:childTnLst>
                                    <p:set>
                                      <p:cBhvr>
                                        <p:cTn id="42" dur="1" fill="hold">
                                          <p:stCondLst>
                                            <p:cond delay="0"/>
                                          </p:stCondLst>
                                        </p:cTn>
                                        <p:tgtEl>
                                          <p:spTgt spid="12"/>
                                        </p:tgtEl>
                                        <p:attrNameLst>
                                          <p:attrName>style.visibility</p:attrName>
                                        </p:attrNameLst>
                                      </p:cBhvr>
                                      <p:to>
                                        <p:strVal val="visible"/>
                                      </p:to>
                                    </p:set>
                                    <p:animEffect transition="in" filter="fade">
                                      <p:cBhvr>
                                        <p:cTn id="43" dur="1170"/>
                                        <p:tgtEl>
                                          <p:spTgt spid="12"/>
                                        </p:tgtEl>
                                      </p:cBhvr>
                                    </p:animEffect>
                                  </p:childTnLst>
                                </p:cTn>
                              </p:par>
                            </p:childTnLst>
                          </p:cTn>
                        </p:par>
                        <p:par>
                          <p:cTn id="44" fill="hold">
                            <p:stCondLst>
                              <p:cond delay="47291"/>
                            </p:stCondLst>
                            <p:childTnLst>
                              <p:par>
                                <p:cTn id="45" presetID="10" presetClass="entr" presetSubtype="0" fill="hold" grpId="0" nodeType="afterEffect">
                                  <p:stCondLst>
                                    <p:cond delay="1000"/>
                                  </p:stCondLst>
                                  <p:iterate type="lt">
                                    <p:tmPct val="10000"/>
                                  </p:iterate>
                                  <p:childTnLst>
                                    <p:set>
                                      <p:cBhvr>
                                        <p:cTn id="46" dur="1" fill="hold">
                                          <p:stCondLst>
                                            <p:cond delay="0"/>
                                          </p:stCondLst>
                                        </p:cTn>
                                        <p:tgtEl>
                                          <p:spTgt spid="13"/>
                                        </p:tgtEl>
                                        <p:attrNameLst>
                                          <p:attrName>style.visibility</p:attrName>
                                        </p:attrNameLst>
                                      </p:cBhvr>
                                      <p:to>
                                        <p:strVal val="visible"/>
                                      </p:to>
                                    </p:set>
                                    <p:animEffect transition="in" filter="fade">
                                      <p:cBhvr>
                                        <p:cTn id="47" dur="1170"/>
                                        <p:tgtEl>
                                          <p:spTgt spid="13"/>
                                        </p:tgtEl>
                                      </p:cBhvr>
                                    </p:animEffect>
                                  </p:childTnLst>
                                </p:cTn>
                              </p:par>
                            </p:childTnLst>
                          </p:cTn>
                        </p:par>
                        <p:par>
                          <p:cTn id="48" fill="hold">
                            <p:stCondLst>
                              <p:cond delay="51450"/>
                            </p:stCondLst>
                            <p:childTnLst>
                              <p:par>
                                <p:cTn id="49" presetID="10" presetClass="entr" presetSubtype="0" fill="hold" grpId="0" nodeType="afterEffect">
                                  <p:stCondLst>
                                    <p:cond delay="1000"/>
                                  </p:stCondLst>
                                  <p:iterate type="lt">
                                    <p:tmPct val="10000"/>
                                  </p:iterate>
                                  <p:childTnLst>
                                    <p:set>
                                      <p:cBhvr>
                                        <p:cTn id="50" dur="1" fill="hold">
                                          <p:stCondLst>
                                            <p:cond delay="0"/>
                                          </p:stCondLst>
                                        </p:cTn>
                                        <p:tgtEl>
                                          <p:spTgt spid="14"/>
                                        </p:tgtEl>
                                        <p:attrNameLst>
                                          <p:attrName>style.visibility</p:attrName>
                                        </p:attrNameLst>
                                      </p:cBhvr>
                                      <p:to>
                                        <p:strVal val="visible"/>
                                      </p:to>
                                    </p:set>
                                    <p:animEffect transition="in" filter="fade">
                                      <p:cBhvr>
                                        <p:cTn id="51" dur="1170"/>
                                        <p:tgtEl>
                                          <p:spTgt spid="14"/>
                                        </p:tgtEl>
                                      </p:cBhvr>
                                    </p:animEffect>
                                  </p:childTnLst>
                                </p:cTn>
                              </p:par>
                            </p:childTnLst>
                          </p:cTn>
                        </p:par>
                        <p:par>
                          <p:cTn id="52" fill="hold">
                            <p:stCondLst>
                              <p:cond delay="55375"/>
                            </p:stCondLst>
                            <p:childTnLst>
                              <p:par>
                                <p:cTn id="53" presetID="10" presetClass="entr" presetSubtype="0" fill="hold" grpId="0" nodeType="afterEffect">
                                  <p:stCondLst>
                                    <p:cond delay="2000"/>
                                  </p:stCondLst>
                                  <p:iterate type="lt">
                                    <p:tmPct val="10000"/>
                                  </p:iterate>
                                  <p:childTnLst>
                                    <p:set>
                                      <p:cBhvr>
                                        <p:cTn id="54" dur="1" fill="hold">
                                          <p:stCondLst>
                                            <p:cond delay="0"/>
                                          </p:stCondLst>
                                        </p:cTn>
                                        <p:tgtEl>
                                          <p:spTgt spid="16"/>
                                        </p:tgtEl>
                                        <p:attrNameLst>
                                          <p:attrName>style.visibility</p:attrName>
                                        </p:attrNameLst>
                                      </p:cBhvr>
                                      <p:to>
                                        <p:strVal val="visible"/>
                                      </p:to>
                                    </p:set>
                                    <p:animEffect transition="in" filter="fade">
                                      <p:cBhvr>
                                        <p:cTn id="55" dur="1170"/>
                                        <p:tgtEl>
                                          <p:spTgt spid="16"/>
                                        </p:tgtEl>
                                      </p:cBhvr>
                                    </p:animEffect>
                                  </p:childTnLst>
                                </p:cTn>
                              </p:par>
                            </p:childTnLst>
                          </p:cTn>
                        </p:par>
                        <p:par>
                          <p:cTn id="56" fill="hold">
                            <p:stCondLst>
                              <p:cond delay="61002"/>
                            </p:stCondLst>
                            <p:childTnLst>
                              <p:par>
                                <p:cTn id="57" presetID="1" presetClass="entr" presetSubtype="0" fill="hold" grpId="0" nodeType="afterEffect" nodePh="1">
                                  <p:stCondLst>
                                    <p:cond delay="1750"/>
                                  </p:stCondLst>
                                  <p:endCondLst>
                                    <p:cond evt="begin" delay="0">
                                      <p:tn val="57"/>
                                    </p:cond>
                                  </p:endCondLst>
                                  <p:childTnLst>
                                    <p:set>
                                      <p:cBhvr>
                                        <p:cTn id="5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P spid="12" grpId="0"/>
      <p:bldP spid="13" grpId="0"/>
      <p:bldP spid="14" grpId="0"/>
      <p:bldP spid="15" grpId="0"/>
      <p:bldP spid="16"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12" name="11 CuadroTexto"/>
          <p:cNvSpPr txBox="1"/>
          <p:nvPr/>
        </p:nvSpPr>
        <p:spPr>
          <a:xfrm>
            <a:off x="2447595" y="5541039"/>
            <a:ext cx="10112943"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rPr>
              <a:t>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endParaRPr>
          </a:p>
        </p:txBody>
      </p:sp>
      <p:pic>
        <p:nvPicPr>
          <p:cNvPr id="4" name="Imagen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31716" y="5541039"/>
            <a:ext cx="2741580" cy="1200329"/>
          </a:xfrm>
          <a:prstGeom prst="rect">
            <a:avLst/>
          </a:prstGeom>
        </p:spPr>
      </p:pic>
      <p:pic>
        <p:nvPicPr>
          <p:cNvPr id="5" name="Imagen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76808" y="1878743"/>
            <a:ext cx="864096" cy="303988"/>
          </a:xfrm>
          <a:prstGeom prst="rect">
            <a:avLst/>
          </a:prstGeom>
        </p:spPr>
      </p:pic>
      <p:sp>
        <p:nvSpPr>
          <p:cNvPr id="6" name="1 Rectángulo"/>
          <p:cNvSpPr/>
          <p:nvPr/>
        </p:nvSpPr>
        <p:spPr>
          <a:xfrm rot="20909568">
            <a:off x="2723774" y="2767304"/>
            <a:ext cx="6901889" cy="923331"/>
          </a:xfrm>
          <a:prstGeom prst="rect">
            <a:avLst/>
          </a:prstGeom>
          <a:noFill/>
        </p:spPr>
        <p:txBody>
          <a:bodyPr wrap="none" lIns="121920" tIns="60960" rIns="121920" bIns="60960" numCol="1">
            <a:prstTxWarp prst="textCurveDown">
              <a:avLst>
                <a:gd name="adj" fmla="val 56338"/>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ct val="100000"/>
              </a:lnSpc>
              <a:spcBef>
                <a:spcPts val="0"/>
              </a:spcBef>
              <a:spcAft>
                <a:spcPts val="0"/>
              </a:spcAft>
              <a:buClrTx/>
              <a:buSzTx/>
              <a:buFontTx/>
              <a:buNone/>
              <a:tabLst/>
              <a:defRPr/>
            </a:pPr>
            <a:r>
              <a:rPr kumimoji="0" lang="es-ES" sz="7200"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Pasenla</a:t>
            </a:r>
            <a:r>
              <a:rPr kumimoji="0" lang="es-ES" sz="7200"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 Bien</a:t>
            </a:r>
          </a:p>
        </p:txBody>
      </p:sp>
      <p:sp>
        <p:nvSpPr>
          <p:cNvPr id="7" name="7 Rectángulo"/>
          <p:cNvSpPr/>
          <p:nvPr/>
        </p:nvSpPr>
        <p:spPr>
          <a:xfrm rot="21262966">
            <a:off x="135418" y="1690427"/>
            <a:ext cx="176202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Hasta la vista</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8" name="10 Rectángulo"/>
          <p:cNvSpPr/>
          <p:nvPr/>
        </p:nvSpPr>
        <p:spPr>
          <a:xfrm rot="21302569">
            <a:off x="9932338" y="776007"/>
            <a:ext cx="80663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Chao</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3" name="12 CuadroTexto"/>
          <p:cNvSpPr txBox="1"/>
          <p:nvPr/>
        </p:nvSpPr>
        <p:spPr>
          <a:xfrm>
            <a:off x="9811977" y="6129954"/>
            <a:ext cx="2141049" cy="338554"/>
          </a:xfrm>
          <a:prstGeom prst="rect">
            <a:avLst/>
          </a:prstGeom>
          <a:noFill/>
        </p:spPr>
        <p:txBody>
          <a:bodyPr wrap="square">
            <a:spAutoFit/>
          </a:bodyPr>
          <a:lstStyle/>
          <a:p>
            <a:pPr marL="0" marR="0" lvl="0" indent="0" algn="l" defTabSz="914378" rtl="0" eaLnBrk="1" fontAlgn="auto" latinLnBrk="0" hangingPunct="1">
              <a:lnSpc>
                <a:spcPct val="100000"/>
              </a:lnSpc>
              <a:spcBef>
                <a:spcPts val="0"/>
              </a:spcBef>
              <a:spcAft>
                <a:spcPts val="0"/>
              </a:spcAft>
              <a:buClrTx/>
              <a:buSzTx/>
              <a:buFontTx/>
              <a:buNone/>
              <a:tabLst/>
              <a:defRPr/>
            </a:pPr>
            <a:r>
              <a:rPr kumimoji="0" lang="es-MX" sz="1600" b="0" i="0" u="none" strike="noStrike" kern="0" cap="none" spc="0" normalizeH="0" baseline="0" noProof="0" dirty="0" err="1">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a:t>
            </a:r>
            <a:r>
              <a:rPr kumimoji="0" lang="es-MX" sz="12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8</a:t>
            </a:r>
            <a:r>
              <a:rPr kumimoji="0" lang="es-MX" sz="16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@hotmail.com</a:t>
            </a:r>
          </a:p>
        </p:txBody>
      </p:sp>
      <p:sp>
        <p:nvSpPr>
          <p:cNvPr id="9" name="5 Rectángulo"/>
          <p:cNvSpPr/>
          <p:nvPr/>
        </p:nvSpPr>
        <p:spPr>
          <a:xfrm rot="21296279">
            <a:off x="6576004" y="1004603"/>
            <a:ext cx="220765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Auf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wiedersehen</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0" name="6 Rectángulo"/>
          <p:cNvSpPr/>
          <p:nvPr/>
        </p:nvSpPr>
        <p:spPr>
          <a:xfrm rot="21391232">
            <a:off x="3259394" y="1381072"/>
            <a:ext cx="138531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revoir</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p>
        </p:txBody>
      </p:sp>
      <p:pic>
        <p:nvPicPr>
          <p:cNvPr id="11" name="Eagle 1 - depegue final 30  4-4-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823648" y="7228656"/>
            <a:ext cx="304800" cy="304800"/>
          </a:xfrm>
          <a:prstGeom prst="rect">
            <a:avLst/>
          </a:prstGeom>
        </p:spPr>
      </p:pic>
      <p:pic>
        <p:nvPicPr>
          <p:cNvPr id="3" name="Picture 2" descr="C:\Users\capiA\Desktop\Eaglenest 767.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677647" y="5786438"/>
            <a:ext cx="2297303" cy="811162"/>
          </a:xfrm>
          <a:prstGeom prst="rect">
            <a:avLst/>
          </a:prstGeom>
          <a:noFill/>
          <a:extLst>
            <a:ext uri="{909E8E84-426E-40DD-AFC4-6F175D3DCCD1}">
              <a14:hiddenFill xmlns:a14="http://schemas.microsoft.com/office/drawing/2010/main">
                <a:solidFill>
                  <a:srgbClr val="FFFFFF"/>
                </a:solidFill>
              </a14:hiddenFill>
            </a:ext>
          </a:extLst>
        </p:spPr>
      </p:pic>
      <p:sp>
        <p:nvSpPr>
          <p:cNvPr id="2" name="9 Rectángulo"/>
          <p:cNvSpPr/>
          <p:nvPr/>
        </p:nvSpPr>
        <p:spPr>
          <a:xfrm>
            <a:off x="3614737" y="-1"/>
            <a:ext cx="4981575" cy="6843713"/>
          </a:xfrm>
          <a:prstGeom prst="rect">
            <a:avLst/>
          </a:prstGeom>
          <a:noFill/>
        </p:spPr>
        <p:txBody>
          <a:bodyPr>
            <a:prstTxWarp prst="textPlai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err="1">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Imagenes</a:t>
            </a: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 y texto :</a:t>
            </a: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De la red</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Música:</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Vettel 4 y 5 </a:t>
            </a:r>
            <a:r>
              <a:rPr kumimoji="0" lang="es-ES" sz="1867"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medley</a:t>
            </a:r>
            <a:endPar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1867"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Interprete:</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Caterina Valente</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Edición:</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Eaglenest</a:t>
            </a: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 </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Duración :</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48 minutos</a:t>
            </a:r>
          </a:p>
          <a:p>
            <a:pPr marL="0" marR="0" lvl="0" indent="0" algn="ctr" defTabSz="1219140" rtl="0" eaLnBrk="1" fontAlgn="auto" latinLnBrk="0" hangingPunct="1">
              <a:lnSpc>
                <a:spcPts val="3333"/>
              </a:lnSpc>
              <a:spcBef>
                <a:spcPts val="0"/>
              </a:spcBef>
              <a:spcAft>
                <a:spcPts val="0"/>
              </a:spcAft>
              <a:buClrTx/>
              <a:buSzTx/>
              <a:buFontTx/>
              <a:buNone/>
              <a:tabLst/>
              <a:defRPr/>
            </a:pPr>
            <a:r>
              <a:rPr lang="es-ES" sz="3200" b="1" kern="0" dirty="0">
                <a:ln w="11430"/>
                <a:solidFill>
                  <a:srgbClr val="996600"/>
                </a:solidFill>
                <a:effectLst>
                  <a:outerShdw blurRad="50800" dist="39000" dir="5460000" algn="tl">
                    <a:srgbClr val="000000">
                      <a:alpha val="38000"/>
                    </a:srgbClr>
                  </a:outerShdw>
                </a:effectLst>
                <a:latin typeface="Cooper Black" pitchFamily="18" charset="0"/>
              </a:rPr>
              <a:t>45</a:t>
            </a: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 segundos</a:t>
            </a: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p:txBody>
      </p:sp>
      <p:pic>
        <p:nvPicPr>
          <p:cNvPr id="17" name="Imagen 16" descr="Imagen que contiene hierba, exterior, carretera, carrera de coches&#10;&#10;Descripción generada con confianza muy alta">
            <a:extLst>
              <a:ext uri="{FF2B5EF4-FFF2-40B4-BE49-F238E27FC236}">
                <a16:creationId xmlns:a16="http://schemas.microsoft.com/office/drawing/2014/main" id="{1A4D778E-EA94-4E90-8D91-9B16ADC89A2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94" y="-1"/>
            <a:ext cx="12166601" cy="6858001"/>
          </a:xfrm>
          <a:prstGeom prst="rect">
            <a:avLst/>
          </a:prstGeom>
        </p:spPr>
      </p:pic>
    </p:spTree>
    <p:extLst>
      <p:ext uri="{BB962C8B-B14F-4D97-AF65-F5344CB8AC3E}">
        <p14:creationId xmlns:p14="http://schemas.microsoft.com/office/powerpoint/2010/main" val="23264832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sndAc>
          <p:stSnd>
            <p:snd r:embed="rId4" name="Gabriel's Oboe PD-Eaglenest-1.wav"/>
          </p:stSnd>
        </p:sndAc>
      </p:transition>
    </mc:Choice>
    <mc:Fallback xmlns="">
      <p:transition spd="slow" advTm="0">
        <p:fade/>
        <p:sndAc>
          <p:stSnd>
            <p:snd r:embed="rId10" name="Gabriel's Oboe PD-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1000"/>
                                  </p:stCondLst>
                                  <p:childTnLst>
                                    <p:animEffect transition="out" filter="fade">
                                      <p:cBhvr>
                                        <p:cTn id="6" dur="3000"/>
                                        <p:tgtEl>
                                          <p:spTgt spid="17"/>
                                        </p:tgtEl>
                                      </p:cBhvr>
                                    </p:animEffect>
                                    <p:set>
                                      <p:cBhvr>
                                        <p:cTn id="7" dur="1" fill="hold">
                                          <p:stCondLst>
                                            <p:cond delay="2999"/>
                                          </p:stCondLst>
                                        </p:cTn>
                                        <p:tgtEl>
                                          <p:spTgt spid="17"/>
                                        </p:tgtEl>
                                        <p:attrNameLst>
                                          <p:attrName>style.visibility</p:attrName>
                                        </p:attrNameLst>
                                      </p:cBhvr>
                                      <p:to>
                                        <p:strVal val="hidden"/>
                                      </p:to>
                                    </p:set>
                                  </p:childTnLst>
                                </p:cTn>
                              </p:par>
                            </p:childTnLst>
                          </p:cTn>
                        </p:par>
                        <p:par>
                          <p:cTn id="8" fill="hold">
                            <p:stCondLst>
                              <p:cond delay="4000"/>
                            </p:stCondLst>
                            <p:childTnLst>
                              <p:par>
                                <p:cTn id="9" presetID="28"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8000" fill="hold"/>
                                        <p:tgtEl>
                                          <p:spTgt spid="2"/>
                                        </p:tgtEl>
                                        <p:attrNameLst>
                                          <p:attrName>ppt_x</p:attrName>
                                        </p:attrNameLst>
                                      </p:cBhvr>
                                      <p:tavLst>
                                        <p:tav tm="0">
                                          <p:val>
                                            <p:strVal val="#ppt_x"/>
                                          </p:val>
                                        </p:tav>
                                        <p:tav tm="100000">
                                          <p:val>
                                            <p:strVal val="#ppt_x"/>
                                          </p:val>
                                        </p:tav>
                                      </p:tavLst>
                                    </p:anim>
                                    <p:anim calcmode="lin" valueType="num">
                                      <p:cBhvr>
                                        <p:cTn id="12" dur="28000" fill="hold"/>
                                        <p:tgtEl>
                                          <p:spTgt spid="2"/>
                                        </p:tgtEl>
                                        <p:attrNameLst>
                                          <p:attrName>ppt_y</p:attrName>
                                        </p:attrNameLst>
                                      </p:cBhvr>
                                      <p:tavLst>
                                        <p:tav tm="0">
                                          <p:val>
                                            <p:strVal val="#ppt_y+1"/>
                                          </p:val>
                                        </p:tav>
                                        <p:tav tm="100000">
                                          <p:val>
                                            <p:strVal val="#ppt_y-1"/>
                                          </p:val>
                                        </p:tav>
                                      </p:tavLst>
                                    </p:anim>
                                  </p:childTnLst>
                                </p:cTn>
                              </p:par>
                              <p:par>
                                <p:cTn id="13" presetID="2" presetClass="entr" presetSubtype="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8000" fill="hold"/>
                                        <p:tgtEl>
                                          <p:spTgt spid="3"/>
                                        </p:tgtEl>
                                        <p:attrNameLst>
                                          <p:attrName>ppt_x</p:attrName>
                                        </p:attrNameLst>
                                      </p:cBhvr>
                                      <p:tavLst>
                                        <p:tav tm="0">
                                          <p:val>
                                            <p:strVal val="1+#ppt_w/2"/>
                                          </p:val>
                                        </p:tav>
                                        <p:tav tm="100000">
                                          <p:val>
                                            <p:strVal val="#ppt_x"/>
                                          </p:val>
                                        </p:tav>
                                      </p:tavLst>
                                    </p:anim>
                                    <p:anim calcmode="lin" valueType="num">
                                      <p:cBhvr additive="base">
                                        <p:cTn id="16" dur="8000" fill="hold"/>
                                        <p:tgtEl>
                                          <p:spTgt spid="3"/>
                                        </p:tgtEl>
                                        <p:attrNameLst>
                                          <p:attrName>ppt_y</p:attrName>
                                        </p:attrNameLst>
                                      </p:cBhvr>
                                      <p:tavLst>
                                        <p:tav tm="0">
                                          <p:val>
                                            <p:strVal val="#ppt_y"/>
                                          </p:val>
                                        </p:tav>
                                        <p:tav tm="100000">
                                          <p:val>
                                            <p:strVal val="#ppt_y"/>
                                          </p:val>
                                        </p:tav>
                                      </p:tavLst>
                                    </p:anim>
                                  </p:childTnLst>
                                </p:cTn>
                              </p:par>
                              <p:par>
                                <p:cTn id="17" presetID="43" presetClass="path" presetSubtype="0" accel="50000" decel="50000" fill="hold" nodeType="withEffect">
                                  <p:stCondLst>
                                    <p:cond delay="11000"/>
                                  </p:stCondLst>
                                  <p:childTnLst>
                                    <p:animMotion origin="layout" path="M -6.25E-7 0.00023 L -0.22031 0.00023 C -0.29726 -0.00162 -0.42057 -0.00324 -0.46302 -0.00718 C -0.53815 -0.02801 -0.65586 -0.07037 -0.69961 -0.09445 " pathEditMode="relative" rAng="0" ptsTypes="AAAA">
                                      <p:cBhvr>
                                        <p:cTn id="18" dur="15000" fill="hold"/>
                                        <p:tgtEl>
                                          <p:spTgt spid="3"/>
                                        </p:tgtEl>
                                        <p:attrNameLst>
                                          <p:attrName>ppt_x</p:attrName>
                                          <p:attrName>ppt_y</p:attrName>
                                        </p:attrNameLst>
                                      </p:cBhvr>
                                      <p:rCtr x="-34987" y="-4745"/>
                                    </p:animMotion>
                                  </p:childTnLst>
                                </p:cTn>
                              </p:par>
                              <p:par>
                                <p:cTn id="19" presetID="1" presetClass="mediacall" presetSubtype="0" fill="hold" nodeType="withEffect">
                                  <p:stCondLst>
                                    <p:cond delay="10000"/>
                                  </p:stCondLst>
                                  <p:childTnLst>
                                    <p:cmd type="call" cmd="playFrom(0.0)">
                                      <p:cBhvr>
                                        <p:cTn id="20" dur="30050" fill="hold"/>
                                        <p:tgtEl>
                                          <p:spTgt spid="11"/>
                                        </p:tgtEl>
                                      </p:cBhvr>
                                    </p:cmd>
                                  </p:childTnLst>
                                </p:cTn>
                              </p:par>
                              <p:par>
                                <p:cTn id="21" presetID="41" presetClass="entr" presetSubtype="0" fill="hold" grpId="0" nodeType="withEffect">
                                  <p:stCondLst>
                                    <p:cond delay="1250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125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1250" fill="hold"/>
                                        <p:tgtEl>
                                          <p:spTgt spid="13"/>
                                        </p:tgtEl>
                                        <p:attrNameLst>
                                          <p:attrName>ppt_y</p:attrName>
                                        </p:attrNameLst>
                                      </p:cBhvr>
                                      <p:tavLst>
                                        <p:tav tm="0">
                                          <p:val>
                                            <p:strVal val="#ppt_y"/>
                                          </p:val>
                                        </p:tav>
                                        <p:tav tm="100000">
                                          <p:val>
                                            <p:strVal val="#ppt_y"/>
                                          </p:val>
                                        </p:tav>
                                      </p:tavLst>
                                    </p:anim>
                                    <p:anim calcmode="lin" valueType="num">
                                      <p:cBhvr>
                                        <p:cTn id="25" dur="125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125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250" tmFilter="0,0; .5, 1; 1, 1"/>
                                        <p:tgtEl>
                                          <p:spTgt spid="13"/>
                                        </p:tgtEl>
                                      </p:cBhvr>
                                    </p:animEffect>
                                  </p:childTnLst>
                                </p:cTn>
                              </p:par>
                              <p:par>
                                <p:cTn id="28" presetID="8" presetClass="emph" presetSubtype="0" fill="hold" grpId="1" nodeType="withEffect">
                                  <p:stCondLst>
                                    <p:cond delay="12500"/>
                                  </p:stCondLst>
                                  <p:iterate type="lt">
                                    <p:tmPct val="7000"/>
                                  </p:iterate>
                                  <p:childTnLst>
                                    <p:animRot by="-43200000">
                                      <p:cBhvr>
                                        <p:cTn id="29" dur="2250" fill="hold"/>
                                        <p:tgtEl>
                                          <p:spTgt spid="13"/>
                                        </p:tgtEl>
                                        <p:attrNameLst>
                                          <p:attrName>r</p:attrName>
                                        </p:attrNameLst>
                                      </p:cBhvr>
                                    </p:animRot>
                                  </p:childTnLst>
                                </p:cTn>
                              </p:par>
                              <p:par>
                                <p:cTn id="30" presetID="1" presetClass="exit" presetSubtype="0" fill="hold" nodeType="withEffect">
                                  <p:stCondLst>
                                    <p:cond delay="20650"/>
                                  </p:stCondLst>
                                  <p:childTnLst>
                                    <p:set>
                                      <p:cBhvr>
                                        <p:cTn id="31" dur="1" fill="hold">
                                          <p:stCondLst>
                                            <p:cond delay="9"/>
                                          </p:stCondLst>
                                        </p:cTn>
                                        <p:tgtEl>
                                          <p:spTgt spid="3"/>
                                        </p:tgtEl>
                                        <p:attrNameLst>
                                          <p:attrName>style.visibility</p:attrName>
                                        </p:attrNameLst>
                                      </p:cBhvr>
                                      <p:to>
                                        <p:strVal val="hidden"/>
                                      </p:to>
                                    </p:set>
                                  </p:childTnLst>
                                </p:cTn>
                              </p:par>
                              <p:par>
                                <p:cTn id="32" presetID="10" presetClass="entr" presetSubtype="0" fill="hold" nodeType="withEffect">
                                  <p:stCondLst>
                                    <p:cond delay="2050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350"/>
                                        <p:tgtEl>
                                          <p:spTgt spid="4"/>
                                        </p:tgtEl>
                                      </p:cBhvr>
                                    </p:animEffect>
                                  </p:childTnLst>
                                </p:cTn>
                              </p:par>
                              <p:par>
                                <p:cTn id="35" presetID="43" presetClass="path" presetSubtype="0" accel="50000" decel="50000" fill="hold" nodeType="withEffect">
                                  <p:stCondLst>
                                    <p:cond delay="16500"/>
                                  </p:stCondLst>
                                  <p:childTnLst>
                                    <p:animMotion origin="layout" path="M -0.01354 -3.7037E-7 L -0.6526 -0.23009 " pathEditMode="relative" rAng="0" ptsTypes="AA">
                                      <p:cBhvr>
                                        <p:cTn id="36" dur="12000" fill="hold"/>
                                        <p:tgtEl>
                                          <p:spTgt spid="4"/>
                                        </p:tgtEl>
                                        <p:attrNameLst>
                                          <p:attrName>ppt_x</p:attrName>
                                          <p:attrName>ppt_y</p:attrName>
                                        </p:attrNameLst>
                                      </p:cBhvr>
                                      <p:rCtr x="-31953" y="-11505"/>
                                    </p:animMotion>
                                  </p:childTnLst>
                                </p:cTn>
                              </p:par>
                              <p:par>
                                <p:cTn id="37" presetID="63" presetClass="path" presetSubtype="0" accel="50000" decel="50000" fill="hold" nodeType="withEffect">
                                  <p:stCondLst>
                                    <p:cond delay="24500"/>
                                  </p:stCondLst>
                                  <p:childTnLst>
                                    <p:animMotion origin="layout" path="M -2.29167E-6 0.00209 L 1.20716 -0.2037 " pathEditMode="relative" rAng="0" ptsTypes="AA">
                                      <p:cBhvr>
                                        <p:cTn id="38" dur="18000" fill="hold"/>
                                        <p:tgtEl>
                                          <p:spTgt spid="5"/>
                                        </p:tgtEl>
                                        <p:attrNameLst>
                                          <p:attrName>ppt_x</p:attrName>
                                          <p:attrName>ppt_y</p:attrName>
                                        </p:attrNameLst>
                                      </p:cBhvr>
                                      <p:rCtr x="60352" y="-10301"/>
                                    </p:animMotion>
                                  </p:childTnLst>
                                </p:cTn>
                              </p:par>
                              <p:par>
                                <p:cTn id="39" presetID="53" presetClass="entr" presetSubtype="16" fill="hold" grpId="0" nodeType="withEffect">
                                  <p:stCondLst>
                                    <p:cond delay="2600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0" fill="hold"/>
                                        <p:tgtEl>
                                          <p:spTgt spid="6"/>
                                        </p:tgtEl>
                                        <p:attrNameLst>
                                          <p:attrName>ppt_w</p:attrName>
                                        </p:attrNameLst>
                                      </p:cBhvr>
                                      <p:tavLst>
                                        <p:tav tm="0">
                                          <p:val>
                                            <p:fltVal val="0"/>
                                          </p:val>
                                        </p:tav>
                                        <p:tav tm="100000">
                                          <p:val>
                                            <p:strVal val="#ppt_w"/>
                                          </p:val>
                                        </p:tav>
                                      </p:tavLst>
                                    </p:anim>
                                    <p:anim calcmode="lin" valueType="num">
                                      <p:cBhvr>
                                        <p:cTn id="42" dur="5000" fill="hold"/>
                                        <p:tgtEl>
                                          <p:spTgt spid="6"/>
                                        </p:tgtEl>
                                        <p:attrNameLst>
                                          <p:attrName>ppt_h</p:attrName>
                                        </p:attrNameLst>
                                      </p:cBhvr>
                                      <p:tavLst>
                                        <p:tav tm="0">
                                          <p:val>
                                            <p:fltVal val="0"/>
                                          </p:val>
                                        </p:tav>
                                        <p:tav tm="100000">
                                          <p:val>
                                            <p:strVal val="#ppt_h"/>
                                          </p:val>
                                        </p:tav>
                                      </p:tavLst>
                                    </p:anim>
                                    <p:animEffect transition="in" filter="fade">
                                      <p:cBhvr>
                                        <p:cTn id="43" dur="5000"/>
                                        <p:tgtEl>
                                          <p:spTgt spid="6"/>
                                        </p:tgtEl>
                                      </p:cBhvr>
                                    </p:animEffect>
                                  </p:childTnLst>
                                </p:cTn>
                              </p:par>
                              <p:par>
                                <p:cTn id="44" presetID="10" presetClass="entr" presetSubtype="0" fill="hold" grpId="0" nodeType="withEffect">
                                  <p:stCondLst>
                                    <p:cond delay="30750"/>
                                  </p:stCondLst>
                                  <p:iterate type="lt">
                                    <p:tmPct val="10000"/>
                                  </p:iterate>
                                  <p:childTnLst>
                                    <p:set>
                                      <p:cBhvr>
                                        <p:cTn id="45" dur="1" fill="hold">
                                          <p:stCondLst>
                                            <p:cond delay="0"/>
                                          </p:stCondLst>
                                        </p:cTn>
                                        <p:tgtEl>
                                          <p:spTgt spid="7"/>
                                        </p:tgtEl>
                                        <p:attrNameLst>
                                          <p:attrName>style.visibility</p:attrName>
                                        </p:attrNameLst>
                                      </p:cBhvr>
                                      <p:to>
                                        <p:strVal val="visible"/>
                                      </p:to>
                                    </p:set>
                                    <p:animEffect transition="in" filter="fade">
                                      <p:cBhvr>
                                        <p:cTn id="46" dur="1250"/>
                                        <p:tgtEl>
                                          <p:spTgt spid="7"/>
                                        </p:tgtEl>
                                      </p:cBhvr>
                                    </p:animEffect>
                                  </p:childTnLst>
                                </p:cTn>
                              </p:par>
                              <p:par>
                                <p:cTn id="47" presetID="8" presetClass="emph" presetSubtype="0" fill="hold" grpId="1" nodeType="withEffect">
                                  <p:stCondLst>
                                    <p:cond delay="30750"/>
                                  </p:stCondLst>
                                  <p:iterate type="lt">
                                    <p:tmPct val="10000"/>
                                  </p:iterate>
                                  <p:childTnLst>
                                    <p:animRot by="21600000">
                                      <p:cBhvr>
                                        <p:cTn id="48" dur="2250" fill="hold"/>
                                        <p:tgtEl>
                                          <p:spTgt spid="7"/>
                                        </p:tgtEl>
                                        <p:attrNameLst>
                                          <p:attrName>r</p:attrName>
                                        </p:attrNameLst>
                                      </p:cBhvr>
                                    </p:animRot>
                                  </p:childTnLst>
                                </p:cTn>
                              </p:par>
                              <p:par>
                                <p:cTn id="49" presetID="10" presetClass="entr" presetSubtype="0" fill="hold" grpId="0" nodeType="withEffect">
                                  <p:stCondLst>
                                    <p:cond delay="33250"/>
                                  </p:stCondLst>
                                  <p:iterate type="lt">
                                    <p:tmPct val="10000"/>
                                  </p:iterate>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childTnLst>
                                </p:cTn>
                              </p:par>
                              <p:par>
                                <p:cTn id="52" presetID="8" presetClass="emph" presetSubtype="0" fill="hold" grpId="1" nodeType="withEffect">
                                  <p:stCondLst>
                                    <p:cond delay="33250"/>
                                  </p:stCondLst>
                                  <p:iterate type="lt">
                                    <p:tmPct val="10000"/>
                                  </p:iterate>
                                  <p:childTnLst>
                                    <p:animRot by="43200000">
                                      <p:cBhvr>
                                        <p:cTn id="53" dur="2250" fill="hold"/>
                                        <p:tgtEl>
                                          <p:spTgt spid="10"/>
                                        </p:tgtEl>
                                        <p:attrNameLst>
                                          <p:attrName>r</p:attrName>
                                        </p:attrNameLst>
                                      </p:cBhvr>
                                    </p:animRot>
                                  </p:childTnLst>
                                </p:cTn>
                              </p:par>
                              <p:par>
                                <p:cTn id="54" presetID="10" presetClass="entr" presetSubtype="0" fill="hold" grpId="0" nodeType="withEffect">
                                  <p:stCondLst>
                                    <p:cond delay="35500"/>
                                  </p:stCondLst>
                                  <p:iterate type="lt">
                                    <p:tmPct val="10000"/>
                                  </p:iterate>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childTnLst>
                                </p:cTn>
                              </p:par>
                              <p:par>
                                <p:cTn id="57" presetID="8" presetClass="emph" presetSubtype="0" fill="hold" grpId="1" nodeType="withEffect">
                                  <p:stCondLst>
                                    <p:cond delay="35500"/>
                                  </p:stCondLst>
                                  <p:iterate type="lt">
                                    <p:tmPct val="10000"/>
                                  </p:iterate>
                                  <p:childTnLst>
                                    <p:animRot by="21600000">
                                      <p:cBhvr>
                                        <p:cTn id="58" dur="2250" fill="hold"/>
                                        <p:tgtEl>
                                          <p:spTgt spid="9"/>
                                        </p:tgtEl>
                                        <p:attrNameLst>
                                          <p:attrName>r</p:attrName>
                                        </p:attrNameLst>
                                      </p:cBhvr>
                                    </p:animRot>
                                  </p:childTnLst>
                                </p:cTn>
                              </p:par>
                              <p:par>
                                <p:cTn id="59" presetID="10" presetClass="entr" presetSubtype="0" fill="hold" grpId="0" nodeType="withEffect">
                                  <p:stCondLst>
                                    <p:cond delay="37500"/>
                                  </p:stCondLst>
                                  <p:iterate type="lt">
                                    <p:tmPct val="10000"/>
                                  </p:iterate>
                                  <p:childTnLst>
                                    <p:set>
                                      <p:cBhvr>
                                        <p:cTn id="60" dur="1" fill="hold">
                                          <p:stCondLst>
                                            <p:cond delay="0"/>
                                          </p:stCondLst>
                                        </p:cTn>
                                        <p:tgtEl>
                                          <p:spTgt spid="8"/>
                                        </p:tgtEl>
                                        <p:attrNameLst>
                                          <p:attrName>style.visibility</p:attrName>
                                        </p:attrNameLst>
                                      </p:cBhvr>
                                      <p:to>
                                        <p:strVal val="visible"/>
                                      </p:to>
                                    </p:set>
                                    <p:animEffect transition="in" filter="fade">
                                      <p:cBhvr>
                                        <p:cTn id="61" dur="1000"/>
                                        <p:tgtEl>
                                          <p:spTgt spid="8"/>
                                        </p:tgtEl>
                                      </p:cBhvr>
                                    </p:animEffect>
                                  </p:childTnLst>
                                </p:cTn>
                              </p:par>
                              <p:par>
                                <p:cTn id="62" presetID="8" presetClass="emph" presetSubtype="0" fill="hold" grpId="1" nodeType="withEffect">
                                  <p:stCondLst>
                                    <p:cond delay="37500"/>
                                  </p:stCondLst>
                                  <p:iterate type="lt">
                                    <p:tmPct val="0"/>
                                  </p:iterate>
                                  <p:childTnLst>
                                    <p:animRot by="21600000">
                                      <p:cBhvr>
                                        <p:cTn id="63" dur="225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p:cTn id="64" fill="hold" display="0">
                  <p:stCondLst>
                    <p:cond delay="indefinite"/>
                  </p:stCondLst>
                  <p:endCondLst>
                    <p:cond evt="onStopAudio" delay="0">
                      <p:tgtEl>
                        <p:sldTgt/>
                      </p:tgtEl>
                    </p:cond>
                  </p:endCondLst>
                </p:cTn>
                <p:tgtEl>
                  <p:spTgt spid="11"/>
                </p:tgtEl>
              </p:cMediaNode>
            </p:audio>
          </p:childTnLst>
        </p:cTn>
      </p:par>
    </p:tnLst>
    <p:bldLst>
      <p:bldP spid="6" grpId="0"/>
      <p:bldP spid="7" grpId="0"/>
      <p:bldP spid="7" grpId="1"/>
      <p:bldP spid="8" grpId="0"/>
      <p:bldP spid="8" grpId="1"/>
      <p:bldP spid="13" grpId="0"/>
      <p:bldP spid="13" grpId="1"/>
      <p:bldP spid="9" grpId="0"/>
      <p:bldP spid="9" grpId="1"/>
      <p:bldP spid="10" grpId="0"/>
      <p:bldP spid="10" grpId="1"/>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9699" name="Rectangle 3"/>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pic>
        <p:nvPicPr>
          <p:cNvPr id="29700" name="Picture 4"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2400" y="0"/>
            <a:ext cx="65024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Text Box 5"/>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 altLang="es-MX" sz="60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¿Te ha gustado?</a:t>
            </a:r>
            <a: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 </a:t>
            </a:r>
            <a:b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Puedes ver más entrando </a:t>
            </a:r>
            <a:b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hlinkClick r:id="rId2"/>
              </a:rPr>
              <a:t>Aquí</a:t>
            </a:r>
            <a:endPar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endParaRPr>
          </a:p>
        </p:txBody>
      </p:sp>
      <p:sp>
        <p:nvSpPr>
          <p:cNvPr id="29702" name="Text Box 6"/>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altLang="es-MX" sz="18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Además puedes recibir powerpoints en tu correo electrónico suscribiéndote aquí:</a:t>
            </a:r>
            <a:r>
              <a:rPr kumimoji="0" lang="es-ES_tradnl"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rPr>
              <a:t> </a:t>
            </a:r>
          </a:p>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s-ES"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endParaRPr>
          </a:p>
        </p:txBody>
      </p:sp>
      <p:pic>
        <p:nvPicPr>
          <p:cNvPr id="29703" name="Picture 7"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8"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5" name="Picture 9"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6" name="Picture 10"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7" name="Picture 11"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8" name="Picture 12"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9" name="1 CuadroTexto"/>
          <p:cNvSpPr txBox="1">
            <a:spLocks noChangeArrowheads="1"/>
          </p:cNvSpPr>
          <p:nvPr/>
        </p:nvSpPr>
        <p:spPr bwMode="auto">
          <a:xfrm>
            <a:off x="12299950" y="44450"/>
            <a:ext cx="4445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rPr>
              <a:t>12:00</a:t>
            </a:r>
            <a:endParaRPr kumimoji="0" lang="es-MX"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35303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0">
        <p15:prstTrans prst="curtain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0"/>
                                  </p:stCondLst>
                                  <p:childTnLst>
                                    <p:set>
                                      <p:cBhvr>
                                        <p:cTn id="6" dur="1" fill="hold">
                                          <p:stCondLst>
                                            <p:cond delay="0"/>
                                          </p:stCondLst>
                                        </p:cTn>
                                        <p:tgtEl>
                                          <p:spTgt spid="297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9" grpId="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53390838"/>
      </p:ext>
    </p:extLst>
  </p:cSld>
  <p:clrMapOvr>
    <a:masterClrMapping/>
  </p:clrMapOvr>
  <p:transition spd="slow" advClick="0" advTm="0">
    <p:fade/>
  </p:transition>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3.xml><?xml version="1.0" encoding="utf-8"?>
<a:theme xmlns:a="http://schemas.openxmlformats.org/drawingml/2006/main" name="Sector">
  <a:themeElements>
    <a:clrScheme name="Sector">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ector">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ector">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45256</TotalTime>
  <Words>4538</Words>
  <Application>Microsoft Office PowerPoint</Application>
  <PresentationFormat>Panorámica</PresentationFormat>
  <Paragraphs>518</Paragraphs>
  <Slides>34</Slides>
  <Notes>0</Notes>
  <HiddenSlides>1</HiddenSlides>
  <MMClips>3</MMClips>
  <ScaleCrop>false</ScaleCrop>
  <HeadingPairs>
    <vt:vector size="6" baseType="variant">
      <vt:variant>
        <vt:lpstr>Fuentes usadas</vt:lpstr>
      </vt:variant>
      <vt:variant>
        <vt:i4>14</vt:i4>
      </vt:variant>
      <vt:variant>
        <vt:lpstr>Tema</vt:lpstr>
      </vt:variant>
      <vt:variant>
        <vt:i4>3</vt:i4>
      </vt:variant>
      <vt:variant>
        <vt:lpstr>Títulos de diapositiva</vt:lpstr>
      </vt:variant>
      <vt:variant>
        <vt:i4>34</vt:i4>
      </vt:variant>
    </vt:vector>
  </HeadingPairs>
  <TitlesOfParts>
    <vt:vector size="51" baseType="lpstr">
      <vt:lpstr>Algerian</vt:lpstr>
      <vt:lpstr>Arial</vt:lpstr>
      <vt:lpstr>Arial Narrow</vt:lpstr>
      <vt:lpstr>Calibri</vt:lpstr>
      <vt:lpstr>Calibri Light</vt:lpstr>
      <vt:lpstr>Century Gothic</vt:lpstr>
      <vt:lpstr>CommercialScript BT</vt:lpstr>
      <vt:lpstr>Cooper Black</vt:lpstr>
      <vt:lpstr>Edwardian Script ITC</vt:lpstr>
      <vt:lpstr>Kristen ITC</vt:lpstr>
      <vt:lpstr>Times New Roman</vt:lpstr>
      <vt:lpstr>Verdana</vt:lpstr>
      <vt:lpstr>Wingdings 2</vt:lpstr>
      <vt:lpstr>Wingdings 3</vt:lpstr>
      <vt:lpstr>HDOfficeLightV0</vt:lpstr>
      <vt:lpstr>Ion</vt:lpstr>
      <vt:lpstr>Sector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(F1a)  2010, 2011, 2012 y 2013  Sebastian Vettel  2ª parte de 2  48' 45''  M</dc:title>
  <dc:creator>Eagle's nest</dc:creator>
  <cp:lastModifiedBy>Eagle's nest</cp:lastModifiedBy>
  <cp:revision>3821</cp:revision>
  <dcterms:created xsi:type="dcterms:W3CDTF">2017-07-02T00:56:35Z</dcterms:created>
  <dcterms:modified xsi:type="dcterms:W3CDTF">2018-07-17T03:45:10Z</dcterms:modified>
</cp:coreProperties>
</file>