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 id="2147483672" r:id="rId2"/>
  </p:sldMasterIdLst>
  <p:notesMasterIdLst>
    <p:notesMasterId r:id="rId53"/>
  </p:notesMasterIdLst>
  <p:sldIdLst>
    <p:sldId id="3068" r:id="rId3"/>
    <p:sldId id="1659" r:id="rId4"/>
    <p:sldId id="531" r:id="rId5"/>
    <p:sldId id="2780" r:id="rId6"/>
    <p:sldId id="2793" r:id="rId7"/>
    <p:sldId id="2794" r:id="rId8"/>
    <p:sldId id="2791" r:id="rId9"/>
    <p:sldId id="3055" r:id="rId10"/>
    <p:sldId id="2813" r:id="rId11"/>
    <p:sldId id="2820" r:id="rId12"/>
    <p:sldId id="2830" r:id="rId13"/>
    <p:sldId id="2817" r:id="rId14"/>
    <p:sldId id="2856" r:id="rId15"/>
    <p:sldId id="2861" r:id="rId16"/>
    <p:sldId id="2870" r:id="rId17"/>
    <p:sldId id="3056" r:id="rId18"/>
    <p:sldId id="2877" r:id="rId19"/>
    <p:sldId id="2884" r:id="rId20"/>
    <p:sldId id="2889" r:id="rId21"/>
    <p:sldId id="2893" r:id="rId22"/>
    <p:sldId id="2894" r:id="rId23"/>
    <p:sldId id="2899" r:id="rId24"/>
    <p:sldId id="2902" r:id="rId25"/>
    <p:sldId id="2913" r:id="rId26"/>
    <p:sldId id="2914" r:id="rId27"/>
    <p:sldId id="2921" r:id="rId28"/>
    <p:sldId id="2931" r:id="rId29"/>
    <p:sldId id="2939" r:id="rId30"/>
    <p:sldId id="2962" r:id="rId31"/>
    <p:sldId id="2953" r:id="rId32"/>
    <p:sldId id="2957" r:id="rId33"/>
    <p:sldId id="2963" r:id="rId34"/>
    <p:sldId id="2972" r:id="rId35"/>
    <p:sldId id="2843" r:id="rId36"/>
    <p:sldId id="2979" r:id="rId37"/>
    <p:sldId id="2984" r:id="rId38"/>
    <p:sldId id="2997" r:id="rId39"/>
    <p:sldId id="3002" r:id="rId40"/>
    <p:sldId id="2994" r:id="rId41"/>
    <p:sldId id="3014" r:id="rId42"/>
    <p:sldId id="3018" r:id="rId43"/>
    <p:sldId id="3022" r:id="rId44"/>
    <p:sldId id="3025" r:id="rId45"/>
    <p:sldId id="3033" r:id="rId46"/>
    <p:sldId id="3039" r:id="rId47"/>
    <p:sldId id="3043" r:id="rId48"/>
    <p:sldId id="3050" r:id="rId49"/>
    <p:sldId id="3067" r:id="rId50"/>
    <p:sldId id="952" r:id="rId51"/>
    <p:sldId id="953" r:id="rId52"/>
  </p:sldIdLst>
  <p:sldSz cx="12192000" cy="6858000"/>
  <p:notesSz cx="6858000" cy="9144000"/>
  <p:defaultText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tm+K5yK2wvGvyWZhiUXzVQ==" hashData="qHyO0/pSoolzBkNX1Czke/G3OMkx9oMOc1B9sEe7J3PR754qaHa1ZTOla1HQBKPhfS6Akuia2b/C3meNybdrG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66B00"/>
    <a:srgbClr val="9CEAFA"/>
    <a:srgbClr val="626262"/>
    <a:srgbClr val="6B6B6B"/>
    <a:srgbClr val="737373"/>
    <a:srgbClr val="FF9933"/>
    <a:srgbClr val="6C5200"/>
    <a:srgbClr val="644C00"/>
    <a:srgbClr val="7A5D00"/>
    <a:srgbClr val="58267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8160" autoAdjust="0"/>
    <p:restoredTop sz="94322" autoAdjust="0"/>
  </p:normalViewPr>
  <p:slideViewPr>
    <p:cSldViewPr snapToGrid="0" showGuides="1">
      <p:cViewPr varScale="1">
        <p:scale>
          <a:sx n="65" d="100"/>
          <a:sy n="65" d="100"/>
        </p:scale>
        <p:origin x="396" y="60"/>
      </p:cViewPr>
      <p:guideLst>
        <p:guide orient="horz" pos="2160"/>
        <p:guide pos="3840"/>
      </p:guideLst>
    </p:cSldViewPr>
  </p:slideViewPr>
  <p:outlineViewPr>
    <p:cViewPr>
      <p:scale>
        <a:sx n="33" d="100"/>
        <a:sy n="33" d="100"/>
      </p:scale>
      <p:origin x="0" y="-8154"/>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slide" Target="slides/slide49.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encabezado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s-MX"/>
          </a:p>
        </p:txBody>
      </p:sp>
      <p:sp>
        <p:nvSpPr>
          <p:cNvPr id="3" name="Marcador de fecha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0890C72-7283-47E4-AB7B-E70F4CA349E1}" type="datetimeFigureOut">
              <a:rPr lang="es-MX" smtClean="0"/>
              <a:t>26/02/2018</a:t>
            </a:fld>
            <a:endParaRPr lang="es-MX"/>
          </a:p>
        </p:txBody>
      </p:sp>
      <p:sp>
        <p:nvSpPr>
          <p:cNvPr id="4" name="Marcador de imagen de diapositiva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s-MX"/>
          </a:p>
        </p:txBody>
      </p:sp>
      <p:sp>
        <p:nvSpPr>
          <p:cNvPr id="5" name="Marcador de nota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6" name="Marcador de pie de página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s-MX"/>
          </a:p>
        </p:txBody>
      </p:sp>
      <p:sp>
        <p:nvSpPr>
          <p:cNvPr id="7" name="Marcador de número de diapositiva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D87F657-8C5E-4E38-92AB-230687246DA7}" type="slidenum">
              <a:rPr lang="es-MX" smtClean="0"/>
              <a:t>‹Nº›</a:t>
            </a:fld>
            <a:endParaRPr lang="es-MX"/>
          </a:p>
        </p:txBody>
      </p:sp>
    </p:spTree>
    <p:extLst>
      <p:ext uri="{BB962C8B-B14F-4D97-AF65-F5344CB8AC3E}">
        <p14:creationId xmlns:p14="http://schemas.microsoft.com/office/powerpoint/2010/main" val="36608292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a:t>Haga clic para modificar el estilo de título del patrón</a:t>
            </a:r>
            <a:endParaRPr lang="es-MX"/>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editar el estilo de subtítulo del patrón</a:t>
            </a:r>
            <a:endParaRPr lang="es-MX"/>
          </a:p>
        </p:txBody>
      </p:sp>
      <p:sp>
        <p:nvSpPr>
          <p:cNvPr id="4" name="Marcador de fecha 3"/>
          <p:cNvSpPr>
            <a:spLocks noGrp="1"/>
          </p:cNvSpPr>
          <p:nvPr>
            <p:ph type="dt" sz="half" idx="10"/>
          </p:nvPr>
        </p:nvSpPr>
        <p:spPr/>
        <p:txBody>
          <a:bodyPr/>
          <a:lstStyle/>
          <a:p>
            <a:fld id="{DA42748F-70D5-4D10-ACCC-B7F1ED2D5882}"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44680631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idx="1"/>
          </p:nvPr>
        </p:nvSpPr>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2F8D1478-D05C-4FDD-A409-A11F4D4906A2}"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4931406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a:t>Haga clic para modificar el estilo de título del patrón</a:t>
            </a:r>
            <a:endParaRPr lang="es-MX"/>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Editar el estilo de texto del patrón</a:t>
            </a:r>
          </a:p>
        </p:txBody>
      </p:sp>
      <p:sp>
        <p:nvSpPr>
          <p:cNvPr id="4" name="Marcador de fecha 3"/>
          <p:cNvSpPr>
            <a:spLocks noGrp="1"/>
          </p:cNvSpPr>
          <p:nvPr>
            <p:ph type="dt" sz="half" idx="10"/>
          </p:nvPr>
        </p:nvSpPr>
        <p:spPr/>
        <p:txBody>
          <a:bodyPr/>
          <a:lstStyle/>
          <a:p>
            <a:fld id="{1CCAEE47-38E2-49E5-BAFA-9B8939847773}"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90713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contenido 2"/>
          <p:cNvSpPr>
            <a:spLocks noGrp="1"/>
          </p:cNvSpPr>
          <p:nvPr>
            <p:ph sz="half" idx="1"/>
          </p:nvPr>
        </p:nvSpPr>
        <p:spPr>
          <a:xfrm>
            <a:off x="838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contenido 3"/>
          <p:cNvSpPr>
            <a:spLocks noGrp="1"/>
          </p:cNvSpPr>
          <p:nvPr>
            <p:ph sz="half" idx="2"/>
          </p:nvPr>
        </p:nvSpPr>
        <p:spPr>
          <a:xfrm>
            <a:off x="6172200" y="1825625"/>
            <a:ext cx="5181600" cy="435133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fecha 4"/>
          <p:cNvSpPr>
            <a:spLocks noGrp="1"/>
          </p:cNvSpPr>
          <p:nvPr>
            <p:ph type="dt" sz="half" idx="10"/>
          </p:nvPr>
        </p:nvSpPr>
        <p:spPr/>
        <p:txBody>
          <a:bodyPr/>
          <a:lstStyle/>
          <a:p>
            <a:fld id="{B149AE67-2142-42EC-A1B1-ECC529521726}"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4209142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a:t>Haga clic para modificar el estilo de título del patrón</a:t>
            </a:r>
            <a:endParaRPr lang="es-MX"/>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7" name="Marcador de fecha 6"/>
          <p:cNvSpPr>
            <a:spLocks noGrp="1"/>
          </p:cNvSpPr>
          <p:nvPr>
            <p:ph type="dt" sz="half" idx="10"/>
          </p:nvPr>
        </p:nvSpPr>
        <p:spPr/>
        <p:txBody>
          <a:bodyPr/>
          <a:lstStyle/>
          <a:p>
            <a:fld id="{EB2F364E-2E03-4938-9603-0C2FA1D27A7B}" type="datetime1">
              <a:rPr lang="es-MX" smtClean="0"/>
              <a:t>26/02/2018</a:t>
            </a:fld>
            <a:endParaRPr lang="es-MX"/>
          </a:p>
        </p:txBody>
      </p:sp>
      <p:sp>
        <p:nvSpPr>
          <p:cNvPr id="8" name="Marcador de pie de página 7"/>
          <p:cNvSpPr>
            <a:spLocks noGrp="1"/>
          </p:cNvSpPr>
          <p:nvPr>
            <p:ph type="ftr" sz="quarter" idx="11"/>
          </p:nvPr>
        </p:nvSpPr>
        <p:spPr/>
        <p:txBody>
          <a:bodyPr/>
          <a:lstStyle/>
          <a:p>
            <a:endParaRPr lang="es-MX"/>
          </a:p>
        </p:txBody>
      </p:sp>
      <p:sp>
        <p:nvSpPr>
          <p:cNvPr id="9" name="Marcador de número de diapositiva 8"/>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4505227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fecha 2"/>
          <p:cNvSpPr>
            <a:spLocks noGrp="1"/>
          </p:cNvSpPr>
          <p:nvPr>
            <p:ph type="dt" sz="half" idx="10"/>
          </p:nvPr>
        </p:nvSpPr>
        <p:spPr/>
        <p:txBody>
          <a:bodyPr/>
          <a:lstStyle/>
          <a:p>
            <a:fld id="{A3FB5E13-DF85-48A1-81A7-FCEA140A86FF}" type="datetime1">
              <a:rPr lang="es-MX" smtClean="0"/>
              <a:t>26/02/2018</a:t>
            </a:fld>
            <a:endParaRPr lang="es-MX"/>
          </a:p>
        </p:txBody>
      </p:sp>
      <p:sp>
        <p:nvSpPr>
          <p:cNvPr id="4" name="Marcador de pie de página 3"/>
          <p:cNvSpPr>
            <a:spLocks noGrp="1"/>
          </p:cNvSpPr>
          <p:nvPr>
            <p:ph type="ftr" sz="quarter" idx="11"/>
          </p:nvPr>
        </p:nvSpPr>
        <p:spPr/>
        <p:txBody>
          <a:bodyPr/>
          <a:lstStyle/>
          <a:p>
            <a:endParaRPr lang="es-MX"/>
          </a:p>
        </p:txBody>
      </p:sp>
      <p:sp>
        <p:nvSpPr>
          <p:cNvPr id="5" name="Marcador de número de diapositiva 4"/>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64292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257E15E3-DF12-4FFF-899C-5F103ECDB05F}" type="datetime1">
              <a:rPr lang="es-MX" smtClean="0"/>
              <a:t>26/02/2018</a:t>
            </a:fld>
            <a:endParaRPr lang="es-MX"/>
          </a:p>
        </p:txBody>
      </p:sp>
      <p:sp>
        <p:nvSpPr>
          <p:cNvPr id="3" name="Marcador de pie de página 2"/>
          <p:cNvSpPr>
            <a:spLocks noGrp="1"/>
          </p:cNvSpPr>
          <p:nvPr>
            <p:ph type="ftr" sz="quarter" idx="11"/>
          </p:nvPr>
        </p:nvSpPr>
        <p:spPr/>
        <p:txBody>
          <a:bodyPr/>
          <a:lstStyle/>
          <a:p>
            <a:endParaRPr lang="es-MX"/>
          </a:p>
        </p:txBody>
      </p:sp>
      <p:sp>
        <p:nvSpPr>
          <p:cNvPr id="4" name="Marcador de número de diapositiva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694611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A1590AE6-FF40-4C5D-A3AE-41566A307BAC}"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7422784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a:t>Haga clic para modificar el estilo de título del patrón</a:t>
            </a:r>
            <a:endParaRPr lang="es-MX"/>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s-MX"/>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Editar el estilo de texto del patrón</a:t>
            </a:r>
          </a:p>
        </p:txBody>
      </p:sp>
      <p:sp>
        <p:nvSpPr>
          <p:cNvPr id="5" name="Marcador de fecha 4"/>
          <p:cNvSpPr>
            <a:spLocks noGrp="1"/>
          </p:cNvSpPr>
          <p:nvPr>
            <p:ph type="dt" sz="half" idx="10"/>
          </p:nvPr>
        </p:nvSpPr>
        <p:spPr/>
        <p:txBody>
          <a:bodyPr/>
          <a:lstStyle/>
          <a:p>
            <a:fld id="{43E69619-1E1D-4681-A1E7-784CB67E7EC5}" type="datetime1">
              <a:rPr lang="es-MX" smtClean="0"/>
              <a:t>26/02/2018</a:t>
            </a:fld>
            <a:endParaRPr lang="es-MX"/>
          </a:p>
        </p:txBody>
      </p:sp>
      <p:sp>
        <p:nvSpPr>
          <p:cNvPr id="6" name="Marcador de pie de página 5"/>
          <p:cNvSpPr>
            <a:spLocks noGrp="1"/>
          </p:cNvSpPr>
          <p:nvPr>
            <p:ph type="ftr" sz="quarter" idx="11"/>
          </p:nvPr>
        </p:nvSpPr>
        <p:spPr/>
        <p:txBody>
          <a:bodyPr/>
          <a:lstStyle/>
          <a:p>
            <a:endParaRPr lang="es-MX"/>
          </a:p>
        </p:txBody>
      </p:sp>
      <p:sp>
        <p:nvSpPr>
          <p:cNvPr id="7" name="Marcador de número de diapositiva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9876798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MX"/>
          </a:p>
        </p:txBody>
      </p:sp>
      <p:sp>
        <p:nvSpPr>
          <p:cNvPr id="3" name="Marcador de texto vertical 2"/>
          <p:cNvSpPr>
            <a:spLocks noGrp="1"/>
          </p:cNvSpPr>
          <p:nvPr>
            <p:ph type="body" orient="vert" idx="1"/>
          </p:nvPr>
        </p:nvSpPr>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98B075AA-9633-4603-92E6-22639D542F19}"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673046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a:t>Haga clic para modificar el estilo de título del patrón</a:t>
            </a:r>
            <a:endParaRPr lang="es-MX"/>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10"/>
          </p:nvPr>
        </p:nvSpPr>
        <p:spPr/>
        <p:txBody>
          <a:bodyPr/>
          <a:lstStyle/>
          <a:p>
            <a:fld id="{15D5BEDA-8D33-4E62-859E-F9DFE2BBB7E8}" type="datetime1">
              <a:rPr lang="es-MX" smtClean="0"/>
              <a:t>26/02/2018</a:t>
            </a:fld>
            <a:endParaRPr lang="es-MX"/>
          </a:p>
        </p:txBody>
      </p:sp>
      <p:sp>
        <p:nvSpPr>
          <p:cNvPr id="5" name="Marcador de pie de página 4"/>
          <p:cNvSpPr>
            <a:spLocks noGrp="1"/>
          </p:cNvSpPr>
          <p:nvPr>
            <p:ph type="ftr" sz="quarter" idx="11"/>
          </p:nvPr>
        </p:nvSpPr>
        <p:spPr/>
        <p:txBody>
          <a:bodyPr/>
          <a:lstStyle/>
          <a:p>
            <a:endParaRPr lang="es-MX"/>
          </a:p>
        </p:txBody>
      </p:sp>
      <p:sp>
        <p:nvSpPr>
          <p:cNvPr id="6" name="Marcador de número de diapositiva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275486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4530"/>
            <a:ext cx="9144000" cy="2387600"/>
          </a:xfrm>
        </p:spPr>
        <p:txBody>
          <a:bodyPr anchor="b">
            <a:normAutofit/>
          </a:bodyPr>
          <a:lstStyle>
            <a:lvl1pPr algn="ctr">
              <a:defRPr sz="6000"/>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1524000" y="3602038"/>
            <a:ext cx="9144000" cy="1655762"/>
          </a:xfrm>
        </p:spPr>
        <p:txBody>
          <a:bodyPr>
            <a:normAutofit/>
          </a:bodyPr>
          <a:lstStyle>
            <a:lvl1pPr marL="0" indent="0" algn="ctr">
              <a:buNone/>
              <a:defRPr sz="2400">
                <a:solidFill>
                  <a:schemeClr val="tx1">
                    <a:lumMod val="75000"/>
                    <a:lumOff val="25000"/>
                  </a:schemeClr>
                </a:solidFill>
              </a:defRPr>
            </a:lvl1pPr>
            <a:lvl2pPr marL="457200" indent="0" algn="ctr">
              <a:buNone/>
              <a:defRPr sz="28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p:txBody>
          <a:bodyPr/>
          <a:lstStyle/>
          <a:p>
            <a:fld id="{00B2C98C-0B36-436E-921A-AEA11C44C616}"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87649132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F5390151-2155-4185-9FD6-660B0938C037}"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74131601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itle 1"/>
          <p:cNvSpPr>
            <a:spLocks noGrp="1"/>
          </p:cNvSpPr>
          <p:nvPr>
            <p:ph type="title"/>
          </p:nvPr>
        </p:nvSpPr>
        <p:spPr>
          <a:xfrm>
            <a:off x="831850" y="1712423"/>
            <a:ext cx="10515600" cy="2851208"/>
          </a:xfrm>
        </p:spPr>
        <p:txBody>
          <a:bodyPr anchor="b">
            <a:normAutofit/>
          </a:bodyPr>
          <a:lstStyle>
            <a:lvl1pPr>
              <a:defRPr sz="6000" b="0"/>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831850" y="4552633"/>
            <a:ext cx="10515600" cy="1500187"/>
          </a:xfrm>
        </p:spPr>
        <p:txBody>
          <a:bodyPr anchor="t">
            <a:normAutofit/>
          </a:bodyPr>
          <a:lstStyle>
            <a:lvl1pPr marL="0" indent="0">
              <a:buNone/>
              <a:defRPr sz="24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a:t>
            </a:r>
          </a:p>
        </p:txBody>
      </p:sp>
      <p:sp>
        <p:nvSpPr>
          <p:cNvPr id="4" name="Date Placeholder 3"/>
          <p:cNvSpPr>
            <a:spLocks noGrp="1"/>
          </p:cNvSpPr>
          <p:nvPr>
            <p:ph type="dt" sz="half" idx="10"/>
          </p:nvPr>
        </p:nvSpPr>
        <p:spPr/>
        <p:txBody>
          <a:bodyPr/>
          <a:lstStyle/>
          <a:p>
            <a:fld id="{6780690F-3A63-462B-9707-E967896D8068}"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14541590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845127"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Content Placeholder 3"/>
          <p:cNvSpPr>
            <a:spLocks noGrp="1"/>
          </p:cNvSpPr>
          <p:nvPr>
            <p:ph sz="half" idx="2"/>
          </p:nvPr>
        </p:nvSpPr>
        <p:spPr>
          <a:xfrm>
            <a:off x="6172200" y="1828800"/>
            <a:ext cx="5181600" cy="4351337"/>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Date Placeholder 4"/>
          <p:cNvSpPr>
            <a:spLocks noGrp="1"/>
          </p:cNvSpPr>
          <p:nvPr>
            <p:ph type="dt" sz="half" idx="10"/>
          </p:nvPr>
        </p:nvSpPr>
        <p:spPr/>
        <p:txBody>
          <a:bodyPr/>
          <a:lstStyle/>
          <a:p>
            <a:fld id="{074FD138-57E0-4515-B491-464030BC8779}" type="datetime1">
              <a:rPr lang="es-MX" smtClean="0"/>
              <a:t>26/02/2018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233790352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Comparació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845127" y="1681850"/>
            <a:ext cx="5156200" cy="825699"/>
          </a:xfrm>
        </p:spPr>
        <p:txBody>
          <a:bodyPr anchor="b">
            <a:normAutofit/>
          </a:bodyPr>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4" name="Content Placeholder 3"/>
          <p:cNvSpPr>
            <a:spLocks noGrp="1"/>
          </p:cNvSpPr>
          <p:nvPr>
            <p:ph sz="half" idx="2"/>
          </p:nvPr>
        </p:nvSpPr>
        <p:spPr>
          <a:xfrm>
            <a:off x="845127" y="2507550"/>
            <a:ext cx="5156200"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5" name="Text Placeholder 4"/>
          <p:cNvSpPr>
            <a:spLocks noGrp="1"/>
          </p:cNvSpPr>
          <p:nvPr>
            <p:ph type="body" sz="quarter" idx="3"/>
          </p:nvPr>
        </p:nvSpPr>
        <p:spPr>
          <a:xfrm>
            <a:off x="6172200" y="1681851"/>
            <a:ext cx="5181601" cy="825698"/>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a:t>
            </a:r>
          </a:p>
        </p:txBody>
      </p:sp>
      <p:sp>
        <p:nvSpPr>
          <p:cNvPr id="6" name="Content Placeholder 5"/>
          <p:cNvSpPr>
            <a:spLocks noGrp="1"/>
          </p:cNvSpPr>
          <p:nvPr>
            <p:ph sz="quarter" idx="4"/>
          </p:nvPr>
        </p:nvSpPr>
        <p:spPr>
          <a:xfrm>
            <a:off x="6172200" y="2507550"/>
            <a:ext cx="5181601" cy="3680525"/>
          </a:xfrm>
        </p:spPr>
        <p:txBody>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7" name="Date Placeholder 6"/>
          <p:cNvSpPr>
            <a:spLocks noGrp="1"/>
          </p:cNvSpPr>
          <p:nvPr>
            <p:ph type="dt" sz="half" idx="10"/>
          </p:nvPr>
        </p:nvSpPr>
        <p:spPr/>
        <p:txBody>
          <a:bodyPr/>
          <a:lstStyle/>
          <a:p>
            <a:fld id="{FB36AA97-B663-411A-AD20-579E46B1B666}" type="datetime1">
              <a:rPr lang="es-MX" smtClean="0"/>
              <a:t>26/02/2018</a:t>
            </a:fld>
            <a:endParaRPr lang="es-MX"/>
          </a:p>
        </p:txBody>
      </p:sp>
      <p:sp>
        <p:nvSpPr>
          <p:cNvPr id="8" name="Footer Placeholder 7"/>
          <p:cNvSpPr>
            <a:spLocks noGrp="1"/>
          </p:cNvSpPr>
          <p:nvPr>
            <p:ph type="ftr" sz="quarter" idx="11"/>
          </p:nvPr>
        </p:nvSpPr>
        <p:spPr/>
        <p:txBody>
          <a:bodyPr/>
          <a:lstStyle/>
          <a:p>
            <a:endParaRPr lang="es-MX"/>
          </a:p>
        </p:txBody>
      </p:sp>
      <p:sp>
        <p:nvSpPr>
          <p:cNvPr id="9" name="Slide Number Placeholder 8"/>
          <p:cNvSpPr>
            <a:spLocks noGrp="1"/>
          </p:cNvSpPr>
          <p:nvPr>
            <p:ph type="sldNum" sz="quarter" idx="12"/>
          </p:nvPr>
        </p:nvSpPr>
        <p:spPr/>
        <p:txBody>
          <a:bodyPr/>
          <a:lstStyle/>
          <a:p>
            <a:fld id="{2BCB0698-9121-45D1-ACA1-C70C471D26E1}" type="slidenum">
              <a:rPr lang="es-MX" smtClean="0"/>
              <a:t>‹Nº›</a:t>
            </a:fld>
            <a:endParaRPr lang="es-MX"/>
          </a:p>
        </p:txBody>
      </p:sp>
      <p:sp>
        <p:nvSpPr>
          <p:cNvPr id="10" name="Title 9"/>
          <p:cNvSpPr>
            <a:spLocks noGrp="1"/>
          </p:cNvSpPr>
          <p:nvPr>
            <p:ph type="title"/>
          </p:nvPr>
        </p:nvSpPr>
        <p:spPr/>
        <p:txBody>
          <a:bodyPr/>
          <a:lstStyle/>
          <a:p>
            <a:r>
              <a:rPr lang="es-ES"/>
              <a:t>Haga clic para modificar el estilo de título del patrón</a:t>
            </a:r>
            <a:endParaRPr lang="en-US" dirty="0"/>
          </a:p>
        </p:txBody>
      </p:sp>
    </p:spTree>
    <p:extLst>
      <p:ext uri="{BB962C8B-B14F-4D97-AF65-F5344CB8AC3E}">
        <p14:creationId xmlns:p14="http://schemas.microsoft.com/office/powerpoint/2010/main" val="115458006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Solo el título">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DD78256E-BACB-4A31-88C2-D18F4252DD75}" type="datetime1">
              <a:rPr lang="es-MX" smtClean="0"/>
              <a:t>26/02/2018</a:t>
            </a:fld>
            <a:endParaRPr lang="es-MX"/>
          </a:p>
        </p:txBody>
      </p:sp>
      <p:sp>
        <p:nvSpPr>
          <p:cNvPr id="4" name="Footer Placeholder 3"/>
          <p:cNvSpPr>
            <a:spLocks noGrp="1"/>
          </p:cNvSpPr>
          <p:nvPr>
            <p:ph type="ftr" sz="quarter" idx="11"/>
          </p:nvPr>
        </p:nvSpPr>
        <p:spPr/>
        <p:txBody>
          <a:bodyPr/>
          <a:lstStyle/>
          <a:p>
            <a:endParaRPr lang="es-MX"/>
          </a:p>
        </p:txBody>
      </p:sp>
      <p:sp>
        <p:nvSpPr>
          <p:cNvPr id="5" name="Slide Number Placeholder 4"/>
          <p:cNvSpPr>
            <a:spLocks noGrp="1"/>
          </p:cNvSpPr>
          <p:nvPr>
            <p:ph type="sldNum" sz="quarter" idx="12"/>
          </p:nvPr>
        </p:nvSpPr>
        <p:spPr/>
        <p:txBody>
          <a:bodyPr/>
          <a:lstStyle/>
          <a:p>
            <a:fld id="{2BCB0698-9121-45D1-ACA1-C70C471D26E1}" type="slidenum">
              <a:rPr lang="es-MX" smtClean="0"/>
              <a:t>‹Nº›</a:t>
            </a:fld>
            <a:endParaRPr lang="es-MX"/>
          </a:p>
        </p:txBody>
      </p:sp>
      <p:sp>
        <p:nvSpPr>
          <p:cNvPr id="6" name="Title 5"/>
          <p:cNvSpPr>
            <a:spLocks noGrp="1"/>
          </p:cNvSpPr>
          <p:nvPr>
            <p:ph type="title"/>
          </p:nvPr>
        </p:nvSpPr>
        <p:spPr/>
        <p:txBody>
          <a:bodyPr/>
          <a:lstStyle/>
          <a:p>
            <a:r>
              <a:rPr lang="es-ES"/>
              <a:t>Haga clic para modificar el estilo de título del patrón</a:t>
            </a:r>
            <a:endParaRPr lang="en-US"/>
          </a:p>
        </p:txBody>
      </p:sp>
    </p:spTree>
    <p:extLst>
      <p:ext uri="{BB962C8B-B14F-4D97-AF65-F5344CB8AC3E}">
        <p14:creationId xmlns:p14="http://schemas.microsoft.com/office/powerpoint/2010/main" val="382552706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AB3AF92-454F-4D70-B921-878D6886A5BA}" type="datetime1">
              <a:rPr lang="es-MX" smtClean="0"/>
              <a:t>26/02/2018</a:t>
            </a:fld>
            <a:endParaRPr lang="es-MX"/>
          </a:p>
        </p:txBody>
      </p:sp>
      <p:sp>
        <p:nvSpPr>
          <p:cNvPr id="3" name="Footer Placeholder 2"/>
          <p:cNvSpPr>
            <a:spLocks noGrp="1"/>
          </p:cNvSpPr>
          <p:nvPr>
            <p:ph type="ftr" sz="quarter" idx="11"/>
          </p:nvPr>
        </p:nvSpPr>
        <p:spPr/>
        <p:txBody>
          <a:bodyPr/>
          <a:lstStyle/>
          <a:p>
            <a:endParaRPr lang="es-MX"/>
          </a:p>
        </p:txBody>
      </p:sp>
      <p:sp>
        <p:nvSpPr>
          <p:cNvPr id="4" name="Slide Number Placeholder 3"/>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85217084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197"/>
          </a:xfrm>
        </p:spPr>
        <p:txBody>
          <a:bodyPr anchor="b">
            <a:normAutofit/>
          </a:bodyPr>
          <a:lstStyle>
            <a:lvl1pPr>
              <a:defRPr sz="32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5181600" y="990600"/>
            <a:ext cx="6172200" cy="48768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Text Placeholder 3"/>
          <p:cNvSpPr>
            <a:spLocks noGrp="1"/>
          </p:cNvSpPr>
          <p:nvPr>
            <p:ph type="body" sz="half" idx="2"/>
          </p:nvPr>
        </p:nvSpPr>
        <p:spPr>
          <a:xfrm>
            <a:off x="841248" y="2057399"/>
            <a:ext cx="3931920" cy="3810001"/>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A05B5798-3058-4725-A5BA-F4F420A42DAE}" type="datetime1">
              <a:rPr lang="es-MX" smtClean="0"/>
              <a:t>26/02/2018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156907343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itle 1"/>
          <p:cNvSpPr>
            <a:spLocks noGrp="1"/>
          </p:cNvSpPr>
          <p:nvPr>
            <p:ph type="title"/>
          </p:nvPr>
        </p:nvSpPr>
        <p:spPr>
          <a:xfrm>
            <a:off x="841248" y="457200"/>
            <a:ext cx="3931920" cy="1600200"/>
          </a:xfrm>
        </p:spPr>
        <p:txBody>
          <a:bodyPr anchor="b">
            <a:normAutofit/>
          </a:bodyPr>
          <a:lstStyle>
            <a:lvl1pPr>
              <a:defRPr sz="3200" b="0"/>
            </a:lvl1pPr>
          </a:lstStyle>
          <a:p>
            <a:r>
              <a:rPr lang="es-ES"/>
              <a:t>Haga clic para modificar el estilo de título del patrón</a:t>
            </a:r>
            <a:endParaRPr lang="en-US" dirty="0"/>
          </a:p>
        </p:txBody>
      </p:sp>
      <p:sp>
        <p:nvSpPr>
          <p:cNvPr id="3" name="Picture Placeholder 2"/>
          <p:cNvSpPr>
            <a:spLocks noGrp="1"/>
          </p:cNvSpPr>
          <p:nvPr>
            <p:ph type="pic" idx="1"/>
          </p:nvPr>
        </p:nvSpPr>
        <p:spPr>
          <a:xfrm>
            <a:off x="5181600" y="990600"/>
            <a:ext cx="6172200" cy="4876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841248" y="2057400"/>
            <a:ext cx="3931920" cy="3810000"/>
          </a:xfrm>
        </p:spPr>
        <p:txBody>
          <a:bodyPr>
            <a:normAutofit/>
          </a:bodyPr>
          <a:lstStyle>
            <a:lvl1pPr marL="0" indent="0">
              <a:lnSpc>
                <a:spcPct val="90000"/>
              </a:lnSpc>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a:t>
            </a:r>
          </a:p>
        </p:txBody>
      </p:sp>
      <p:sp>
        <p:nvSpPr>
          <p:cNvPr id="5" name="Date Placeholder 4"/>
          <p:cNvSpPr>
            <a:spLocks noGrp="1"/>
          </p:cNvSpPr>
          <p:nvPr>
            <p:ph type="dt" sz="half" idx="10"/>
          </p:nvPr>
        </p:nvSpPr>
        <p:spPr/>
        <p:txBody>
          <a:bodyPr/>
          <a:lstStyle/>
          <a:p>
            <a:fld id="{623E83E7-4F5C-4F7B-B56B-F2D62459DA0C}" type="datetime1">
              <a:rPr lang="es-MX" smtClean="0"/>
              <a:t>26/02/2018</a:t>
            </a:fld>
            <a:endParaRPr lang="es-MX"/>
          </a:p>
        </p:txBody>
      </p:sp>
      <p:sp>
        <p:nvSpPr>
          <p:cNvPr id="6" name="Footer Placeholder 5"/>
          <p:cNvSpPr>
            <a:spLocks noGrp="1"/>
          </p:cNvSpPr>
          <p:nvPr>
            <p:ph type="ftr" sz="quarter" idx="11"/>
          </p:nvPr>
        </p:nvSpPr>
        <p:spPr/>
        <p:txBody>
          <a:bodyPr/>
          <a:lstStyle/>
          <a:p>
            <a:endParaRPr lang="es-MX"/>
          </a:p>
        </p:txBody>
      </p:sp>
      <p:sp>
        <p:nvSpPr>
          <p:cNvPr id="7" name="Slide Number Placeholder 6"/>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54775423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s-ES"/>
              <a:t>Haga clic para modificar el estilo de título del patrón</a:t>
            </a:r>
            <a:endParaRPr lang="en-US"/>
          </a:p>
        </p:txBody>
      </p:sp>
      <p:sp>
        <p:nvSpPr>
          <p:cNvPr id="3" name="Vertical Text Placeholder 2"/>
          <p:cNvSpPr>
            <a:spLocks noGrp="1"/>
          </p:cNvSpPr>
          <p:nvPr>
            <p:ph type="body" orient="vert" idx="1"/>
          </p:nvPr>
        </p:nvSpPr>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10"/>
          </p:nvPr>
        </p:nvSpPr>
        <p:spPr/>
        <p:txBody>
          <a:bodyPr/>
          <a:lstStyle/>
          <a:p>
            <a:fld id="{A47153DE-0CDC-4A68-891E-22C55B37F108}"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39456264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0362"/>
            <a:ext cx="2628900" cy="5811838"/>
          </a:xfrm>
        </p:spPr>
        <p:txBody>
          <a:bodyPr vert="eaVert"/>
          <a:lstStyle/>
          <a:p>
            <a:r>
              <a:rPr lang="es-ES"/>
              <a:t>Haga clic para modificar el estilo de título del patrón</a:t>
            </a:r>
            <a:endParaRPr lang="en-US"/>
          </a:p>
        </p:txBody>
      </p:sp>
      <p:sp>
        <p:nvSpPr>
          <p:cNvPr id="3" name="Vertical Text Placeholder 2"/>
          <p:cNvSpPr>
            <a:spLocks noGrp="1"/>
          </p:cNvSpPr>
          <p:nvPr>
            <p:ph type="body" orient="vert" idx="1"/>
          </p:nvPr>
        </p:nvSpPr>
        <p:spPr>
          <a:xfrm>
            <a:off x="838200" y="360362"/>
            <a:ext cx="7734300" cy="5811837"/>
          </a:xfrm>
        </p:spPr>
        <p:txBody>
          <a:bodyPr vert="eaVert"/>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a:p>
        </p:txBody>
      </p:sp>
      <p:sp>
        <p:nvSpPr>
          <p:cNvPr id="4" name="Date Placeholder 3"/>
          <p:cNvSpPr>
            <a:spLocks noGrp="1"/>
          </p:cNvSpPr>
          <p:nvPr>
            <p:ph type="dt" sz="half" idx="10"/>
          </p:nvPr>
        </p:nvSpPr>
        <p:spPr/>
        <p:txBody>
          <a:bodyPr/>
          <a:lstStyle/>
          <a:p>
            <a:fld id="{0C26CB44-39B9-48A6-8633-3E7BBCE805F2}" type="datetime1">
              <a:rPr lang="es-MX" smtClean="0"/>
              <a:t>26/02/2018</a:t>
            </a:fld>
            <a:endParaRPr lang="es-MX"/>
          </a:p>
        </p:txBody>
      </p:sp>
      <p:sp>
        <p:nvSpPr>
          <p:cNvPr id="5" name="Footer Placeholder 4"/>
          <p:cNvSpPr>
            <a:spLocks noGrp="1"/>
          </p:cNvSpPr>
          <p:nvPr>
            <p:ph type="ftr" sz="quarter" idx="11"/>
          </p:nvPr>
        </p:nvSpPr>
        <p:spPr/>
        <p:txBody>
          <a:bodyPr/>
          <a:lstStyle/>
          <a:p>
            <a:endParaRPr lang="es-MX"/>
          </a:p>
        </p:txBody>
      </p:sp>
      <p:sp>
        <p:nvSpPr>
          <p:cNvPr id="6" name="Slide Number Placeholder 5"/>
          <p:cNvSpPr>
            <a:spLocks noGrp="1"/>
          </p:cNvSpPr>
          <p:nvPr>
            <p:ph type="sldNum" sz="quarter" idx="12"/>
          </p:nvPr>
        </p:nvSpPr>
        <p:spPr/>
        <p:txBody>
          <a:bodyPr/>
          <a:lstStyle/>
          <a:p>
            <a:fld id="{2BCB0698-9121-45D1-ACA1-C70C471D26E1}" type="slidenum">
              <a:rPr lang="es-MX" smtClean="0"/>
              <a:t>‹Nº›</a:t>
            </a:fld>
            <a:endParaRPr lang="es-MX"/>
          </a:p>
        </p:txBody>
      </p:sp>
    </p:spTree>
    <p:extLst>
      <p:ext uri="{BB962C8B-B14F-4D97-AF65-F5344CB8AC3E}">
        <p14:creationId xmlns:p14="http://schemas.microsoft.com/office/powerpoint/2010/main" val="405383237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MX"/>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a:t>Editar el estilo de texto del patrón</a:t>
            </a:r>
          </a:p>
          <a:p>
            <a:pPr lvl="1"/>
            <a:r>
              <a:rPr lang="es-ES"/>
              <a:t>Segundo nivel</a:t>
            </a:r>
          </a:p>
          <a:p>
            <a:pPr lvl="2"/>
            <a:r>
              <a:rPr lang="es-ES"/>
              <a:t>Tercer nivel</a:t>
            </a:r>
          </a:p>
          <a:p>
            <a:pPr lvl="3"/>
            <a:r>
              <a:rPr lang="es-ES"/>
              <a:t>Cuarto nivel</a:t>
            </a:r>
          </a:p>
          <a:p>
            <a:pPr lvl="4"/>
            <a:r>
              <a:rPr lang="es-ES"/>
              <a:t>Quinto nivel</a:t>
            </a:r>
            <a:endParaRPr lang="es-MX"/>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68B780A-707A-4502-98F5-D14303253F96}" type="datetime1">
              <a:rPr lang="es-MX" smtClean="0"/>
              <a:t>26/02/2018</a:t>
            </a:fld>
            <a:endParaRPr lang="es-MX"/>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MX"/>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331279614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MX"/>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45127" y="365760"/>
            <a:ext cx="10515600" cy="1325562"/>
          </a:xfrm>
          <a:prstGeom prst="rect">
            <a:avLst/>
          </a:prstGeom>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845127" y="1828800"/>
            <a:ext cx="10515600" cy="4351337"/>
          </a:xfrm>
          <a:prstGeom prst="rect">
            <a:avLst/>
          </a:prstGeom>
        </p:spPr>
        <p:txBody>
          <a:bodyPr vert="horz" lIns="91440" tIns="45720" rIns="91440" bIns="45720" rtlCol="0">
            <a:normAutofit/>
          </a:bodyPr>
          <a:lstStyle/>
          <a:p>
            <a:pPr lvl="0"/>
            <a:r>
              <a:rPr lang="es-ES"/>
              <a:t>Editar los estilos de texto del patrón</a:t>
            </a:r>
          </a:p>
          <a:p>
            <a:pPr lvl="1"/>
            <a:r>
              <a:rPr lang="es-ES"/>
              <a:t>Segundo nivel</a:t>
            </a:r>
          </a:p>
          <a:p>
            <a:pPr lvl="2"/>
            <a:r>
              <a:rPr lang="es-ES"/>
              <a:t>Tercer nivel</a:t>
            </a:r>
          </a:p>
          <a:p>
            <a:pPr lvl="3"/>
            <a:r>
              <a:rPr lang="es-ES"/>
              <a:t>Cuarto nivel</a:t>
            </a:r>
          </a:p>
          <a:p>
            <a:pPr lvl="4"/>
            <a:r>
              <a:rPr lang="es-ES"/>
              <a:t>Quinto nivel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100">
                <a:solidFill>
                  <a:schemeClr val="tx1">
                    <a:lumMod val="65000"/>
                    <a:lumOff val="35000"/>
                  </a:schemeClr>
                </a:solidFill>
              </a:defRPr>
            </a:lvl1pPr>
          </a:lstStyle>
          <a:p>
            <a:fld id="{BB15E3DC-A287-42D9-84B1-24FAF33E07C9}" type="datetime1">
              <a:rPr lang="es-MX" smtClean="0"/>
              <a:t>26/02/2018</a:t>
            </a:fld>
            <a:endParaRPr lang="es-MX"/>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100">
                <a:solidFill>
                  <a:schemeClr val="tx1">
                    <a:lumMod val="65000"/>
                    <a:lumOff val="35000"/>
                  </a:schemeClr>
                </a:solidFill>
              </a:defRPr>
            </a:lvl1pPr>
          </a:lstStyle>
          <a:p>
            <a:endParaRPr lang="es-MX"/>
          </a:p>
        </p:txBody>
      </p:sp>
      <p:sp>
        <p:nvSpPr>
          <p:cNvPr id="6" name="Slide Number Placeholder 5"/>
          <p:cNvSpPr>
            <a:spLocks noGrp="1"/>
          </p:cNvSpPr>
          <p:nvPr>
            <p:ph type="sldNum" sz="quarter" idx="4"/>
          </p:nvPr>
        </p:nvSpPr>
        <p:spPr>
          <a:xfrm>
            <a:off x="8617527" y="6356350"/>
            <a:ext cx="2743200" cy="365125"/>
          </a:xfrm>
          <a:prstGeom prst="rect">
            <a:avLst/>
          </a:prstGeom>
        </p:spPr>
        <p:txBody>
          <a:bodyPr vert="horz" lIns="91440" tIns="45720" rIns="91440" bIns="45720" rtlCol="0" anchor="ctr"/>
          <a:lstStyle>
            <a:lvl1pPr algn="r">
              <a:defRPr sz="1100">
                <a:solidFill>
                  <a:schemeClr val="tx1">
                    <a:tint val="75000"/>
                  </a:schemeClr>
                </a:solidFill>
              </a:defRPr>
            </a:lvl1pPr>
          </a:lstStyle>
          <a:p>
            <a:fld id="{2BCB0698-9121-45D1-ACA1-C70C471D26E1}" type="slidenum">
              <a:rPr lang="es-MX" smtClean="0"/>
              <a:t>‹Nº›</a:t>
            </a:fld>
            <a:endParaRPr lang="es-MX"/>
          </a:p>
        </p:txBody>
      </p:sp>
    </p:spTree>
    <p:extLst>
      <p:ext uri="{BB962C8B-B14F-4D97-AF65-F5344CB8AC3E}">
        <p14:creationId xmlns:p14="http://schemas.microsoft.com/office/powerpoint/2010/main" val="18158886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Wingdings 2" pitchFamily="18" charset="2"/>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Wingdings 2" pitchFamily="18" charset="2"/>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Wingdings 2" pitchFamily="18" charset="2"/>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Wingdings 2" pitchFamily="18" charset="2"/>
        <a:buChar char=""/>
        <a:defRPr sz="1800" kern="1200">
          <a:solidFill>
            <a:schemeClr val="tx1"/>
          </a:solidFill>
          <a:latin typeface="+mn-lt"/>
          <a:ea typeface="+mn-ea"/>
          <a:cs typeface="+mn-cs"/>
        </a:defRPr>
      </a:lvl5pPr>
      <a:lvl6pPr marL="25146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6pPr>
      <a:lvl7pPr marL="29718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7pPr>
      <a:lvl8pPr marL="34290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8pPr>
      <a:lvl9pPr marL="3886200" indent="-228600" algn="l" defTabSz="914400" rtl="0" eaLnBrk="1" latinLnBrk="0" hangingPunct="1">
        <a:spcBef>
          <a:spcPct val="20000"/>
        </a:spcBef>
        <a:buFont typeface="Wingdings 2" pitchFamily="18" charset="2"/>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audio" Target="../media/audio1.wav"/><Relationship Id="rId2" Type="http://schemas.openxmlformats.org/officeDocument/2006/relationships/audio" Target="../media/audio1.wav"/><Relationship Id="rId1" Type="http://schemas.openxmlformats.org/officeDocument/2006/relationships/slideLayout" Target="../slideLayouts/slideLayout18.xml"/><Relationship Id="rId6" Type="http://schemas.openxmlformats.org/officeDocument/2006/relationships/image" Target="../media/image3.png"/><Relationship Id="rId5" Type="http://schemas.microsoft.com/office/2007/relationships/hdphoto" Target="../media/hdphoto1.wdp"/><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8.png"/><Relationship Id="rId2" Type="http://schemas.openxmlformats.org/officeDocument/2006/relationships/audio" Target="../media/media1.wav"/><Relationship Id="rId1" Type="http://schemas.microsoft.com/office/2007/relationships/media" Target="../media/media1.wav"/><Relationship Id="rId6" Type="http://schemas.openxmlformats.org/officeDocument/2006/relationships/image" Target="../media/image7.png"/><Relationship Id="rId5" Type="http://schemas.openxmlformats.org/officeDocument/2006/relationships/image" Target="../media/image5.png"/><Relationship Id="rId4" Type="http://schemas.openxmlformats.org/officeDocument/2006/relationships/image" Target="../media/image6.jp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audio" Target="../media/audio2.wav"/><Relationship Id="rId1" Type="http://schemas.openxmlformats.org/officeDocument/2006/relationships/slideLayout" Target="../slideLayouts/slideLayout7.xml"/><Relationship Id="rId5" Type="http://schemas.openxmlformats.org/officeDocument/2006/relationships/audio" Target="../media/audio2.wav"/><Relationship Id="rId4" Type="http://schemas.openxmlformats.org/officeDocument/2006/relationships/image" Target="../media/image10.png"/></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9.png"/><Relationship Id="rId1" Type="http://schemas.openxmlformats.org/officeDocument/2006/relationships/slideLayout" Target="../slideLayouts/slideLayout7.xml"/><Relationship Id="rId4" Type="http://schemas.microsoft.com/office/2007/relationships/hdphoto" Target="../media/hdphoto2.wdp"/></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9.png"/><Relationship Id="rId1" Type="http://schemas.openxmlformats.org/officeDocument/2006/relationships/slideLayout" Target="../slideLayouts/slideLayout7.xml"/><Relationship Id="rId4" Type="http://schemas.microsoft.com/office/2007/relationships/hdphoto" Target="../media/hdphoto3.wdp"/></Relationships>
</file>

<file path=ppt/slides/_rels/slide7.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4.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20.jpg"/></Relationships>
</file>

<file path=ppt/slides/_rels/slide14.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audio" Target="../media/audio4.wav"/><Relationship Id="rId1" Type="http://schemas.openxmlformats.org/officeDocument/2006/relationships/slideLayout" Target="../slideLayouts/slideLayout7.xml"/><Relationship Id="rId4" Type="http://schemas.openxmlformats.org/officeDocument/2006/relationships/audio" Target="../media/audio4.wav"/></Relationships>
</file>

<file path=ppt/slides/_rels/slide16.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24.jpg"/></Relationships>
</file>

<file path=ppt/slides/_rels/slide17.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26.jpg"/></Relationships>
</file>

<file path=ppt/slides/_rels/slide18.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jp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33.jp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4.jp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audio" Target="../media/audio5.wav"/><Relationship Id="rId1" Type="http://schemas.openxmlformats.org/officeDocument/2006/relationships/slideLayout" Target="../slideLayouts/slideLayout7.xml"/><Relationship Id="rId4" Type="http://schemas.openxmlformats.org/officeDocument/2006/relationships/audio" Target="../media/audio5.wav"/></Relationships>
</file>

<file path=ppt/slides/_rels/slide27.xml.rels><?xml version="1.0" encoding="UTF-8" standalone="yes"?>
<Relationships xmlns="http://schemas.openxmlformats.org/package/2006/relationships"><Relationship Id="rId2" Type="http://schemas.openxmlformats.org/officeDocument/2006/relationships/image" Target="../media/image36.jp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7.jp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40.jp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42.jpg"/></Relationships>
</file>

<file path=ppt/slides/_rels/slide33.xml.rels><?xml version="1.0" encoding="UTF-8" standalone="yes"?>
<Relationships xmlns="http://schemas.openxmlformats.org/package/2006/relationships"><Relationship Id="rId2" Type="http://schemas.openxmlformats.org/officeDocument/2006/relationships/image" Target="../media/image43.jp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44.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45.jpg"/></Relationships>
</file>

<file path=ppt/slides/_rels/slide35.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47.jp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48.jpg"/><Relationship Id="rId2" Type="http://schemas.openxmlformats.org/officeDocument/2006/relationships/audio" Target="../media/audio6.wav"/><Relationship Id="rId1" Type="http://schemas.openxmlformats.org/officeDocument/2006/relationships/slideLayout" Target="../slideLayouts/slideLayout7.xml"/><Relationship Id="rId4" Type="http://schemas.openxmlformats.org/officeDocument/2006/relationships/audio" Target="../media/audio6.wav"/></Relationships>
</file>

<file path=ppt/slides/_rels/slide38.xml.rels><?xml version="1.0" encoding="UTF-8" standalone="yes"?>
<Relationships xmlns="http://schemas.openxmlformats.org/package/2006/relationships"><Relationship Id="rId2" Type="http://schemas.openxmlformats.org/officeDocument/2006/relationships/image" Target="../media/image49.jp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2" Type="http://schemas.openxmlformats.org/officeDocument/2006/relationships/image" Target="../media/image53.jp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54.jpg"/><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2" Type="http://schemas.openxmlformats.org/officeDocument/2006/relationships/image" Target="../media/image55.jpg"/><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3" Type="http://schemas.openxmlformats.org/officeDocument/2006/relationships/image" Target="../media/image56.jpg"/><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9.png"/><Relationship Id="rId1" Type="http://schemas.openxmlformats.org/officeDocument/2006/relationships/slideLayout" Target="../slideLayouts/slideLayout7.xml"/><Relationship Id="rId4" Type="http://schemas.openxmlformats.org/officeDocument/2006/relationships/image" Target="../media/image39.jpg"/></Relationships>
</file>

<file path=ppt/slides/_rels/slide4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slideLayout" Target="../slideLayouts/slideLayout2.xml"/><Relationship Id="rId7" Type="http://schemas.openxmlformats.org/officeDocument/2006/relationships/image" Target="../media/image8.png"/><Relationship Id="rId2" Type="http://schemas.openxmlformats.org/officeDocument/2006/relationships/audio" Target="../media/media2.wav"/><Relationship Id="rId1" Type="http://schemas.microsoft.com/office/2007/relationships/media" Target="../media/media2.wav"/><Relationship Id="rId6" Type="http://schemas.openxmlformats.org/officeDocument/2006/relationships/image" Target="../media/image58.png"/><Relationship Id="rId5" Type="http://schemas.openxmlformats.org/officeDocument/2006/relationships/image" Target="../media/image57.jpg"/><Relationship Id="rId10" Type="http://schemas.openxmlformats.org/officeDocument/2006/relationships/audio" Target="../media/audio7.wav"/><Relationship Id="rId4" Type="http://schemas.openxmlformats.org/officeDocument/2006/relationships/audio" Target="../media/audio7.wav"/><Relationship Id="rId9" Type="http://schemas.openxmlformats.org/officeDocument/2006/relationships/image" Target="../media/image5.png"/></Relationships>
</file>

<file path=ppt/slides/_rels/slide49.xml.rels><?xml version="1.0" encoding="UTF-8" standalone="yes"?>
<Relationships xmlns="http://schemas.openxmlformats.org/package/2006/relationships"><Relationship Id="rId8" Type="http://schemas.openxmlformats.org/officeDocument/2006/relationships/image" Target="../media/image62.png"/><Relationship Id="rId13" Type="http://schemas.openxmlformats.org/officeDocument/2006/relationships/hyperlink" Target="https://vk.com/mispps" TargetMode="External"/><Relationship Id="rId3" Type="http://schemas.openxmlformats.org/officeDocument/2006/relationships/image" Target="../media/image59.png"/><Relationship Id="rId7" Type="http://schemas.openxmlformats.org/officeDocument/2006/relationships/hyperlink" Target="https://www.facebook.com/mispps" TargetMode="External"/><Relationship Id="rId12" Type="http://schemas.openxmlformats.org/officeDocument/2006/relationships/image" Target="../media/image64.png"/><Relationship Id="rId2" Type="http://schemas.openxmlformats.org/officeDocument/2006/relationships/hyperlink" Target="http://www.mispps.com/" TargetMode="External"/><Relationship Id="rId1" Type="http://schemas.openxmlformats.org/officeDocument/2006/relationships/slideLayout" Target="../slideLayouts/slideLayout1.xml"/><Relationship Id="rId6" Type="http://schemas.openxmlformats.org/officeDocument/2006/relationships/image" Target="../media/image61.png"/><Relationship Id="rId11" Type="http://schemas.openxmlformats.org/officeDocument/2006/relationships/hyperlink" Target="https://plus.google.com/+Mispps/" TargetMode="External"/><Relationship Id="rId5" Type="http://schemas.openxmlformats.org/officeDocument/2006/relationships/image" Target="../media/image60.png"/><Relationship Id="rId10" Type="http://schemas.openxmlformats.org/officeDocument/2006/relationships/image" Target="../media/image63.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65.png"/></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r="-3000"/>
          </a:stretch>
        </a:blipFill>
        <a:effectLst/>
      </p:bgPr>
    </p:bg>
    <p:spTree>
      <p:nvGrpSpPr>
        <p:cNvPr id="1" name=""/>
        <p:cNvGrpSpPr/>
        <p:nvPr/>
      </p:nvGrpSpPr>
      <p:grpSpPr>
        <a:xfrm>
          <a:off x="0" y="0"/>
          <a:ext cx="0" cy="0"/>
          <a:chOff x="0" y="0"/>
          <a:chExt cx="0" cy="0"/>
        </a:xfrm>
      </p:grpSpPr>
      <p:sp>
        <p:nvSpPr>
          <p:cNvPr id="12" name="CuadroTexto 11">
            <a:extLst>
              <a:ext uri="{FF2B5EF4-FFF2-40B4-BE49-F238E27FC236}">
                <a16:creationId xmlns:a16="http://schemas.microsoft.com/office/drawing/2014/main" id="{4F12C2FA-CA7F-4A42-8C16-3AB2281E7410}"/>
              </a:ext>
            </a:extLst>
          </p:cNvPr>
          <p:cNvSpPr txBox="1"/>
          <p:nvPr/>
        </p:nvSpPr>
        <p:spPr>
          <a:xfrm>
            <a:off x="5383160" y="61993"/>
            <a:ext cx="6783009" cy="2246769"/>
          </a:xfrm>
          <a:prstGeom prst="rect">
            <a:avLst/>
          </a:prstGeom>
          <a:noFill/>
        </p:spPr>
        <p:txBody>
          <a:bodyPr wrap="square" rtlCol="0">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Hoy contaremos la vida del vigésimo noveno Campeón Mundial de F1…</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un ser excepcional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dentro y fuera del automovilismo mundial,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un ser al que apodan “</a:t>
            </a:r>
            <a:r>
              <a:rPr kumimoji="0" lang="es-ES" sz="2800" b="0" i="0" u="none" strike="noStrike" kern="1200" cap="none" spc="0" normalizeH="0" baseline="0" noProof="0" dirty="0" err="1">
                <a:ln/>
                <a:solidFill>
                  <a:prstClr val="black"/>
                </a:solidFill>
                <a:effectLst/>
                <a:uLnTx/>
                <a:uFillTx/>
                <a:latin typeface="CommercialScript BT" panose="03030803040807090C04" pitchFamily="66" charset="2"/>
                <a:ea typeface="+mn-ea"/>
                <a:cs typeface="+mn-cs"/>
              </a:rPr>
              <a:t>Iceman</a:t>
            </a: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tanto por su país de origen </a:t>
            </a:r>
          </a:p>
          <a:p>
            <a:pPr marL="0" marR="0" lvl="0" indent="0" algn="ctr" defTabSz="914400" rtl="0" eaLnBrk="1" fontAlgn="auto" latinLnBrk="0" hangingPunct="1">
              <a:lnSpc>
                <a:spcPts val="2400"/>
              </a:lnSpc>
              <a:spcBef>
                <a:spcPts val="0"/>
              </a:spcBef>
              <a:spcAft>
                <a:spcPts val="0"/>
              </a:spcAft>
              <a:buClrTx/>
              <a:buSzTx/>
              <a:buFontTx/>
              <a:buNone/>
              <a:tabLst/>
              <a:defRPr/>
            </a:pPr>
            <a:r>
              <a:rPr kumimoji="0" lang="es-ES"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rPr>
              <a:t>como porque es difícil verlo esbozar una sonrisa…</a:t>
            </a:r>
            <a:endParaRPr kumimoji="0" lang="es-MX" sz="2800" b="0" i="0" u="none" strike="noStrike" kern="1200" cap="none" spc="0" normalizeH="0" baseline="0" noProof="0" dirty="0">
              <a:ln/>
              <a:solidFill>
                <a:prstClr val="black"/>
              </a:solidFill>
              <a:effectLst/>
              <a:uLnTx/>
              <a:uFillTx/>
              <a:latin typeface="CommercialScript BT" panose="03030803040807090C04" pitchFamily="66" charset="2"/>
              <a:ea typeface="+mn-ea"/>
              <a:cs typeface="+mn-cs"/>
            </a:endParaRPr>
          </a:p>
        </p:txBody>
      </p:sp>
      <p:sp>
        <p:nvSpPr>
          <p:cNvPr id="5" name="CuadroTexto 4">
            <a:extLst>
              <a:ext uri="{FF2B5EF4-FFF2-40B4-BE49-F238E27FC236}">
                <a16:creationId xmlns:a16="http://schemas.microsoft.com/office/drawing/2014/main" id="{7C552512-E893-461B-B0B6-9CCBB16B98B8}"/>
              </a:ext>
            </a:extLst>
          </p:cNvPr>
          <p:cNvSpPr txBox="1"/>
          <p:nvPr/>
        </p:nvSpPr>
        <p:spPr>
          <a:xfrm>
            <a:off x="6184685" y="3307589"/>
            <a:ext cx="5703574" cy="2144177"/>
          </a:xfrm>
          <a:prstGeom prst="rect">
            <a:avLst/>
          </a:prstGeom>
          <a:noFill/>
        </p:spPr>
        <p:txBody>
          <a:bodyPr wrap="square" rtlCol="0">
            <a:spAutoFit/>
          </a:bodyPr>
          <a:lstStyle>
            <a:defPPr>
              <a:defRPr lang="en-US"/>
            </a:defPPr>
            <a:lvl1pPr algn="ctr">
              <a:lnSpc>
                <a:spcPts val="2400"/>
              </a:lnSpc>
              <a:defRPr sz="2800">
                <a:solidFill>
                  <a:srgbClr val="FFFF00"/>
                </a:solidFill>
                <a:effectLst>
                  <a:outerShdw blurRad="38100" dist="38100" dir="2700000" algn="tl">
                    <a:srgbClr val="000000">
                      <a:alpha val="43137"/>
                    </a:srgbClr>
                  </a:outerShdw>
                </a:effectLst>
                <a:latin typeface="Edwardian Script ITC" panose="030303020407070D0804" pitchFamily="66" charset="0"/>
              </a:defRPr>
            </a:lvl1pPr>
          </a:lstStyle>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29º </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Campeón  Mundial</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De Formula Uno</a:t>
            </a:r>
          </a:p>
          <a:p>
            <a:pPr marL="0" marR="0" lvl="0" indent="0" algn="ctr" defTabSz="914400" rtl="0" eaLnBrk="1" fontAlgn="auto" latinLnBrk="0" hangingPunct="1">
              <a:lnSpc>
                <a:spcPts val="4000"/>
              </a:lnSpc>
              <a:spcBef>
                <a:spcPts val="0"/>
              </a:spcBef>
              <a:spcAft>
                <a:spcPts val="0"/>
              </a:spcAft>
              <a:buClrTx/>
              <a:buSzTx/>
              <a:buFontTx/>
              <a:buNone/>
              <a:tabLst/>
              <a:defRPr/>
            </a:pPr>
            <a:r>
              <a:rPr kumimoji="0" lang="es-ES" sz="3600" b="1" i="0" u="none" strike="noStrike" kern="1200" cap="none" spc="0" normalizeH="0" baseline="0" noProof="0" dirty="0">
                <a:ln>
                  <a:solidFill>
                    <a:srgbClr val="7A5D00"/>
                  </a:solidFill>
                </a:ln>
                <a:solidFill>
                  <a:srgbClr val="FFC000"/>
                </a:solidFill>
                <a:effectLst>
                  <a:outerShdw blurRad="38100" dist="38100" dir="2700000" algn="tl">
                    <a:srgbClr val="000000">
                      <a:alpha val="43137"/>
                    </a:srgbClr>
                  </a:outerShdw>
                </a:effectLst>
                <a:uLnTx/>
                <a:uFillTx/>
                <a:latin typeface="Algerian" panose="04020705040A02060702" pitchFamily="82" charset="0"/>
                <a:ea typeface="+mn-ea"/>
                <a:cs typeface="+mn-cs"/>
              </a:rPr>
              <a:t>2007</a:t>
            </a:r>
          </a:p>
        </p:txBody>
      </p:sp>
      <p:sp>
        <p:nvSpPr>
          <p:cNvPr id="6" name="CuadroTexto 5">
            <a:extLst>
              <a:ext uri="{FF2B5EF4-FFF2-40B4-BE49-F238E27FC236}">
                <a16:creationId xmlns:a16="http://schemas.microsoft.com/office/drawing/2014/main" id="{811BB908-EC9E-4219-976C-8E4E287CBA25}"/>
              </a:ext>
            </a:extLst>
          </p:cNvPr>
          <p:cNvSpPr txBox="1"/>
          <p:nvPr/>
        </p:nvSpPr>
        <p:spPr>
          <a:xfrm>
            <a:off x="12192000" y="-14748"/>
            <a:ext cx="208547" cy="35292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sz="1800" b="0" i="0" u="none" strike="noStrike" kern="1200" cap="none" spc="0" normalizeH="0" baseline="0" noProof="0" dirty="0">
              <a:ln>
                <a:noFill/>
              </a:ln>
              <a:solidFill>
                <a:prstClr val="black"/>
              </a:solidFill>
              <a:effectLst/>
              <a:uLnTx/>
              <a:uFillTx/>
              <a:latin typeface="Calibri"/>
              <a:ea typeface="+mn-ea"/>
              <a:cs typeface="+mn-cs"/>
            </a:endParaRPr>
          </a:p>
        </p:txBody>
      </p:sp>
      <p:sp>
        <p:nvSpPr>
          <p:cNvPr id="7" name="Rectángulo 6">
            <a:extLst>
              <a:ext uri="{FF2B5EF4-FFF2-40B4-BE49-F238E27FC236}">
                <a16:creationId xmlns:a16="http://schemas.microsoft.com/office/drawing/2014/main" id="{566B47ED-5452-4123-9477-9221CBCC8E19}"/>
              </a:ext>
            </a:extLst>
          </p:cNvPr>
          <p:cNvSpPr/>
          <p:nvPr/>
        </p:nvSpPr>
        <p:spPr>
          <a:xfrm>
            <a:off x="147486" y="567279"/>
            <a:ext cx="5192672" cy="2048904"/>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ES"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rPr>
              <a:t> Kimi </a:t>
            </a:r>
            <a:r>
              <a:rPr kumimoji="0" lang="es-ES" sz="6000" b="1" i="0" u="none" strike="noStrike" kern="0" cap="none" spc="0" normalizeH="0" baseline="0" noProof="0" dirty="0" err="1">
                <a:ln>
                  <a:solidFill>
                    <a:srgbClr val="996633"/>
                  </a:solidFill>
                </a:ln>
                <a:solidFill>
                  <a:srgbClr val="FFC000"/>
                </a:solidFill>
                <a:effectLst/>
                <a:uLnTx/>
                <a:uFillTx/>
                <a:latin typeface="Algerian" panose="04020705040A02060702" pitchFamily="82" charset="0"/>
                <a:ea typeface="+mn-ea"/>
                <a:cs typeface="Arial"/>
              </a:rPr>
              <a:t>Räikkönen</a:t>
            </a:r>
            <a:endParaRPr kumimoji="0" lang="es-MX" sz="6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ea typeface="+mn-ea"/>
              <a:cs typeface="Arial"/>
            </a:endParaRPr>
          </a:p>
        </p:txBody>
      </p:sp>
      <p:sp>
        <p:nvSpPr>
          <p:cNvPr id="10" name="CuadroTexto 9">
            <a:extLst>
              <a:ext uri="{FF2B5EF4-FFF2-40B4-BE49-F238E27FC236}">
                <a16:creationId xmlns:a16="http://schemas.microsoft.com/office/drawing/2014/main" id="{E7A1BD6E-22FF-4E8A-80C3-AF558E1D7751}"/>
              </a:ext>
            </a:extLst>
          </p:cNvPr>
          <p:cNvSpPr txBox="1"/>
          <p:nvPr/>
        </p:nvSpPr>
        <p:spPr>
          <a:xfrm>
            <a:off x="8125651" y="6037851"/>
            <a:ext cx="374493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 sz="3200" b="0" i="0" u="none" strike="noStrike" kern="1200" cap="none" spc="0" normalizeH="0" baseline="0" noProof="0" dirty="0">
                <a:ln>
                  <a:noFill/>
                </a:ln>
                <a:solidFill>
                  <a:srgbClr val="7030A0"/>
                </a:solidFill>
                <a:effectLst/>
                <a:uLnTx/>
                <a:uFillTx/>
                <a:latin typeface="CommercialScript BT" panose="03030803040807090C04" pitchFamily="66" charset="2"/>
                <a:ea typeface="+mn-ea"/>
                <a:cs typeface="+mn-cs"/>
              </a:rPr>
              <a:t>Disfruta estos relatos…</a:t>
            </a:r>
            <a:endParaRPr kumimoji="0" lang="es-MX" sz="3200" b="0" i="0" u="none" strike="noStrike" kern="1200" cap="none" spc="0" normalizeH="0" baseline="0" noProof="0" dirty="0">
              <a:ln>
                <a:noFill/>
              </a:ln>
              <a:solidFill>
                <a:srgbClr val="7030A0"/>
              </a:solidFill>
              <a:effectLst/>
              <a:uLnTx/>
              <a:uFillTx/>
              <a:latin typeface="CommercialScript BT" panose="03030803040807090C04" pitchFamily="66" charset="2"/>
              <a:ea typeface="+mn-ea"/>
              <a:cs typeface="+mn-cs"/>
            </a:endParaRPr>
          </a:p>
        </p:txBody>
      </p:sp>
      <p:sp>
        <p:nvSpPr>
          <p:cNvPr id="9" name="12 CuadroTexto">
            <a:extLst>
              <a:ext uri="{FF2B5EF4-FFF2-40B4-BE49-F238E27FC236}">
                <a16:creationId xmlns:a16="http://schemas.microsoft.com/office/drawing/2014/main" id="{D1BA5C5E-EAE1-45BC-8A6C-9E1A0BCE82FB}"/>
              </a:ext>
            </a:extLst>
          </p:cNvPr>
          <p:cNvSpPr txBox="1"/>
          <p:nvPr/>
        </p:nvSpPr>
        <p:spPr>
          <a:xfrm>
            <a:off x="3406958" y="21323"/>
            <a:ext cx="2065410" cy="480801"/>
          </a:xfrm>
          <a:prstGeom prst="rect">
            <a:avLst/>
          </a:prstGeom>
          <a:noFill/>
        </p:spPr>
        <p:txBody>
          <a:bodyPr wrap="square">
            <a:prstTxWarp prst="textDeflateBottom">
              <a:avLst/>
            </a:prstTxWarp>
            <a:spAutoFit/>
            <a:scene3d>
              <a:camera prst="orthographicFront"/>
              <a:lightRig rig="soft" dir="t">
                <a:rot lat="0" lon="0" rev="15600000"/>
              </a:lightRig>
            </a:scene3d>
            <a:sp3d extrusionH="57150" prstMaterial="softEdge">
              <a:bevelT w="25400" h="38100"/>
            </a:sp3d>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solidFill>
                  <a:srgbClr val="FFC000"/>
                </a:solidFill>
                <a:effectLst/>
                <a:uLnTx/>
                <a:uFillTx/>
                <a:latin typeface="Arial Narrow" panose="020B0606020202030204" pitchFamily="34" charset="0"/>
                <a:ea typeface="+mn-ea"/>
                <a:cs typeface="Arial"/>
              </a:rPr>
              <a:t>eaglenest8@hotmail.com</a:t>
            </a:r>
          </a:p>
        </p:txBody>
      </p:sp>
      <p:pic>
        <p:nvPicPr>
          <p:cNvPr id="11" name="Imagen 10" descr="Imagen que contiene persona, exterior, cielo, agua&#10;&#10;Descripción generada con confianza muy alta">
            <a:extLst>
              <a:ext uri="{FF2B5EF4-FFF2-40B4-BE49-F238E27FC236}">
                <a16:creationId xmlns:a16="http://schemas.microsoft.com/office/drawing/2014/main" id="{D2824815-6C9D-49CD-9AB3-ED784BDE8E18}"/>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4733" b="97863" l="7375" r="93000">
                        <a14:foregroundMark x1="45125" y1="7023" x2="45125" y2="7023"/>
                        <a14:foregroundMark x1="53625" y1="7023" x2="53625" y2="7023"/>
                        <a14:foregroundMark x1="44625" y1="4733" x2="44625" y2="4733"/>
                        <a14:foregroundMark x1="40000" y1="7481" x2="40000" y2="7481"/>
                        <a14:foregroundMark x1="38625" y1="8397" x2="38625" y2="8397"/>
                        <a14:foregroundMark x1="36250" y1="11756" x2="36250" y2="11756"/>
                        <a14:foregroundMark x1="71375" y1="73282" x2="71375" y2="73282"/>
                        <a14:foregroundMark x1="21125" y1="75267" x2="21125" y2="75267"/>
                        <a14:foregroundMark x1="29250" y1="94198" x2="29250" y2="94198"/>
                        <a14:foregroundMark x1="7625" y1="91298" x2="7625" y2="91298"/>
                        <a14:foregroundMark x1="11250" y1="96489" x2="11250" y2="96489"/>
                        <a14:foregroundMark x1="7375" y1="97863" x2="7375" y2="97863"/>
                        <a14:foregroundMark x1="91000" y1="85649" x2="91000" y2="85649"/>
                        <a14:foregroundMark x1="93000" y1="92672" x2="93000" y2="92672"/>
                      </a14:backgroundRemoval>
                    </a14:imgEffect>
                  </a14:imgLayer>
                </a14:imgProps>
              </a:ext>
              <a:ext uri="{28A0092B-C50C-407E-A947-70E740481C1C}">
                <a14:useLocalDpi xmlns:a14="http://schemas.microsoft.com/office/drawing/2010/main" val="0"/>
              </a:ext>
            </a:extLst>
          </a:blip>
          <a:stretch>
            <a:fillRect/>
          </a:stretch>
        </p:blipFill>
        <p:spPr>
          <a:xfrm>
            <a:off x="-106875" y="1809664"/>
            <a:ext cx="6165906" cy="5048336"/>
          </a:xfrm>
          <a:prstGeom prst="rect">
            <a:avLst/>
          </a:prstGeom>
        </p:spPr>
      </p:pic>
      <p:pic>
        <p:nvPicPr>
          <p:cNvPr id="13" name="Imagen 12" descr="Imagen que contiene hierba&#10;&#10;Descripción generada con confianza alta">
            <a:extLst>
              <a:ext uri="{FF2B5EF4-FFF2-40B4-BE49-F238E27FC236}">
                <a16:creationId xmlns:a16="http://schemas.microsoft.com/office/drawing/2014/main" id="{08CA7CF8-E6A2-429E-A90F-2C782F91D6D8}"/>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12221399" y="3148852"/>
            <a:ext cx="2924380" cy="625818"/>
          </a:xfrm>
          <a:prstGeom prst="rect">
            <a:avLst/>
          </a:prstGeom>
        </p:spPr>
      </p:pic>
    </p:spTree>
    <p:extLst>
      <p:ext uri="{BB962C8B-B14F-4D97-AF65-F5344CB8AC3E}">
        <p14:creationId xmlns:p14="http://schemas.microsoft.com/office/powerpoint/2010/main" val="895496200"/>
      </p:ext>
    </p:extLst>
  </p:cSld>
  <p:clrMapOvr>
    <a:masterClrMapping/>
  </p:clrMapOvr>
  <mc:AlternateContent xmlns:mc="http://schemas.openxmlformats.org/markup-compatibility/2006" xmlns:p14="http://schemas.microsoft.com/office/powerpoint/2010/main">
    <mc:Choice Requires="p14">
      <p:transition spd="slow" p14:dur="7500" advTm="0">
        <p:fade/>
        <p:sndAc>
          <p:stSnd>
            <p:snd r:embed="rId2" name="HimnoNacionaldeFinlandia Mika-Eaglenest-1.wav"/>
          </p:stSnd>
        </p:sndAc>
      </p:transition>
    </mc:Choice>
    <mc:Fallback xmlns="">
      <p:transition spd="slow" advTm="0">
        <p:fade/>
        <p:sndAc>
          <p:stSnd>
            <p:snd r:embed="rId7" name="HimnoNacionaldeFinlandia Mika-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iterate type="lt">
                                    <p:tmPct val="10000"/>
                                  </p:iterate>
                                  <p:childTnLst>
                                    <p:set>
                                      <p:cBhvr>
                                        <p:cTn id="6" dur="1" fill="hold">
                                          <p:stCondLst>
                                            <p:cond delay="0"/>
                                          </p:stCondLst>
                                        </p:cTn>
                                        <p:tgtEl>
                                          <p:spTgt spid="9"/>
                                        </p:tgtEl>
                                        <p:attrNameLst>
                                          <p:attrName>style.visibility</p:attrName>
                                        </p:attrNameLst>
                                      </p:cBhvr>
                                      <p:to>
                                        <p:strVal val="visible"/>
                                      </p:to>
                                    </p:set>
                                    <p:animEffect transition="in" filter="fade">
                                      <p:cBhvr>
                                        <p:cTn id="7" dur="6000"/>
                                        <p:tgtEl>
                                          <p:spTgt spid="9"/>
                                        </p:tgtEl>
                                      </p:cBhvr>
                                    </p:animEffect>
                                  </p:childTnLst>
                                </p:cTn>
                              </p:par>
                              <p:par>
                                <p:cTn id="8" presetID="2" presetClass="entr" presetSubtype="8" fill="hold" nodeType="withEffect">
                                  <p:stCondLst>
                                    <p:cond delay="0"/>
                                  </p:stCondLst>
                                  <p:childTnLst>
                                    <p:set>
                                      <p:cBhvr>
                                        <p:cTn id="9" dur="1" fill="hold">
                                          <p:stCondLst>
                                            <p:cond delay="0"/>
                                          </p:stCondLst>
                                        </p:cTn>
                                        <p:tgtEl>
                                          <p:spTgt spid="13"/>
                                        </p:tgtEl>
                                        <p:attrNameLst>
                                          <p:attrName>style.visibility</p:attrName>
                                        </p:attrNameLst>
                                      </p:cBhvr>
                                      <p:to>
                                        <p:strVal val="visible"/>
                                      </p:to>
                                    </p:set>
                                    <p:anim calcmode="lin" valueType="num">
                                      <p:cBhvr additive="base">
                                        <p:cTn id="10" dur="25500" fill="hold"/>
                                        <p:tgtEl>
                                          <p:spTgt spid="13"/>
                                        </p:tgtEl>
                                        <p:attrNameLst>
                                          <p:attrName>ppt_x</p:attrName>
                                        </p:attrNameLst>
                                      </p:cBhvr>
                                      <p:tavLst>
                                        <p:tav tm="0">
                                          <p:val>
                                            <p:strVal val="0-#ppt_w/2"/>
                                          </p:val>
                                        </p:tav>
                                        <p:tav tm="100000">
                                          <p:val>
                                            <p:strVal val="#ppt_x"/>
                                          </p:val>
                                        </p:tav>
                                      </p:tavLst>
                                    </p:anim>
                                    <p:anim calcmode="lin" valueType="num">
                                      <p:cBhvr additive="base">
                                        <p:cTn id="11" dur="25500" fill="hold"/>
                                        <p:tgtEl>
                                          <p:spTgt spid="13"/>
                                        </p:tgtEl>
                                        <p:attrNameLst>
                                          <p:attrName>ppt_y</p:attrName>
                                        </p:attrNameLst>
                                      </p:cBhvr>
                                      <p:tavLst>
                                        <p:tav tm="0">
                                          <p:val>
                                            <p:strVal val="#ppt_y"/>
                                          </p:val>
                                        </p:tav>
                                        <p:tav tm="100000">
                                          <p:val>
                                            <p:strVal val="#ppt_y"/>
                                          </p:val>
                                        </p:tav>
                                      </p:tavLst>
                                    </p:anim>
                                  </p:childTnLst>
                                </p:cTn>
                              </p:par>
                              <p:par>
                                <p:cTn id="12" presetID="10" presetClass="entr" presetSubtype="0" fill="hold" grpId="0" nodeType="withEffect">
                                  <p:stCondLst>
                                    <p:cond delay="0"/>
                                  </p:stCondLst>
                                  <p:iterate type="lt">
                                    <p:tmPct val="10000"/>
                                  </p:iterate>
                                  <p:childTnLst>
                                    <p:set>
                                      <p:cBhvr>
                                        <p:cTn id="13" dur="1" fill="hold">
                                          <p:stCondLst>
                                            <p:cond delay="0"/>
                                          </p:stCondLst>
                                        </p:cTn>
                                        <p:tgtEl>
                                          <p:spTgt spid="12"/>
                                        </p:tgtEl>
                                        <p:attrNameLst>
                                          <p:attrName>style.visibility</p:attrName>
                                        </p:attrNameLst>
                                      </p:cBhvr>
                                      <p:to>
                                        <p:strVal val="visible"/>
                                      </p:to>
                                    </p:set>
                                    <p:animEffect transition="in" filter="fade">
                                      <p:cBhvr>
                                        <p:cTn id="14" dur="1250"/>
                                        <p:tgtEl>
                                          <p:spTgt spid="12"/>
                                        </p:tgtEl>
                                      </p:cBhvr>
                                    </p:animEffect>
                                  </p:childTnLst>
                                </p:cTn>
                              </p:par>
                            </p:childTnLst>
                          </p:cTn>
                        </p:par>
                        <p:par>
                          <p:cTn id="15" fill="hold">
                            <p:stCondLst>
                              <p:cond delay="25500"/>
                            </p:stCondLst>
                            <p:childTnLst>
                              <p:par>
                                <p:cTn id="16" presetID="17" presetClass="entr" presetSubtype="4" fill="hold" nodeType="afterEffect">
                                  <p:stCondLst>
                                    <p:cond delay="1500"/>
                                  </p:stCondLst>
                                  <p:childTnLst>
                                    <p:set>
                                      <p:cBhvr>
                                        <p:cTn id="17" dur="1" fill="hold">
                                          <p:stCondLst>
                                            <p:cond delay="0"/>
                                          </p:stCondLst>
                                        </p:cTn>
                                        <p:tgtEl>
                                          <p:spTgt spid="11"/>
                                        </p:tgtEl>
                                        <p:attrNameLst>
                                          <p:attrName>style.visibility</p:attrName>
                                        </p:attrNameLst>
                                      </p:cBhvr>
                                      <p:to>
                                        <p:strVal val="visible"/>
                                      </p:to>
                                    </p:set>
                                    <p:anim calcmode="lin" valueType="num">
                                      <p:cBhvr>
                                        <p:cTn id="18" dur="2500" fill="hold"/>
                                        <p:tgtEl>
                                          <p:spTgt spid="11"/>
                                        </p:tgtEl>
                                        <p:attrNameLst>
                                          <p:attrName>ppt_x</p:attrName>
                                        </p:attrNameLst>
                                      </p:cBhvr>
                                      <p:tavLst>
                                        <p:tav tm="0">
                                          <p:val>
                                            <p:strVal val="#ppt_x"/>
                                          </p:val>
                                        </p:tav>
                                        <p:tav tm="100000">
                                          <p:val>
                                            <p:strVal val="#ppt_x"/>
                                          </p:val>
                                        </p:tav>
                                      </p:tavLst>
                                    </p:anim>
                                    <p:anim calcmode="lin" valueType="num">
                                      <p:cBhvr>
                                        <p:cTn id="19" dur="2500" fill="hold"/>
                                        <p:tgtEl>
                                          <p:spTgt spid="11"/>
                                        </p:tgtEl>
                                        <p:attrNameLst>
                                          <p:attrName>ppt_y</p:attrName>
                                        </p:attrNameLst>
                                      </p:cBhvr>
                                      <p:tavLst>
                                        <p:tav tm="0">
                                          <p:val>
                                            <p:strVal val="#ppt_y+#ppt_h/2"/>
                                          </p:val>
                                        </p:tav>
                                        <p:tav tm="100000">
                                          <p:val>
                                            <p:strVal val="#ppt_y"/>
                                          </p:val>
                                        </p:tav>
                                      </p:tavLst>
                                    </p:anim>
                                    <p:anim calcmode="lin" valueType="num">
                                      <p:cBhvr>
                                        <p:cTn id="20" dur="2500" fill="hold"/>
                                        <p:tgtEl>
                                          <p:spTgt spid="11"/>
                                        </p:tgtEl>
                                        <p:attrNameLst>
                                          <p:attrName>ppt_w</p:attrName>
                                        </p:attrNameLst>
                                      </p:cBhvr>
                                      <p:tavLst>
                                        <p:tav tm="0">
                                          <p:val>
                                            <p:strVal val="#ppt_w"/>
                                          </p:val>
                                        </p:tav>
                                        <p:tav tm="100000">
                                          <p:val>
                                            <p:strVal val="#ppt_w"/>
                                          </p:val>
                                        </p:tav>
                                      </p:tavLst>
                                    </p:anim>
                                    <p:anim calcmode="lin" valueType="num">
                                      <p:cBhvr>
                                        <p:cTn id="21" dur="2500" fill="hold"/>
                                        <p:tgtEl>
                                          <p:spTgt spid="11"/>
                                        </p:tgtEl>
                                        <p:attrNameLst>
                                          <p:attrName>ppt_h</p:attrName>
                                        </p:attrNameLst>
                                      </p:cBhvr>
                                      <p:tavLst>
                                        <p:tav tm="0">
                                          <p:val>
                                            <p:fltVal val="0"/>
                                          </p:val>
                                        </p:tav>
                                        <p:tav tm="100000">
                                          <p:val>
                                            <p:strVal val="#ppt_h"/>
                                          </p:val>
                                        </p:tav>
                                      </p:tavLst>
                                    </p:anim>
                                  </p:childTnLst>
                                </p:cTn>
                              </p:par>
                              <p:par>
                                <p:cTn id="22" presetID="53" presetClass="entr" presetSubtype="16" fill="hold" nodeType="withEffect">
                                  <p:stCondLst>
                                    <p:cond delay="1500"/>
                                  </p:stCondLst>
                                  <p:childTnLst>
                                    <p:set>
                                      <p:cBhvr>
                                        <p:cTn id="23" dur="1" fill="hold">
                                          <p:stCondLst>
                                            <p:cond delay="0"/>
                                          </p:stCondLst>
                                        </p:cTn>
                                        <p:tgtEl>
                                          <p:spTgt spid="11"/>
                                        </p:tgtEl>
                                        <p:attrNameLst>
                                          <p:attrName>style.visibility</p:attrName>
                                        </p:attrNameLst>
                                      </p:cBhvr>
                                      <p:to>
                                        <p:strVal val="visible"/>
                                      </p:to>
                                    </p:set>
                                    <p:anim calcmode="lin" valueType="num">
                                      <p:cBhvr>
                                        <p:cTn id="24" dur="2500" fill="hold"/>
                                        <p:tgtEl>
                                          <p:spTgt spid="11"/>
                                        </p:tgtEl>
                                        <p:attrNameLst>
                                          <p:attrName>ppt_w</p:attrName>
                                        </p:attrNameLst>
                                      </p:cBhvr>
                                      <p:tavLst>
                                        <p:tav tm="0">
                                          <p:val>
                                            <p:fltVal val="0"/>
                                          </p:val>
                                        </p:tav>
                                        <p:tav tm="100000">
                                          <p:val>
                                            <p:strVal val="#ppt_w"/>
                                          </p:val>
                                        </p:tav>
                                      </p:tavLst>
                                    </p:anim>
                                    <p:anim calcmode="lin" valueType="num">
                                      <p:cBhvr>
                                        <p:cTn id="25" dur="2500" fill="hold"/>
                                        <p:tgtEl>
                                          <p:spTgt spid="11"/>
                                        </p:tgtEl>
                                        <p:attrNameLst>
                                          <p:attrName>ppt_h</p:attrName>
                                        </p:attrNameLst>
                                      </p:cBhvr>
                                      <p:tavLst>
                                        <p:tav tm="0">
                                          <p:val>
                                            <p:fltVal val="0"/>
                                          </p:val>
                                        </p:tav>
                                        <p:tav tm="100000">
                                          <p:val>
                                            <p:strVal val="#ppt_h"/>
                                          </p:val>
                                        </p:tav>
                                      </p:tavLst>
                                    </p:anim>
                                    <p:animEffect transition="in" filter="fade">
                                      <p:cBhvr>
                                        <p:cTn id="26" dur="2500"/>
                                        <p:tgtEl>
                                          <p:spTgt spid="11"/>
                                        </p:tgtEl>
                                      </p:cBhvr>
                                    </p:animEffect>
                                  </p:childTnLst>
                                </p:cTn>
                              </p:par>
                              <p:par>
                                <p:cTn id="27" presetID="53" presetClass="entr" presetSubtype="16" fill="hold" grpId="0" nodeType="withEffect">
                                  <p:stCondLst>
                                    <p:cond delay="1500"/>
                                  </p:stCondLst>
                                  <p:childTnLst>
                                    <p:set>
                                      <p:cBhvr>
                                        <p:cTn id="28" dur="1" fill="hold">
                                          <p:stCondLst>
                                            <p:cond delay="0"/>
                                          </p:stCondLst>
                                        </p:cTn>
                                        <p:tgtEl>
                                          <p:spTgt spid="7"/>
                                        </p:tgtEl>
                                        <p:attrNameLst>
                                          <p:attrName>style.visibility</p:attrName>
                                        </p:attrNameLst>
                                      </p:cBhvr>
                                      <p:to>
                                        <p:strVal val="visible"/>
                                      </p:to>
                                    </p:set>
                                    <p:anim calcmode="lin" valueType="num">
                                      <p:cBhvr>
                                        <p:cTn id="29" dur="2500" fill="hold"/>
                                        <p:tgtEl>
                                          <p:spTgt spid="7"/>
                                        </p:tgtEl>
                                        <p:attrNameLst>
                                          <p:attrName>ppt_w</p:attrName>
                                        </p:attrNameLst>
                                      </p:cBhvr>
                                      <p:tavLst>
                                        <p:tav tm="0">
                                          <p:val>
                                            <p:fltVal val="0"/>
                                          </p:val>
                                        </p:tav>
                                        <p:tav tm="100000">
                                          <p:val>
                                            <p:strVal val="#ppt_w"/>
                                          </p:val>
                                        </p:tav>
                                      </p:tavLst>
                                    </p:anim>
                                    <p:anim calcmode="lin" valueType="num">
                                      <p:cBhvr>
                                        <p:cTn id="30" dur="2500" fill="hold"/>
                                        <p:tgtEl>
                                          <p:spTgt spid="7"/>
                                        </p:tgtEl>
                                        <p:attrNameLst>
                                          <p:attrName>ppt_h</p:attrName>
                                        </p:attrNameLst>
                                      </p:cBhvr>
                                      <p:tavLst>
                                        <p:tav tm="0">
                                          <p:val>
                                            <p:fltVal val="0"/>
                                          </p:val>
                                        </p:tav>
                                        <p:tav tm="100000">
                                          <p:val>
                                            <p:strVal val="#ppt_h"/>
                                          </p:val>
                                        </p:tav>
                                      </p:tavLst>
                                    </p:anim>
                                    <p:animEffect transition="in" filter="fade">
                                      <p:cBhvr>
                                        <p:cTn id="31" dur="2500"/>
                                        <p:tgtEl>
                                          <p:spTgt spid="7"/>
                                        </p:tgtEl>
                                      </p:cBhvr>
                                    </p:animEffect>
                                  </p:childTnLst>
                                </p:cTn>
                              </p:par>
                            </p:childTnLst>
                          </p:cTn>
                        </p:par>
                        <p:par>
                          <p:cTn id="32" fill="hold">
                            <p:stCondLst>
                              <p:cond delay="29500"/>
                            </p:stCondLst>
                            <p:childTnLst>
                              <p:par>
                                <p:cTn id="33" presetID="10" presetClass="entr" presetSubtype="0" fill="hold" grpId="0" nodeType="afterEffect">
                                  <p:stCondLst>
                                    <p:cond delay="1500"/>
                                  </p:stCondLst>
                                  <p:iterate type="lt">
                                    <p:tmPct val="10000"/>
                                  </p:iterate>
                                  <p:childTnLst>
                                    <p:set>
                                      <p:cBhvr>
                                        <p:cTn id="34" dur="1" fill="hold">
                                          <p:stCondLst>
                                            <p:cond delay="0"/>
                                          </p:stCondLst>
                                        </p:cTn>
                                        <p:tgtEl>
                                          <p:spTgt spid="5"/>
                                        </p:tgtEl>
                                        <p:attrNameLst>
                                          <p:attrName>style.visibility</p:attrName>
                                        </p:attrNameLst>
                                      </p:cBhvr>
                                      <p:to>
                                        <p:strVal val="visible"/>
                                      </p:to>
                                    </p:set>
                                    <p:animEffect transition="in" filter="fade">
                                      <p:cBhvr>
                                        <p:cTn id="35" dur="1250"/>
                                        <p:tgtEl>
                                          <p:spTgt spid="5"/>
                                        </p:tgtEl>
                                      </p:cBhvr>
                                    </p:animEffect>
                                  </p:childTnLst>
                                </p:cTn>
                              </p:par>
                            </p:childTnLst>
                          </p:cTn>
                        </p:par>
                        <p:par>
                          <p:cTn id="36" fill="hold">
                            <p:stCondLst>
                              <p:cond delay="36250"/>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0"/>
                                        </p:tgtEl>
                                        <p:attrNameLst>
                                          <p:attrName>style.visibility</p:attrName>
                                        </p:attrNameLst>
                                      </p:cBhvr>
                                      <p:to>
                                        <p:strVal val="visible"/>
                                      </p:to>
                                    </p:set>
                                    <p:animEffect transition="in" filter="fade">
                                      <p:cBhvr>
                                        <p:cTn id="39" dur="1250"/>
                                        <p:tgtEl>
                                          <p:spTgt spid="10"/>
                                        </p:tgtEl>
                                      </p:cBhvr>
                                    </p:animEffect>
                                  </p:childTnLst>
                                </p:cTn>
                              </p:par>
                            </p:childTnLst>
                          </p:cTn>
                        </p:par>
                        <p:par>
                          <p:cTn id="40" fill="hold">
                            <p:stCondLst>
                              <p:cond delay="41000"/>
                            </p:stCondLst>
                            <p:childTnLst>
                              <p:par>
                                <p:cTn id="41" presetID="1" presetClass="entr" presetSubtype="0" fill="hold" grpId="0" nodeType="afterEffect" nodePh="1">
                                  <p:stCondLst>
                                    <p:cond delay="1000"/>
                                  </p:stCondLst>
                                  <p:endCondLst>
                                    <p:cond evt="begin" delay="0">
                                      <p:tn val="41"/>
                                    </p:cond>
                                  </p:endCondLst>
                                  <p:childTnLst>
                                    <p:set>
                                      <p:cBhvr>
                                        <p:cTn id="42"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5" grpId="0"/>
      <p:bldP spid="6" grpId="0"/>
      <p:bldP spid="7" grpId="0"/>
      <p:bldP spid="10"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r="-4000"/>
          </a:stretch>
        </a:blipFill>
        <a:effectLst/>
      </p:bgPr>
    </p:bg>
    <p:spTree>
      <p:nvGrpSpPr>
        <p:cNvPr id="1" name=""/>
        <p:cNvGrpSpPr/>
        <p:nvPr/>
      </p:nvGrpSpPr>
      <p:grpSpPr>
        <a:xfrm>
          <a:off x="0" y="0"/>
          <a:ext cx="0" cy="0"/>
          <a:chOff x="0" y="0"/>
          <a:chExt cx="0" cy="0"/>
        </a:xfrm>
      </p:grpSpPr>
      <p:sp>
        <p:nvSpPr>
          <p:cNvPr id="5" name="1 Rectángulo">
            <a:extLst>
              <a:ext uri="{FF2B5EF4-FFF2-40B4-BE49-F238E27FC236}">
                <a16:creationId xmlns:a16="http://schemas.microsoft.com/office/drawing/2014/main" id="{898409A7-54E1-4277-B237-2526942C70BA}"/>
              </a:ext>
            </a:extLst>
          </p:cNvPr>
          <p:cNvSpPr/>
          <p:nvPr/>
        </p:nvSpPr>
        <p:spPr>
          <a:xfrm>
            <a:off x="239823" y="881062"/>
            <a:ext cx="4829134" cy="816492"/>
          </a:xfrm>
          <a:prstGeom prst="rect">
            <a:avLst/>
          </a:prstGeom>
          <a:noFill/>
        </p:spPr>
        <p:txBody>
          <a:bodyPr wrap="square" lIns="121920" tIns="60960" rIns="121920" bIns="60960" numCol="1">
            <a:prstTxWarp prst="textCanUp">
              <a:avLst>
                <a:gd name="adj" fmla="val 72538"/>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6000" b="1" kern="0" dirty="0">
                <a:ln>
                  <a:solidFill>
                    <a:srgbClr val="996633"/>
                  </a:solidFill>
                </a:ln>
                <a:solidFill>
                  <a:srgbClr val="FFC000"/>
                </a:solidFill>
                <a:latin typeface="Edwardian Script ITC" panose="030303020407070D0804" pitchFamily="66" charset="0"/>
                <a:cs typeface="Arial"/>
              </a:rPr>
              <a:t>   Kimi Räikkönen    </a:t>
            </a:r>
            <a:endParaRPr kumimoji="0" lang="es-ES" sz="6000" b="1" i="0" u="none" strike="noStrike" kern="0" cap="none" spc="0" normalizeH="0" baseline="0" noProof="0" dirty="0">
              <a:ln>
                <a:solidFill>
                  <a:srgbClr val="996633"/>
                </a:solidFill>
              </a:ln>
              <a:solidFill>
                <a:srgbClr val="FFC000"/>
              </a:solidFill>
              <a:effectLst/>
              <a:uLnTx/>
              <a:uFillTx/>
              <a:latin typeface="Edwardian Script ITC" panose="030303020407070D0804" pitchFamily="66" charset="0"/>
              <a:cs typeface="Arial"/>
            </a:endParaRPr>
          </a:p>
        </p:txBody>
      </p:sp>
      <p:sp>
        <p:nvSpPr>
          <p:cNvPr id="6" name="1 Rectángulo">
            <a:extLst>
              <a:ext uri="{FF2B5EF4-FFF2-40B4-BE49-F238E27FC236}">
                <a16:creationId xmlns:a16="http://schemas.microsoft.com/office/drawing/2014/main" id="{8DF01B93-D238-4E43-9353-80404819A4DB}"/>
              </a:ext>
            </a:extLst>
          </p:cNvPr>
          <p:cNvSpPr/>
          <p:nvPr/>
        </p:nvSpPr>
        <p:spPr>
          <a:xfrm>
            <a:off x="1614485" y="5138605"/>
            <a:ext cx="2321560" cy="669739"/>
          </a:xfrm>
          <a:prstGeom prst="rect">
            <a:avLst/>
          </a:prstGeom>
          <a:noFill/>
        </p:spPr>
        <p:txBody>
          <a:bodyPr wrap="square" lIns="121920" tIns="60960" rIns="121920" bIns="60960" numCol="1">
            <a:prstTxWarp prst="textWave2">
              <a:avLst>
                <a:gd name="adj1" fmla="val 12500"/>
                <a:gd name="adj2" fmla="val -789"/>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Versión Completa</a:t>
            </a:r>
            <a:endParaRPr kumimoji="0" lang="es-ES"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7" name="12 CuadroTexto">
            <a:extLst>
              <a:ext uri="{FF2B5EF4-FFF2-40B4-BE49-F238E27FC236}">
                <a16:creationId xmlns:a16="http://schemas.microsoft.com/office/drawing/2014/main" id="{24B14615-0948-42E3-BB64-6EA3599F801B}"/>
              </a:ext>
            </a:extLst>
          </p:cNvPr>
          <p:cNvSpPr txBox="1"/>
          <p:nvPr/>
        </p:nvSpPr>
        <p:spPr>
          <a:xfrm rot="20673990">
            <a:off x="6760637" y="927458"/>
            <a:ext cx="2431226" cy="343350"/>
          </a:xfrm>
          <a:prstGeom prst="rect">
            <a:avLst/>
          </a:prstGeom>
          <a:noFill/>
        </p:spPr>
        <p:txBody>
          <a:bodyPr wrap="square">
            <a:prstTxWarp prst="textDeflateBottom">
              <a:avLst/>
            </a:prstTxWarp>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rgbClr val="FFFF00"/>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eaglenest8@hotmail.com</a:t>
            </a:r>
          </a:p>
        </p:txBody>
      </p:sp>
      <p:sp>
        <p:nvSpPr>
          <p:cNvPr id="8" name="1 Rectángulo">
            <a:extLst>
              <a:ext uri="{FF2B5EF4-FFF2-40B4-BE49-F238E27FC236}">
                <a16:creationId xmlns:a16="http://schemas.microsoft.com/office/drawing/2014/main" id="{7FEF836A-483E-4FB1-9C75-75E7E796DA53}"/>
              </a:ext>
            </a:extLst>
          </p:cNvPr>
          <p:cNvSpPr/>
          <p:nvPr/>
        </p:nvSpPr>
        <p:spPr>
          <a:xfrm>
            <a:off x="697023" y="3634679"/>
            <a:ext cx="3893578" cy="104644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MX" sz="6000" b="1" kern="0" dirty="0">
                <a:ln>
                  <a:solidFill>
                    <a:srgbClr val="996633"/>
                  </a:solidFill>
                </a:ln>
                <a:solidFill>
                  <a:srgbClr val="FFC000"/>
                </a:solidFill>
                <a:latin typeface="Edwardian Script ITC" panose="030303020407070D0804" pitchFamily="66" charset="0"/>
                <a:cs typeface="Arial"/>
              </a:rPr>
              <a:t>2007</a:t>
            </a:r>
            <a:endParaRPr lang="es-ES" sz="6000" b="1" kern="0" dirty="0">
              <a:ln>
                <a:solidFill>
                  <a:srgbClr val="996633"/>
                </a:solidFill>
              </a:ln>
              <a:solidFill>
                <a:srgbClr val="FFC000"/>
              </a:solidFill>
              <a:latin typeface="Edwardian Script ITC" panose="030303020407070D0804" pitchFamily="66" charset="0"/>
              <a:cs typeface="Arial"/>
            </a:endParaRPr>
          </a:p>
        </p:txBody>
      </p:sp>
      <p:sp>
        <p:nvSpPr>
          <p:cNvPr id="9" name="1 Rectángulo">
            <a:extLst>
              <a:ext uri="{FF2B5EF4-FFF2-40B4-BE49-F238E27FC236}">
                <a16:creationId xmlns:a16="http://schemas.microsoft.com/office/drawing/2014/main" id="{E2D3E77D-179A-4FC4-991E-C33DD0B65F8D}"/>
              </a:ext>
            </a:extLst>
          </p:cNvPr>
          <p:cNvSpPr/>
          <p:nvPr/>
        </p:nvSpPr>
        <p:spPr>
          <a:xfrm>
            <a:off x="44241" y="1874534"/>
            <a:ext cx="5436382" cy="1969770"/>
          </a:xfrm>
          <a:prstGeom prst="rect">
            <a:avLst/>
          </a:prstGeom>
          <a:noFill/>
        </p:spPr>
        <p:txBody>
          <a:bodyPr wrap="square" lIns="121920" tIns="60960" rIns="121920" bIns="60960" numCol="1">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r>
              <a:rPr lang="es-ES" sz="6000" b="1" kern="0" dirty="0">
                <a:ln>
                  <a:solidFill>
                    <a:srgbClr val="996633"/>
                  </a:solidFill>
                </a:ln>
                <a:solidFill>
                  <a:srgbClr val="FFC000"/>
                </a:solidFill>
                <a:latin typeface="Edwardian Script ITC" panose="030303020407070D0804" pitchFamily="66" charset="0"/>
                <a:cs typeface="Arial"/>
              </a:rPr>
              <a:t>Campeón Mundial   </a:t>
            </a:r>
          </a:p>
          <a:p>
            <a:pPr algn="ctr" defTabSz="1219170"/>
            <a:r>
              <a:rPr lang="es-ES" sz="6000" b="1" kern="0" dirty="0">
                <a:ln>
                  <a:solidFill>
                    <a:srgbClr val="996633"/>
                  </a:solidFill>
                </a:ln>
                <a:solidFill>
                  <a:srgbClr val="FFC000"/>
                </a:solidFill>
                <a:latin typeface="Edwardian Script ITC" panose="030303020407070D0804" pitchFamily="66" charset="0"/>
                <a:cs typeface="Arial"/>
              </a:rPr>
              <a:t>F</a:t>
            </a:r>
            <a:r>
              <a:rPr lang="es-MX" sz="6000" b="1" kern="0" dirty="0">
                <a:ln>
                  <a:solidFill>
                    <a:srgbClr val="996633"/>
                  </a:solidFill>
                </a:ln>
                <a:solidFill>
                  <a:srgbClr val="FFC000"/>
                </a:solidFill>
                <a:latin typeface="Edwardian Script ITC" panose="030303020407070D0804" pitchFamily="66" charset="0"/>
                <a:cs typeface="Arial"/>
              </a:rPr>
              <a:t>1</a:t>
            </a:r>
            <a:endParaRPr lang="es-ES" sz="6000" b="1" kern="0" dirty="0">
              <a:ln>
                <a:solidFill>
                  <a:srgbClr val="996633"/>
                </a:solidFill>
              </a:ln>
              <a:solidFill>
                <a:srgbClr val="FFC000"/>
              </a:solidFill>
              <a:latin typeface="Edwardian Script ITC" panose="030303020407070D0804" pitchFamily="66" charset="0"/>
              <a:cs typeface="Arial"/>
            </a:endParaRPr>
          </a:p>
        </p:txBody>
      </p:sp>
      <p:pic>
        <p:nvPicPr>
          <p:cNvPr id="11" name="Picture 2" descr="C:\Users\capiA\Desktop\Eaglenest 767.png">
            <a:extLst>
              <a:ext uri="{FF2B5EF4-FFF2-40B4-BE49-F238E27FC236}">
                <a16:creationId xmlns:a16="http://schemas.microsoft.com/office/drawing/2014/main" id="{994D1DE3-3FD4-4EB8-9EB0-F6AC05FA3996}"/>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448035" y="6151720"/>
            <a:ext cx="1632181" cy="5763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208124"/>
      </p:ext>
    </p:extLst>
  </p:cSld>
  <p:clrMapOvr>
    <a:masterClrMapping/>
  </p:clrMapOvr>
  <mc:AlternateContent xmlns:mc="http://schemas.openxmlformats.org/markup-compatibility/2006" xmlns:p14="http://schemas.microsoft.com/office/powerpoint/2010/main">
    <mc:Choice Requires="p14">
      <p:transition spd="slow" p14:dur="7500" advTm="7500">
        <p14:vortex/>
      </p:transition>
    </mc:Choice>
    <mc:Fallback xmlns="">
      <p:transition spd="slow" advTm="75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4">
            <a:alphaModFix amt="10000"/>
            <a:lum/>
          </a:blip>
          <a:srcRect/>
          <a:stretch>
            <a:fillRect/>
          </a:stretch>
        </a:blipFill>
        <a:effectLst/>
      </p:bgPr>
    </p:bg>
    <p:spTree>
      <p:nvGrpSpPr>
        <p:cNvPr id="1" name=""/>
        <p:cNvGrpSpPr/>
        <p:nvPr/>
      </p:nvGrpSpPr>
      <p:grpSpPr>
        <a:xfrm>
          <a:off x="0" y="0"/>
          <a:ext cx="0" cy="0"/>
          <a:chOff x="0" y="0"/>
          <a:chExt cx="0" cy="0"/>
        </a:xfrm>
      </p:grpSpPr>
      <p:pic>
        <p:nvPicPr>
          <p:cNvPr id="9" name="Imagen 8" descr="Imagen que contiene carretera, exterior, carrera de coches, hierba&#10;&#10;Descripción generada con confianza muy alta">
            <a:extLst>
              <a:ext uri="{FF2B5EF4-FFF2-40B4-BE49-F238E27FC236}">
                <a16:creationId xmlns:a16="http://schemas.microsoft.com/office/drawing/2014/main" id="{04C6C03A-C8DC-49E9-B7CE-80F2BC2DCBF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2001" cy="6858000"/>
          </a:xfrm>
          <a:prstGeom prst="rect">
            <a:avLst/>
          </a:prstGeom>
        </p:spPr>
      </p:pic>
      <p:sp>
        <p:nvSpPr>
          <p:cNvPr id="5" name="6 CuadroTexto"/>
          <p:cNvSpPr txBox="1"/>
          <p:nvPr/>
        </p:nvSpPr>
        <p:spPr>
          <a:xfrm>
            <a:off x="495662" y="5657671"/>
            <a:ext cx="10352866"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7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a:ln w="11430"/>
                <a:solidFill>
                  <a:prstClr val="black"/>
                </a:solidFill>
                <a:effectLst>
                  <a:outerShdw blurRad="50800" dist="39000" dir="5460000" algn="tl">
                    <a:srgbClr val="000000">
                      <a:alpha val="38000"/>
                    </a:srgbClr>
                  </a:outerShdw>
                </a:effectLst>
                <a:uLnTx/>
                <a:uFillTx/>
                <a:latin typeface="Arial" charset="0"/>
                <a:ea typeface="+mn-ea"/>
                <a:cs typeface="Arial"/>
              </a:rPr>
              <a:t>____________________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Arial"/>
            </a:endParaRPr>
          </a:p>
        </p:txBody>
      </p:sp>
      <p:pic>
        <p:nvPicPr>
          <p:cNvPr id="4"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rot="404917">
            <a:off x="16705050" y="4331566"/>
            <a:ext cx="1632181" cy="576312"/>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Users\capiA\Desktop\Eaglenest 767.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613806" y="6092728"/>
            <a:ext cx="1632181" cy="576312"/>
          </a:xfrm>
          <a:prstGeom prst="rect">
            <a:avLst/>
          </a:prstGeom>
          <a:noFill/>
          <a:extLst>
            <a:ext uri="{909E8E84-426E-40DD-AFC4-6F175D3DCCD1}">
              <a14:hiddenFill xmlns:a14="http://schemas.microsoft.com/office/drawing/2010/main">
                <a:solidFill>
                  <a:srgbClr val="FFFFFF"/>
                </a:solidFill>
              </a14:hiddenFill>
            </a:ext>
          </a:extLst>
        </p:spPr>
      </p:pic>
      <p:sp>
        <p:nvSpPr>
          <p:cNvPr id="10" name="12 CuadroTexto"/>
          <p:cNvSpPr txBox="1"/>
          <p:nvPr/>
        </p:nvSpPr>
        <p:spPr>
          <a:xfrm>
            <a:off x="767408" y="250719"/>
            <a:ext cx="2300257" cy="307777"/>
          </a:xfrm>
          <a:prstGeom prst="rect">
            <a:avLst/>
          </a:prstGeom>
          <a:noFill/>
        </p:spPr>
        <p:txBody>
          <a:bodyPr wrap="square">
            <a:spAutoFit/>
          </a:bodyPr>
          <a:lstStyle/>
          <a:p>
            <a:pPr marL="0" marR="0" lvl="0" indent="0" algn="ctr" defTabSz="914378" rtl="0" eaLnBrk="1" fontAlgn="auto" latinLnBrk="0" hangingPunct="1">
              <a:lnSpc>
                <a:spcPct val="100000"/>
              </a:lnSpc>
              <a:spcBef>
                <a:spcPts val="0"/>
              </a:spcBef>
              <a:spcAft>
                <a:spcPts val="0"/>
              </a:spcAft>
              <a:buClrTx/>
              <a:buSzTx/>
              <a:buFontTx/>
              <a:buNone/>
              <a:tabLst/>
              <a:defRPr/>
            </a:pPr>
            <a:r>
              <a:rPr kumimoji="0" lang="es-MX" sz="1400" b="1" i="0" u="none" strike="noStrike" kern="0" cap="none" spc="0" normalizeH="0" baseline="0" noProof="0" dirty="0">
                <a:ln>
                  <a:noFill/>
                </a:ln>
                <a:solidFill>
                  <a:schemeClr val="accent2">
                    <a:lumMod val="50000"/>
                  </a:schemeClr>
                </a:solidFill>
                <a:uLnTx/>
                <a:uFillTx/>
                <a:latin typeface="Arial Narrow" panose="020B0606020202030204" pitchFamily="34" charset="0"/>
                <a:ea typeface="+mn-ea"/>
                <a:cs typeface="Arial"/>
              </a:rPr>
              <a:t>eaglenest8@hotmail.com</a:t>
            </a:r>
          </a:p>
        </p:txBody>
      </p:sp>
      <p:pic>
        <p:nvPicPr>
          <p:cNvPr id="3" name="Eagle 1 - Mezcla 02">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9048328" y="7101408"/>
            <a:ext cx="360040" cy="360040"/>
          </a:xfrm>
          <a:prstGeom prst="rect">
            <a:avLst/>
          </a:prstGeom>
        </p:spPr>
      </p:pic>
      <p:sp>
        <p:nvSpPr>
          <p:cNvPr id="13" name="CuadroTexto 12"/>
          <p:cNvSpPr txBox="1"/>
          <p:nvPr/>
        </p:nvSpPr>
        <p:spPr>
          <a:xfrm>
            <a:off x="0" y="0"/>
            <a:ext cx="495662"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E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pic>
        <p:nvPicPr>
          <p:cNvPr id="6" name="Imagen 5"/>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39037" y="88489"/>
            <a:ext cx="1330981" cy="468238"/>
          </a:xfrm>
          <a:prstGeom prst="rect">
            <a:avLst/>
          </a:prstGeom>
        </p:spPr>
      </p:pic>
      <p:sp>
        <p:nvSpPr>
          <p:cNvPr id="16" name="1 Rectángulo">
            <a:extLst>
              <a:ext uri="{FF2B5EF4-FFF2-40B4-BE49-F238E27FC236}">
                <a16:creationId xmlns:a16="http://schemas.microsoft.com/office/drawing/2014/main" id="{0AA4F836-C40A-47F7-9880-25857D9ABE48}"/>
              </a:ext>
            </a:extLst>
          </p:cNvPr>
          <p:cNvSpPr/>
          <p:nvPr/>
        </p:nvSpPr>
        <p:spPr>
          <a:xfrm rot="21133062">
            <a:off x="9095086" y="5362800"/>
            <a:ext cx="2321560" cy="669739"/>
          </a:xfrm>
          <a:prstGeom prst="rect">
            <a:avLst/>
          </a:prstGeom>
          <a:noFill/>
        </p:spPr>
        <p:txBody>
          <a:bodyPr wrap="square" lIns="121920" tIns="60960" rIns="121920" bIns="60960" numCol="1">
            <a:prstTxWarp prst="textFadeLeft">
              <a:avLst/>
            </a:prstTxWarp>
            <a:spAutoFit/>
          </a:bodyPr>
          <a:lstStyle/>
          <a:p>
            <a:pPr marL="0" marR="0" lvl="0" indent="0" algn="ctr" defTabSz="1219170" rtl="0" eaLnBrk="1" fontAlgn="auto" latinLnBrk="0" hangingPunct="1">
              <a:lnSpc>
                <a:spcPct val="100000"/>
              </a:lnSpc>
              <a:spcBef>
                <a:spcPts val="0"/>
              </a:spcBef>
              <a:spcAft>
                <a:spcPts val="0"/>
              </a:spcAft>
              <a:buClrTx/>
              <a:buSzTx/>
              <a:buFontTx/>
              <a:buNone/>
              <a:tabLst/>
              <a:defRPr/>
            </a:pPr>
            <a:r>
              <a:rPr kumimoji="0" lang="es-MX"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rPr>
              <a:t>Versión Completa</a:t>
            </a:r>
            <a:endParaRPr kumimoji="0" lang="es-ES" sz="2400" b="1" i="0" u="none" strike="noStrike" kern="0" normalizeH="0" baseline="0" noProof="0" dirty="0">
              <a:ln w="10160">
                <a:solidFill>
                  <a:schemeClr val="accent5"/>
                </a:solidFill>
                <a:prstDash val="solid"/>
              </a:ln>
              <a:solidFill>
                <a:srgbClr val="FFFFFF"/>
              </a:solidFill>
              <a:effectLst>
                <a:outerShdw blurRad="38100" dist="22860" dir="5400000" algn="tl" rotWithShape="0">
                  <a:srgbClr val="000000">
                    <a:alpha val="30000"/>
                  </a:srgbClr>
                </a:outerShdw>
              </a:effectLst>
              <a:uLnTx/>
              <a:uFillTx/>
              <a:latin typeface="Algerian" panose="04020705040A02060702" pitchFamily="82" charset="0"/>
              <a:ea typeface="+mn-ea"/>
              <a:cs typeface="Arial"/>
            </a:endParaRPr>
          </a:p>
        </p:txBody>
      </p:sp>
      <p:sp>
        <p:nvSpPr>
          <p:cNvPr id="14" name="1 Rectángulo">
            <a:extLst>
              <a:ext uri="{FF2B5EF4-FFF2-40B4-BE49-F238E27FC236}">
                <a16:creationId xmlns:a16="http://schemas.microsoft.com/office/drawing/2014/main" id="{93B93894-5A14-4B13-BCE0-5356613498F1}"/>
              </a:ext>
            </a:extLst>
          </p:cNvPr>
          <p:cNvSpPr/>
          <p:nvPr/>
        </p:nvSpPr>
        <p:spPr>
          <a:xfrm rot="21089222">
            <a:off x="157431" y="408972"/>
            <a:ext cx="6745599" cy="2626674"/>
          </a:xfrm>
          <a:prstGeom prst="rect">
            <a:avLst/>
          </a:prstGeom>
          <a:noFill/>
        </p:spPr>
        <p:txBody>
          <a:bodyPr wrap="square" lIns="121920" tIns="60960" rIns="121920" bIns="60960" numCol="1">
            <a:prstTxWarp prst="textFadeRight">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r>
              <a:rPr lang="es-ES" sz="3200" b="1" kern="0" dirty="0">
                <a:ln>
                  <a:solidFill>
                    <a:srgbClr val="996633"/>
                  </a:solidFill>
                </a:ln>
                <a:solidFill>
                  <a:srgbClr val="FFC000"/>
                </a:solidFill>
                <a:latin typeface="Arial"/>
                <a:cs typeface="Arial"/>
              </a:rPr>
              <a:t> Kimi Räikkönen </a:t>
            </a:r>
            <a:endParaRPr lang="es-MX" sz="3200" b="1" kern="0" dirty="0">
              <a:ln>
                <a:solidFill>
                  <a:srgbClr val="996633"/>
                </a:solidFill>
              </a:ln>
              <a:solidFill>
                <a:srgbClr val="FFC000"/>
              </a:solidFill>
              <a:latin typeface="Arial"/>
              <a:cs typeface="Arial"/>
            </a:endParaRPr>
          </a:p>
          <a:p>
            <a:pPr marL="0" marR="0" lvl="0" indent="0" algn="ctr" defTabSz="1219170" rtl="0" eaLnBrk="1" fontAlgn="auto" latinLnBrk="0" hangingPunct="1">
              <a:spcBef>
                <a:spcPts val="0"/>
              </a:spcBef>
              <a:spcAft>
                <a:spcPts val="0"/>
              </a:spcAft>
              <a:buClrTx/>
              <a:buSzTx/>
              <a:buFontTx/>
              <a:buNone/>
              <a:tabLst/>
              <a:defRPr/>
            </a:pPr>
            <a:r>
              <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rPr>
              <a:t> Campeón Mundial F</a:t>
            </a: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1 </a:t>
            </a:r>
          </a:p>
          <a:p>
            <a:pPr marL="0" marR="0" lvl="0" indent="0" algn="ctr" defTabSz="1219170" rtl="0" eaLnBrk="1" fontAlgn="auto" latinLnBrk="0" hangingPunct="1">
              <a:spcBef>
                <a:spcPts val="0"/>
              </a:spcBef>
              <a:spcAft>
                <a:spcPts val="0"/>
              </a:spcAft>
              <a:buClrTx/>
              <a:buSzTx/>
              <a:buFontTx/>
              <a:buNone/>
              <a:tabLst/>
              <a:defRPr/>
            </a:pPr>
            <a:r>
              <a:rPr kumimoji="0" lang="es-MX" sz="3200" b="1" i="0" u="none" strike="noStrike" kern="0" cap="none" spc="0" normalizeH="0" baseline="0" noProof="0" dirty="0">
                <a:ln>
                  <a:solidFill>
                    <a:srgbClr val="996633"/>
                  </a:solidFill>
                </a:ln>
                <a:solidFill>
                  <a:srgbClr val="FFC000"/>
                </a:solidFill>
                <a:effectLst/>
                <a:uLnTx/>
                <a:uFillTx/>
                <a:latin typeface="Arial"/>
                <a:ea typeface="+mn-ea"/>
                <a:cs typeface="Arial"/>
              </a:rPr>
              <a:t> 2007</a:t>
            </a:r>
            <a:endParaRPr kumimoji="0" lang="es-ES" sz="3200" b="1" i="0" u="none" strike="noStrike" kern="0" cap="none" spc="0" normalizeH="0" baseline="0" noProof="0" dirty="0">
              <a:ln>
                <a:solidFill>
                  <a:srgbClr val="996633"/>
                </a:solidFill>
              </a:ln>
              <a:solidFill>
                <a:srgbClr val="FFC000"/>
              </a:solidFill>
              <a:effectLst/>
              <a:uLnTx/>
              <a:uFillTx/>
              <a:latin typeface="Arial"/>
              <a:ea typeface="+mn-ea"/>
              <a:cs typeface="Arial"/>
            </a:endParaRPr>
          </a:p>
        </p:txBody>
      </p:sp>
    </p:spTree>
    <p:extLst>
      <p:ext uri="{BB962C8B-B14F-4D97-AF65-F5344CB8AC3E}">
        <p14:creationId xmlns:p14="http://schemas.microsoft.com/office/powerpoint/2010/main" val="350645345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Click="0" advTm="0">
        <p15:prstTrans prst="curtains"/>
      </p:transition>
    </mc:Choice>
    <mc:Fallback xmlns="">
      <p:transition spd="slow" advClick="0"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37000"/>
                                        <p:tgtEl>
                                          <p:spTgt spid="9"/>
                                        </p:tgtEl>
                                      </p:cBhvr>
                                    </p:animEffect>
                                  </p:childTnLst>
                                </p:cTn>
                              </p:par>
                              <p:par>
                                <p:cTn id="8" presetID="2" presetClass="exit" presetSubtype="2" fill="hold" nodeType="withEffect">
                                  <p:stCondLst>
                                    <p:cond delay="500"/>
                                  </p:stCondLst>
                                  <p:childTnLst>
                                    <p:anim calcmode="lin" valueType="num">
                                      <p:cBhvr additive="base">
                                        <p:cTn id="9" dur="16000"/>
                                        <p:tgtEl>
                                          <p:spTgt spid="6"/>
                                        </p:tgtEl>
                                        <p:attrNameLst>
                                          <p:attrName>ppt_x</p:attrName>
                                        </p:attrNameLst>
                                      </p:cBhvr>
                                      <p:tavLst>
                                        <p:tav tm="0">
                                          <p:val>
                                            <p:strVal val="ppt_x"/>
                                          </p:val>
                                        </p:tav>
                                        <p:tav tm="100000">
                                          <p:val>
                                            <p:strVal val="1+ppt_w/2"/>
                                          </p:val>
                                        </p:tav>
                                      </p:tavLst>
                                    </p:anim>
                                    <p:anim calcmode="lin" valueType="num">
                                      <p:cBhvr additive="base">
                                        <p:cTn id="10" dur="16000"/>
                                        <p:tgtEl>
                                          <p:spTgt spid="6"/>
                                        </p:tgtEl>
                                        <p:attrNameLst>
                                          <p:attrName>ppt_y</p:attrName>
                                        </p:attrNameLst>
                                      </p:cBhvr>
                                      <p:tavLst>
                                        <p:tav tm="0">
                                          <p:val>
                                            <p:strVal val="ppt_y"/>
                                          </p:val>
                                        </p:tav>
                                        <p:tav tm="100000">
                                          <p:val>
                                            <p:strVal val="ppt_y"/>
                                          </p:val>
                                        </p:tav>
                                      </p:tavLst>
                                    </p:anim>
                                    <p:set>
                                      <p:cBhvr>
                                        <p:cTn id="11" dur="1" fill="hold">
                                          <p:stCondLst>
                                            <p:cond delay="15999"/>
                                          </p:stCondLst>
                                        </p:cTn>
                                        <p:tgtEl>
                                          <p:spTgt spid="6"/>
                                        </p:tgtEl>
                                        <p:attrNameLst>
                                          <p:attrName>style.visibility</p:attrName>
                                        </p:attrNameLst>
                                      </p:cBhvr>
                                      <p:to>
                                        <p:strVal val="hidden"/>
                                      </p:to>
                                    </p:set>
                                  </p:childTnLst>
                                </p:cTn>
                              </p:par>
                              <p:par>
                                <p:cTn id="12" presetID="10" presetClass="entr" presetSubtype="0" fill="hold" grpId="0" nodeType="withEffect">
                                  <p:stCondLst>
                                    <p:cond delay="2250"/>
                                  </p:stCondLst>
                                  <p:iterate type="lt">
                                    <p:tmPct val="10000"/>
                                  </p:iterate>
                                  <p:childTnLst>
                                    <p:set>
                                      <p:cBhvr>
                                        <p:cTn id="13" dur="1" fill="hold">
                                          <p:stCondLst>
                                            <p:cond delay="0"/>
                                          </p:stCondLst>
                                        </p:cTn>
                                        <p:tgtEl>
                                          <p:spTgt spid="10"/>
                                        </p:tgtEl>
                                        <p:attrNameLst>
                                          <p:attrName>style.visibility</p:attrName>
                                        </p:attrNameLst>
                                      </p:cBhvr>
                                      <p:to>
                                        <p:strVal val="visible"/>
                                      </p:to>
                                    </p:set>
                                    <p:animEffect transition="in" filter="fade">
                                      <p:cBhvr>
                                        <p:cTn id="14" dur="1250"/>
                                        <p:tgtEl>
                                          <p:spTgt spid="10"/>
                                        </p:tgtEl>
                                      </p:cBhvr>
                                    </p:animEffect>
                                  </p:childTnLst>
                                </p:cTn>
                              </p:par>
                              <p:par>
                                <p:cTn id="15" presetID="8" presetClass="emph" presetSubtype="0" fill="hold" grpId="1" nodeType="withEffect">
                                  <p:stCondLst>
                                    <p:cond delay="2250"/>
                                  </p:stCondLst>
                                  <p:iterate type="lt">
                                    <p:tmPct val="7000"/>
                                  </p:iterate>
                                  <p:childTnLst>
                                    <p:animRot by="-43200000">
                                      <p:cBhvr>
                                        <p:cTn id="16" dur="2000" fill="hold"/>
                                        <p:tgtEl>
                                          <p:spTgt spid="10"/>
                                        </p:tgtEl>
                                        <p:attrNameLst>
                                          <p:attrName>r</p:attrName>
                                        </p:attrNameLst>
                                      </p:cBhvr>
                                    </p:animRot>
                                  </p:childTnLst>
                                </p:cTn>
                              </p:par>
                              <p:par>
                                <p:cTn id="17" presetID="17" presetClass="entr" presetSubtype="4" fill="hold" grpId="0" nodeType="withEffect">
                                  <p:stCondLst>
                                    <p:cond delay="8500"/>
                                  </p:stCondLst>
                                  <p:iterate type="lt">
                                    <p:tmPct val="10000"/>
                                  </p:iterate>
                                  <p:childTnLst>
                                    <p:set>
                                      <p:cBhvr>
                                        <p:cTn id="18" dur="1" fill="hold">
                                          <p:stCondLst>
                                            <p:cond delay="0"/>
                                          </p:stCondLst>
                                        </p:cTn>
                                        <p:tgtEl>
                                          <p:spTgt spid="14"/>
                                        </p:tgtEl>
                                        <p:attrNameLst>
                                          <p:attrName>style.visibility</p:attrName>
                                        </p:attrNameLst>
                                      </p:cBhvr>
                                      <p:to>
                                        <p:strVal val="visible"/>
                                      </p:to>
                                    </p:set>
                                    <p:anim calcmode="lin" valueType="num">
                                      <p:cBhvr>
                                        <p:cTn id="19" dur="3000" fill="hold"/>
                                        <p:tgtEl>
                                          <p:spTgt spid="14"/>
                                        </p:tgtEl>
                                        <p:attrNameLst>
                                          <p:attrName>ppt_x</p:attrName>
                                        </p:attrNameLst>
                                      </p:cBhvr>
                                      <p:tavLst>
                                        <p:tav tm="0">
                                          <p:val>
                                            <p:strVal val="#ppt_x"/>
                                          </p:val>
                                        </p:tav>
                                        <p:tav tm="100000">
                                          <p:val>
                                            <p:strVal val="#ppt_x"/>
                                          </p:val>
                                        </p:tav>
                                      </p:tavLst>
                                    </p:anim>
                                    <p:anim calcmode="lin" valueType="num">
                                      <p:cBhvr>
                                        <p:cTn id="20" dur="3000" fill="hold"/>
                                        <p:tgtEl>
                                          <p:spTgt spid="14"/>
                                        </p:tgtEl>
                                        <p:attrNameLst>
                                          <p:attrName>ppt_y</p:attrName>
                                        </p:attrNameLst>
                                      </p:cBhvr>
                                      <p:tavLst>
                                        <p:tav tm="0">
                                          <p:val>
                                            <p:strVal val="#ppt_y+#ppt_h/2"/>
                                          </p:val>
                                        </p:tav>
                                        <p:tav tm="100000">
                                          <p:val>
                                            <p:strVal val="#ppt_y"/>
                                          </p:val>
                                        </p:tav>
                                      </p:tavLst>
                                    </p:anim>
                                    <p:anim calcmode="lin" valueType="num">
                                      <p:cBhvr>
                                        <p:cTn id="21" dur="3000" fill="hold"/>
                                        <p:tgtEl>
                                          <p:spTgt spid="14"/>
                                        </p:tgtEl>
                                        <p:attrNameLst>
                                          <p:attrName>ppt_w</p:attrName>
                                        </p:attrNameLst>
                                      </p:cBhvr>
                                      <p:tavLst>
                                        <p:tav tm="0">
                                          <p:val>
                                            <p:strVal val="#ppt_w"/>
                                          </p:val>
                                        </p:tav>
                                        <p:tav tm="100000">
                                          <p:val>
                                            <p:strVal val="#ppt_w"/>
                                          </p:val>
                                        </p:tav>
                                      </p:tavLst>
                                    </p:anim>
                                    <p:anim calcmode="lin" valueType="num">
                                      <p:cBhvr>
                                        <p:cTn id="22" dur="3000" fill="hold"/>
                                        <p:tgtEl>
                                          <p:spTgt spid="14"/>
                                        </p:tgtEl>
                                        <p:attrNameLst>
                                          <p:attrName>ppt_h</p:attrName>
                                        </p:attrNameLst>
                                      </p:cBhvr>
                                      <p:tavLst>
                                        <p:tav tm="0">
                                          <p:val>
                                            <p:fltVal val="0"/>
                                          </p:val>
                                        </p:tav>
                                        <p:tav tm="100000">
                                          <p:val>
                                            <p:strVal val="#ppt_h"/>
                                          </p:val>
                                        </p:tav>
                                      </p:tavLst>
                                    </p:anim>
                                  </p:childTnLst>
                                </p:cTn>
                              </p:par>
                              <p:par>
                                <p:cTn id="23" presetID="10" presetClass="entr" presetSubtype="0" fill="hold" grpId="1" nodeType="withEffect">
                                  <p:stCondLst>
                                    <p:cond delay="8500"/>
                                  </p:stCondLst>
                                  <p:iterate type="lt">
                                    <p:tmPct val="10000"/>
                                  </p:iterate>
                                  <p:childTnLst>
                                    <p:set>
                                      <p:cBhvr>
                                        <p:cTn id="24" dur="1" fill="hold">
                                          <p:stCondLst>
                                            <p:cond delay="0"/>
                                          </p:stCondLst>
                                        </p:cTn>
                                        <p:tgtEl>
                                          <p:spTgt spid="14"/>
                                        </p:tgtEl>
                                        <p:attrNameLst>
                                          <p:attrName>style.visibility</p:attrName>
                                        </p:attrNameLst>
                                      </p:cBhvr>
                                      <p:to>
                                        <p:strVal val="visible"/>
                                      </p:to>
                                    </p:set>
                                    <p:animEffect transition="in" filter="fade">
                                      <p:cBhvr>
                                        <p:cTn id="25" dur="3000"/>
                                        <p:tgtEl>
                                          <p:spTgt spid="14"/>
                                        </p:tgtEl>
                                      </p:cBhvr>
                                    </p:animEffect>
                                  </p:childTnLst>
                                </p:cTn>
                              </p:par>
                              <p:par>
                                <p:cTn id="26" presetID="17" presetClass="entr" presetSubtype="4" fill="hold" grpId="0" nodeType="withEffect">
                                  <p:stCondLst>
                                    <p:cond delay="32000"/>
                                  </p:stCondLst>
                                  <p:iterate type="lt">
                                    <p:tmPct val="10000"/>
                                  </p:iterate>
                                  <p:childTnLst>
                                    <p:set>
                                      <p:cBhvr>
                                        <p:cTn id="27" dur="1" fill="hold">
                                          <p:stCondLst>
                                            <p:cond delay="0"/>
                                          </p:stCondLst>
                                        </p:cTn>
                                        <p:tgtEl>
                                          <p:spTgt spid="16"/>
                                        </p:tgtEl>
                                        <p:attrNameLst>
                                          <p:attrName>style.visibility</p:attrName>
                                        </p:attrNameLst>
                                      </p:cBhvr>
                                      <p:to>
                                        <p:strVal val="visible"/>
                                      </p:to>
                                    </p:set>
                                    <p:anim calcmode="lin" valueType="num">
                                      <p:cBhvr>
                                        <p:cTn id="28" dur="2500" fill="hold"/>
                                        <p:tgtEl>
                                          <p:spTgt spid="16"/>
                                        </p:tgtEl>
                                        <p:attrNameLst>
                                          <p:attrName>ppt_x</p:attrName>
                                        </p:attrNameLst>
                                      </p:cBhvr>
                                      <p:tavLst>
                                        <p:tav tm="0">
                                          <p:val>
                                            <p:strVal val="#ppt_x"/>
                                          </p:val>
                                        </p:tav>
                                        <p:tav tm="100000">
                                          <p:val>
                                            <p:strVal val="#ppt_x"/>
                                          </p:val>
                                        </p:tav>
                                      </p:tavLst>
                                    </p:anim>
                                    <p:anim calcmode="lin" valueType="num">
                                      <p:cBhvr>
                                        <p:cTn id="29" dur="2500" fill="hold"/>
                                        <p:tgtEl>
                                          <p:spTgt spid="16"/>
                                        </p:tgtEl>
                                        <p:attrNameLst>
                                          <p:attrName>ppt_y</p:attrName>
                                        </p:attrNameLst>
                                      </p:cBhvr>
                                      <p:tavLst>
                                        <p:tav tm="0">
                                          <p:val>
                                            <p:strVal val="#ppt_y+#ppt_h/2"/>
                                          </p:val>
                                        </p:tav>
                                        <p:tav tm="100000">
                                          <p:val>
                                            <p:strVal val="#ppt_y"/>
                                          </p:val>
                                        </p:tav>
                                      </p:tavLst>
                                    </p:anim>
                                    <p:anim calcmode="lin" valueType="num">
                                      <p:cBhvr>
                                        <p:cTn id="30" dur="2500" fill="hold"/>
                                        <p:tgtEl>
                                          <p:spTgt spid="16"/>
                                        </p:tgtEl>
                                        <p:attrNameLst>
                                          <p:attrName>ppt_w</p:attrName>
                                        </p:attrNameLst>
                                      </p:cBhvr>
                                      <p:tavLst>
                                        <p:tav tm="0">
                                          <p:val>
                                            <p:strVal val="#ppt_w"/>
                                          </p:val>
                                        </p:tav>
                                        <p:tav tm="100000">
                                          <p:val>
                                            <p:strVal val="#ppt_w"/>
                                          </p:val>
                                        </p:tav>
                                      </p:tavLst>
                                    </p:anim>
                                    <p:anim calcmode="lin" valueType="num">
                                      <p:cBhvr>
                                        <p:cTn id="31" dur="2500" fill="hold"/>
                                        <p:tgtEl>
                                          <p:spTgt spid="16"/>
                                        </p:tgtEl>
                                        <p:attrNameLst>
                                          <p:attrName>ppt_h</p:attrName>
                                        </p:attrNameLst>
                                      </p:cBhvr>
                                      <p:tavLst>
                                        <p:tav tm="0">
                                          <p:val>
                                            <p:fltVal val="0"/>
                                          </p:val>
                                        </p:tav>
                                        <p:tav tm="100000">
                                          <p:val>
                                            <p:strVal val="#ppt_h"/>
                                          </p:val>
                                        </p:tav>
                                      </p:tavLst>
                                    </p:anim>
                                  </p:childTnLst>
                                </p:cTn>
                              </p:par>
                              <p:par>
                                <p:cTn id="32" presetID="10" presetClass="entr" presetSubtype="0" fill="hold" grpId="1" nodeType="withEffect">
                                  <p:stCondLst>
                                    <p:cond delay="32000"/>
                                  </p:stCondLst>
                                  <p:iterate type="lt">
                                    <p:tmPct val="10000"/>
                                  </p:iterate>
                                  <p:childTnLst>
                                    <p:set>
                                      <p:cBhvr>
                                        <p:cTn id="33" dur="1" fill="hold">
                                          <p:stCondLst>
                                            <p:cond delay="0"/>
                                          </p:stCondLst>
                                        </p:cTn>
                                        <p:tgtEl>
                                          <p:spTgt spid="16"/>
                                        </p:tgtEl>
                                        <p:attrNameLst>
                                          <p:attrName>style.visibility</p:attrName>
                                        </p:attrNameLst>
                                      </p:cBhvr>
                                      <p:to>
                                        <p:strVal val="visible"/>
                                      </p:to>
                                    </p:set>
                                    <p:animEffect transition="in" filter="fade">
                                      <p:cBhvr>
                                        <p:cTn id="34" dur="2500"/>
                                        <p:tgtEl>
                                          <p:spTgt spid="16"/>
                                        </p:tgtEl>
                                      </p:cBhvr>
                                    </p:animEffect>
                                  </p:childTnLst>
                                </p:cTn>
                              </p:par>
                              <p:par>
                                <p:cTn id="35" presetID="1" presetClass="mediacall" presetSubtype="0" fill="hold" nodeType="withEffect">
                                  <p:stCondLst>
                                    <p:cond delay="0"/>
                                  </p:stCondLst>
                                  <p:childTnLst>
                                    <p:cmd type="call" cmd="playFrom(0.0)">
                                      <p:cBhvr>
                                        <p:cTn id="36" dur="38005" fill="hold"/>
                                        <p:tgtEl>
                                          <p:spTgt spid="3"/>
                                        </p:tgtEl>
                                      </p:cBhvr>
                                    </p:cmd>
                                  </p:childTnLst>
                                </p:cTn>
                              </p:par>
                              <p:par>
                                <p:cTn id="37" presetID="36" presetClass="path" presetSubtype="0" accel="50000" decel="50000" fill="hold" nodeType="withEffect">
                                  <p:stCondLst>
                                    <p:cond delay="18500"/>
                                  </p:stCondLst>
                                  <p:childTnLst>
                                    <p:animMotion origin="layout" path="M -0.0457 -1.11111E-6 L -0.53997 0.23658 C -0.62227 0.27639 -0.99648 0.26412 -0.99635 0.26458 " pathEditMode="relative" rAng="0" ptsTypes="AAA">
                                      <p:cBhvr>
                                        <p:cTn id="38" dur="20000" fill="hold"/>
                                        <p:tgtEl>
                                          <p:spTgt spid="4"/>
                                        </p:tgtEl>
                                        <p:attrNameLst>
                                          <p:attrName>ppt_x</p:attrName>
                                          <p:attrName>ppt_y</p:attrName>
                                        </p:attrNameLst>
                                      </p:cBhvr>
                                      <p:rCtr x="-47539" y="13287"/>
                                    </p:animMotion>
                                  </p:childTnLst>
                                </p:cTn>
                              </p:par>
                              <p:par>
                                <p:cTn id="39" presetID="10" presetClass="exit" presetSubtype="0" fill="hold" nodeType="withEffect">
                                  <p:stCondLst>
                                    <p:cond delay="31500"/>
                                  </p:stCondLst>
                                  <p:childTnLst>
                                    <p:animEffect transition="out" filter="fade">
                                      <p:cBhvr>
                                        <p:cTn id="40" dur="10"/>
                                        <p:tgtEl>
                                          <p:spTgt spid="4"/>
                                        </p:tgtEl>
                                      </p:cBhvr>
                                    </p:animEffect>
                                    <p:set>
                                      <p:cBhvr>
                                        <p:cTn id="41" dur="1" fill="hold">
                                          <p:stCondLst>
                                            <p:cond delay="9"/>
                                          </p:stCondLst>
                                        </p:cTn>
                                        <p:tgtEl>
                                          <p:spTgt spid="4"/>
                                        </p:tgtEl>
                                        <p:attrNameLst>
                                          <p:attrName>style.visibility</p:attrName>
                                        </p:attrNameLst>
                                      </p:cBhvr>
                                      <p:to>
                                        <p:strVal val="hidden"/>
                                      </p:to>
                                    </p:set>
                                  </p:childTnLst>
                                </p:cTn>
                              </p:par>
                              <p:par>
                                <p:cTn id="42" presetID="1" presetClass="entr" presetSubtype="0" fill="hold" nodeType="withEffect">
                                  <p:stCondLst>
                                    <p:cond delay="31500"/>
                                  </p:stCondLst>
                                  <p:childTnLst>
                                    <p:set>
                                      <p:cBhvr>
                                        <p:cTn id="43" dur="1" fill="hold">
                                          <p:stCondLst>
                                            <p:cond delay="0"/>
                                          </p:stCondLst>
                                        </p:cTn>
                                        <p:tgtEl>
                                          <p:spTgt spid="7"/>
                                        </p:tgtEl>
                                        <p:attrNameLst>
                                          <p:attrName>style.visibility</p:attrName>
                                        </p:attrNameLst>
                                      </p:cBhvr>
                                      <p:to>
                                        <p:strVal val="visible"/>
                                      </p:to>
                                    </p:set>
                                  </p:childTnLst>
                                </p:cTn>
                              </p:par>
                              <p:par>
                                <p:cTn id="44" presetID="35" presetClass="path" presetSubtype="0" accel="50000" decel="50000" fill="hold" nodeType="withEffect">
                                  <p:stCondLst>
                                    <p:cond delay="28500"/>
                                  </p:stCondLst>
                                  <p:childTnLst>
                                    <p:animMotion origin="layout" path="M 3.75E-6 0.00417 L -0.56016 0.0051 " pathEditMode="relative" rAng="0" ptsTypes="AA">
                                      <p:cBhvr>
                                        <p:cTn id="45" dur="12000" fill="hold"/>
                                        <p:tgtEl>
                                          <p:spTgt spid="7"/>
                                        </p:tgtEl>
                                        <p:attrNameLst>
                                          <p:attrName>ppt_x</p:attrName>
                                          <p:attrName>ppt_y</p:attrName>
                                        </p:attrNameLst>
                                      </p:cBhvr>
                                      <p:rCtr x="-28008" y="46"/>
                                    </p:animMotion>
                                  </p:childTnLst>
                                </p:cTn>
                              </p:par>
                            </p:childTnLst>
                          </p:cTn>
                        </p:par>
                        <p:par>
                          <p:cTn id="46" fill="hold">
                            <p:stCondLst>
                              <p:cond delay="40500"/>
                            </p:stCondLst>
                            <p:childTnLst>
                              <p:par>
                                <p:cTn id="47" presetID="1" presetClass="entr" presetSubtype="0" fill="hold" grpId="0" nodeType="afterEffect" nodePh="1">
                                  <p:stCondLst>
                                    <p:cond delay="0"/>
                                  </p:stCondLst>
                                  <p:endCondLst>
                                    <p:cond evt="begin" delay="0">
                                      <p:tn val="47"/>
                                    </p:cond>
                                  </p:endCondLst>
                                  <p:childTnLst>
                                    <p:set>
                                      <p:cBhvr>
                                        <p:cTn id="4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vol="100000">
                <p:cTn id="49" fill="hold" display="0">
                  <p:stCondLst>
                    <p:cond delay="indefinite"/>
                  </p:stCondLst>
                  <p:endCondLst>
                    <p:cond evt="onStopAudio" delay="0">
                      <p:tgtEl>
                        <p:sldTgt/>
                      </p:tgtEl>
                    </p:cond>
                  </p:endCondLst>
                </p:cTn>
                <p:tgtEl>
                  <p:spTgt spid="3"/>
                </p:tgtEl>
              </p:cMediaNode>
            </p:audio>
          </p:childTnLst>
        </p:cTn>
      </p:par>
    </p:tnLst>
    <p:bldLst>
      <p:bldP spid="10" grpId="0"/>
      <p:bldP spid="10" grpId="1"/>
      <p:bldP spid="13" grpId="0"/>
      <p:bldP spid="16" grpId="0"/>
      <p:bldP spid="16" grpId="1"/>
      <p:bldP spid="14" grpId="0"/>
      <p:bldP spid="14" grpId="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4907" y="1091383"/>
            <a:ext cx="3935269" cy="4708981"/>
          </a:xfrm>
          <a:prstGeom prst="rect">
            <a:avLst/>
          </a:prstGeom>
        </p:spPr>
        <p:txBody>
          <a:bodyPr wrap="square">
            <a:spAutoFit/>
          </a:bodyPr>
          <a:lstStyle/>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Nombre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Mattias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Räikkönen</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Apodo</a:t>
            </a:r>
          </a:p>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Iceman</a:t>
            </a:r>
            <a:endPar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Nacionalidad</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Finlandesa</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Nacimiento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17 de octubre de 1979</a:t>
            </a:r>
          </a:p>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Espoo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Finlandia</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Carrera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deportiva</a:t>
            </a:r>
            <a:endParaRPr lang="es-MX" sz="2800" b="1" kern="0" dirty="0">
              <a:ln>
                <a:solidFill>
                  <a:srgbClr val="996633"/>
                </a:solidFill>
              </a:ln>
              <a:solidFill>
                <a:srgbClr val="FFC000"/>
              </a:solidFill>
              <a:latin typeface="Algerian" panose="04020705040A02060702" pitchFamily="82" charset="0"/>
              <a:cs typeface="Arial"/>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Palmarés general</a:t>
            </a:r>
            <a:endParaRPr lang="es-MX" sz="2800"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1 Rectángulo">
            <a:extLst>
              <a:ext uri="{FF2B5EF4-FFF2-40B4-BE49-F238E27FC236}">
                <a16:creationId xmlns:a16="http://schemas.microsoft.com/office/drawing/2014/main" id="{75F65A38-0D0E-46D0-9ECC-E8345A71B0E5}"/>
              </a:ext>
            </a:extLst>
          </p:cNvPr>
          <p:cNvSpPr/>
          <p:nvPr/>
        </p:nvSpPr>
        <p:spPr>
          <a:xfrm>
            <a:off x="3532160" y="895316"/>
            <a:ext cx="4343484" cy="1184210"/>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lnSpc>
                <a:spcPts val="5000"/>
              </a:lnSpc>
            </a:pPr>
            <a:r>
              <a:rPr lang="es-ES" sz="4000" b="1" kern="0" dirty="0">
                <a:ln>
                  <a:solidFill>
                    <a:srgbClr val="996633"/>
                  </a:solidFill>
                </a:ln>
                <a:solidFill>
                  <a:srgbClr val="FFC000"/>
                </a:solidFill>
                <a:latin typeface="Algerian" panose="04020705040A02060702" pitchFamily="82" charset="0"/>
                <a:cs typeface="Arial"/>
              </a:rPr>
              <a:t> Kimi Räikkönen    </a:t>
            </a:r>
            <a:endParaRPr kumimoji="0" lang="es-ES" sz="4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cs typeface="Arial"/>
            </a:endParaRPr>
          </a:p>
        </p:txBody>
      </p:sp>
      <p:sp>
        <p:nvSpPr>
          <p:cNvPr id="6" name="Rectángulo 5">
            <a:extLst>
              <a:ext uri="{FF2B5EF4-FFF2-40B4-BE49-F238E27FC236}">
                <a16:creationId xmlns:a16="http://schemas.microsoft.com/office/drawing/2014/main" id="{C84622A7-9DE9-4226-8513-FBE44AF05E95}"/>
              </a:ext>
            </a:extLst>
          </p:cNvPr>
          <p:cNvSpPr/>
          <p:nvPr/>
        </p:nvSpPr>
        <p:spPr>
          <a:xfrm>
            <a:off x="3833354" y="5116737"/>
            <a:ext cx="3732576" cy="764312"/>
          </a:xfrm>
          <a:prstGeom prst="rect">
            <a:avLst/>
          </a:prstGeom>
          <a:noFill/>
        </p:spPr>
        <p:txBody>
          <a:bodyPr wrap="square" lIns="121920" tIns="60960" rIns="121920" bIns="60960" numCol="1">
            <a:prstTxWarp prst="textDeflateTop">
              <a:avLst/>
            </a:prstTxWarp>
            <a:spAutoFit/>
            <a:scene3d>
              <a:camera prst="orthographicFront"/>
              <a:lightRig rig="harsh" dir="t"/>
            </a:scene3d>
            <a:sp3d extrusionH="57150" prstMaterial="matte">
              <a:bevelT w="63500" h="12700" prst="angle"/>
              <a:contourClr>
                <a:schemeClr val="bg1">
                  <a:lumMod val="65000"/>
                </a:schemeClr>
              </a:contourClr>
            </a:sp3d>
          </a:bodyPr>
          <a:lstStyle/>
          <a:p>
            <a:pPr algn="ctr" defTabSz="1219170">
              <a:lnSpc>
                <a:spcPts val="5000"/>
              </a:lnSpc>
            </a:pPr>
            <a:r>
              <a:rPr lang="es-ES" sz="2800" b="1" kern="0" dirty="0">
                <a:ln>
                  <a:solidFill>
                    <a:srgbClr val="996633"/>
                  </a:solidFill>
                </a:ln>
                <a:solidFill>
                  <a:srgbClr val="FFC000"/>
                </a:solidFill>
                <a:latin typeface="Algerian" panose="04020705040A02060702" pitchFamily="82" charset="0"/>
                <a:cs typeface="Arial"/>
              </a:rPr>
              <a:t>Datos personales</a:t>
            </a:r>
            <a:endParaRPr lang="es-MX" sz="2800" b="1" kern="0" dirty="0">
              <a:ln>
                <a:solidFill>
                  <a:srgbClr val="996633"/>
                </a:solidFill>
              </a:ln>
              <a:solidFill>
                <a:srgbClr val="FFC000"/>
              </a:solidFill>
              <a:latin typeface="Algerian" panose="04020705040A02060702" pitchFamily="82" charset="0"/>
              <a:cs typeface="Arial"/>
            </a:endParaRPr>
          </a:p>
        </p:txBody>
      </p:sp>
      <p:sp>
        <p:nvSpPr>
          <p:cNvPr id="7" name="Rectángulo 6">
            <a:extLst>
              <a:ext uri="{FF2B5EF4-FFF2-40B4-BE49-F238E27FC236}">
                <a16:creationId xmlns:a16="http://schemas.microsoft.com/office/drawing/2014/main" id="{652AA703-8139-457C-981B-C2BD24F8CF31}"/>
              </a:ext>
            </a:extLst>
          </p:cNvPr>
          <p:cNvSpPr/>
          <p:nvPr/>
        </p:nvSpPr>
        <p:spPr>
          <a:xfrm>
            <a:off x="7536426" y="943899"/>
            <a:ext cx="4657957" cy="5016758"/>
          </a:xfrm>
          <a:prstGeom prst="rect">
            <a:avLst/>
          </a:prstGeom>
        </p:spPr>
        <p:txBody>
          <a:bodyPr wrap="square">
            <a:spAutoFit/>
          </a:bodyPr>
          <a:lstStyle/>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Competiciones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Fórmula 1</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Años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activo</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2001 - 2009</a:t>
            </a: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2012 – presente</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Carreras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comenzadas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262</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Campeonatos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mundiales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2007</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Victorias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a:t>
            </a:r>
            <a:endParaRPr lang="es-MX" sz="2800"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9" name="Imagen 18" descr="Imagen que contiene persona, hombre, sujetando, reproductor&#10;&#10;Descripción generada con confianza muy alta">
            <a:extLst>
              <a:ext uri="{FF2B5EF4-FFF2-40B4-BE49-F238E27FC236}">
                <a16:creationId xmlns:a16="http://schemas.microsoft.com/office/drawing/2014/main" id="{CF1CA162-9246-47F5-81D8-6CF9C03EEB37}"/>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33354" y="1594048"/>
            <a:ext cx="3732575" cy="3732575"/>
          </a:xfrm>
          <a:prstGeom prst="ellipse">
            <a:avLst/>
          </a:prstGeom>
          <a:ln w="190500" cap="rnd">
            <a:solidFill>
              <a:srgbClr val="C0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20" name="CuadroTexto 19">
            <a:extLst>
              <a:ext uri="{FF2B5EF4-FFF2-40B4-BE49-F238E27FC236}">
                <a16:creationId xmlns:a16="http://schemas.microsoft.com/office/drawing/2014/main" id="{EEE5F4AB-CCFE-4671-A593-C3AD3DF9D788}"/>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749818421"/>
      </p:ext>
    </p:extLst>
  </p:cSld>
  <p:clrMapOvr>
    <a:masterClrMapping/>
  </p:clrMapOvr>
  <mc:AlternateContent xmlns:mc="http://schemas.openxmlformats.org/markup-compatibility/2006" xmlns:p14="http://schemas.microsoft.com/office/powerpoint/2010/main">
    <mc:Choice Requires="p14">
      <p:transition spd="slow" p14:dur="2000" advTm="0">
        <p14:window dir="vert"/>
        <p:sndAc>
          <p:stSnd>
            <p:snd r:embed="rId2" name="Kimi 1Medley-Eaglenest-1.wav"/>
          </p:stSnd>
        </p:sndAc>
      </p:transition>
    </mc:Choice>
    <mc:Fallback xmlns="">
      <p:transition spd="slow" advTm="0">
        <p:fade/>
        <p:sndAc>
          <p:stSnd>
            <p:snd r:embed="rId5" name="Kimi 1Medley-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500"/>
                                  </p:stCondLst>
                                  <p:childTnLst>
                                    <p:set>
                                      <p:cBhvr>
                                        <p:cTn id="6" dur="1" fill="hold">
                                          <p:stCondLst>
                                            <p:cond delay="0"/>
                                          </p:stCondLst>
                                        </p:cTn>
                                        <p:tgtEl>
                                          <p:spTgt spid="19"/>
                                        </p:tgtEl>
                                        <p:attrNameLst>
                                          <p:attrName>style.visibility</p:attrName>
                                        </p:attrNameLst>
                                      </p:cBhvr>
                                      <p:to>
                                        <p:strVal val="visible"/>
                                      </p:to>
                                    </p:set>
                                    <p:animEffect transition="in" filter="fade">
                                      <p:cBhvr>
                                        <p:cTn id="7" dur="12000"/>
                                        <p:tgtEl>
                                          <p:spTgt spid="19"/>
                                        </p:tgtEl>
                                      </p:cBhvr>
                                    </p:animEffect>
                                  </p:childTnLst>
                                </p:cTn>
                              </p:par>
                            </p:childTnLst>
                          </p:cTn>
                        </p:par>
                        <p:par>
                          <p:cTn id="8" fill="hold">
                            <p:stCondLst>
                              <p:cond delay="1250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2500"/>
                                        <p:tgtEl>
                                          <p:spTgt spid="5"/>
                                        </p:tgtEl>
                                      </p:cBhvr>
                                    </p:animEffect>
                                  </p:childTnLst>
                                </p:cTn>
                              </p:par>
                            </p:childTnLst>
                          </p:cTn>
                        </p:par>
                        <p:par>
                          <p:cTn id="12" fill="hold">
                            <p:stCondLst>
                              <p:cond delay="19000"/>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2500"/>
                                        <p:tgtEl>
                                          <p:spTgt spid="6"/>
                                        </p:tgtEl>
                                      </p:cBhvr>
                                    </p:animEffect>
                                  </p:childTnLst>
                                </p:cTn>
                              </p:par>
                            </p:childTnLst>
                          </p:cTn>
                        </p:par>
                        <p:par>
                          <p:cTn id="16" fill="hold">
                            <p:stCondLst>
                              <p:cond delay="26500"/>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4">
                                            <p:txEl>
                                              <p:pRg st="0" end="0"/>
                                            </p:txEl>
                                          </p:spTgt>
                                        </p:tgtEl>
                                        <p:attrNameLst>
                                          <p:attrName>style.visibility</p:attrName>
                                        </p:attrNameLst>
                                      </p:cBhvr>
                                      <p:to>
                                        <p:strVal val="visible"/>
                                      </p:to>
                                    </p:set>
                                    <p:animEffect transition="in" filter="fade">
                                      <p:cBhvr>
                                        <p:cTn id="19" dur="1170"/>
                                        <p:tgtEl>
                                          <p:spTgt spid="4">
                                            <p:txEl>
                                              <p:pRg st="0" end="0"/>
                                            </p:txEl>
                                          </p:spTgt>
                                        </p:tgtEl>
                                      </p:cBhvr>
                                    </p:animEffect>
                                  </p:childTnLst>
                                </p:cTn>
                              </p:par>
                            </p:childTnLst>
                          </p:cTn>
                        </p:par>
                        <p:par>
                          <p:cTn id="20" fill="hold">
                            <p:stCondLst>
                              <p:cond delay="29755"/>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4">
                                            <p:txEl>
                                              <p:pRg st="1" end="1"/>
                                            </p:txEl>
                                          </p:spTgt>
                                        </p:tgtEl>
                                        <p:attrNameLst>
                                          <p:attrName>style.visibility</p:attrName>
                                        </p:attrNameLst>
                                      </p:cBhvr>
                                      <p:to>
                                        <p:strVal val="visible"/>
                                      </p:to>
                                    </p:set>
                                    <p:animEffect transition="in" filter="fade">
                                      <p:cBhvr>
                                        <p:cTn id="23" dur="1170"/>
                                        <p:tgtEl>
                                          <p:spTgt spid="4">
                                            <p:txEl>
                                              <p:pRg st="1" end="1"/>
                                            </p:txEl>
                                          </p:spTgt>
                                        </p:tgtEl>
                                      </p:cBhvr>
                                    </p:animEffect>
                                  </p:childTnLst>
                                </p:cTn>
                              </p:par>
                            </p:childTnLst>
                          </p:cTn>
                        </p:par>
                        <p:par>
                          <p:cTn id="24" fill="hold">
                            <p:stCondLst>
                              <p:cond delay="3326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4">
                                            <p:txEl>
                                              <p:pRg st="3" end="3"/>
                                            </p:txEl>
                                          </p:spTgt>
                                        </p:tgtEl>
                                        <p:attrNameLst>
                                          <p:attrName>style.visibility</p:attrName>
                                        </p:attrNameLst>
                                      </p:cBhvr>
                                      <p:to>
                                        <p:strVal val="visible"/>
                                      </p:to>
                                    </p:set>
                                    <p:animEffect transition="in" filter="fade">
                                      <p:cBhvr>
                                        <p:cTn id="27" dur="1170"/>
                                        <p:tgtEl>
                                          <p:spTgt spid="4">
                                            <p:txEl>
                                              <p:pRg st="3" end="3"/>
                                            </p:txEl>
                                          </p:spTgt>
                                        </p:tgtEl>
                                      </p:cBhvr>
                                    </p:animEffect>
                                  </p:childTnLst>
                                </p:cTn>
                              </p:par>
                            </p:childTnLst>
                          </p:cTn>
                        </p:par>
                        <p:par>
                          <p:cTn id="28" fill="hold">
                            <p:stCondLst>
                              <p:cond delay="35903"/>
                            </p:stCondLst>
                            <p:childTnLst>
                              <p:par>
                                <p:cTn id="29" presetID="10" presetClass="entr" presetSubtype="0" fill="hold" grpId="0" nodeType="afterEffect">
                                  <p:stCondLst>
                                    <p:cond delay="0"/>
                                  </p:stCondLst>
                                  <p:iterate type="lt">
                                    <p:tmPct val="10000"/>
                                  </p:iterate>
                                  <p:childTnLst>
                                    <p:set>
                                      <p:cBhvr>
                                        <p:cTn id="30" dur="1" fill="hold">
                                          <p:stCondLst>
                                            <p:cond delay="0"/>
                                          </p:stCondLst>
                                        </p:cTn>
                                        <p:tgtEl>
                                          <p:spTgt spid="4">
                                            <p:txEl>
                                              <p:pRg st="4" end="4"/>
                                            </p:txEl>
                                          </p:spTgt>
                                        </p:tgtEl>
                                        <p:attrNameLst>
                                          <p:attrName>style.visibility</p:attrName>
                                        </p:attrNameLst>
                                      </p:cBhvr>
                                      <p:to>
                                        <p:strVal val="visible"/>
                                      </p:to>
                                    </p:set>
                                    <p:animEffect transition="in" filter="fade">
                                      <p:cBhvr>
                                        <p:cTn id="31" dur="1170"/>
                                        <p:tgtEl>
                                          <p:spTgt spid="4">
                                            <p:txEl>
                                              <p:pRg st="4" end="4"/>
                                            </p:txEl>
                                          </p:spTgt>
                                        </p:tgtEl>
                                      </p:cBhvr>
                                    </p:animEffect>
                                  </p:childTnLst>
                                </p:cTn>
                              </p:par>
                            </p:childTnLst>
                          </p:cTn>
                        </p:par>
                        <p:par>
                          <p:cTn id="32" fill="hold">
                            <p:stCondLst>
                              <p:cond delay="37658"/>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4">
                                            <p:txEl>
                                              <p:pRg st="6" end="6"/>
                                            </p:txEl>
                                          </p:spTgt>
                                        </p:tgtEl>
                                        <p:attrNameLst>
                                          <p:attrName>style.visibility</p:attrName>
                                        </p:attrNameLst>
                                      </p:cBhvr>
                                      <p:to>
                                        <p:strVal val="visible"/>
                                      </p:to>
                                    </p:set>
                                    <p:animEffect transition="in" filter="fade">
                                      <p:cBhvr>
                                        <p:cTn id="35" dur="1170"/>
                                        <p:tgtEl>
                                          <p:spTgt spid="4">
                                            <p:txEl>
                                              <p:pRg st="6" end="6"/>
                                            </p:txEl>
                                          </p:spTgt>
                                        </p:tgtEl>
                                      </p:cBhvr>
                                    </p:animEffect>
                                  </p:childTnLst>
                                </p:cTn>
                              </p:par>
                            </p:childTnLst>
                          </p:cTn>
                        </p:par>
                        <p:par>
                          <p:cTn id="36" fill="hold">
                            <p:stCondLst>
                              <p:cond delay="41115"/>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4">
                                            <p:txEl>
                                              <p:pRg st="7" end="7"/>
                                            </p:txEl>
                                          </p:spTgt>
                                        </p:tgtEl>
                                        <p:attrNameLst>
                                          <p:attrName>style.visibility</p:attrName>
                                        </p:attrNameLst>
                                      </p:cBhvr>
                                      <p:to>
                                        <p:strVal val="visible"/>
                                      </p:to>
                                    </p:set>
                                    <p:animEffect transition="in" filter="fade">
                                      <p:cBhvr>
                                        <p:cTn id="39" dur="1170"/>
                                        <p:tgtEl>
                                          <p:spTgt spid="4">
                                            <p:txEl>
                                              <p:pRg st="7" end="7"/>
                                            </p:txEl>
                                          </p:spTgt>
                                        </p:tgtEl>
                                      </p:cBhvr>
                                    </p:animEffect>
                                  </p:childTnLst>
                                </p:cTn>
                              </p:par>
                            </p:childTnLst>
                          </p:cTn>
                        </p:par>
                        <p:par>
                          <p:cTn id="40" fill="hold">
                            <p:stCondLst>
                              <p:cond delay="43338"/>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4">
                                            <p:txEl>
                                              <p:pRg st="9" end="9"/>
                                            </p:txEl>
                                          </p:spTgt>
                                        </p:tgtEl>
                                        <p:attrNameLst>
                                          <p:attrName>style.visibility</p:attrName>
                                        </p:attrNameLst>
                                      </p:cBhvr>
                                      <p:to>
                                        <p:strVal val="visible"/>
                                      </p:to>
                                    </p:set>
                                    <p:animEffect transition="in" filter="fade">
                                      <p:cBhvr>
                                        <p:cTn id="43" dur="1170"/>
                                        <p:tgtEl>
                                          <p:spTgt spid="4">
                                            <p:txEl>
                                              <p:pRg st="9" end="9"/>
                                            </p:txEl>
                                          </p:spTgt>
                                        </p:tgtEl>
                                      </p:cBhvr>
                                    </p:animEffect>
                                  </p:childTnLst>
                                </p:cTn>
                              </p:par>
                            </p:childTnLst>
                          </p:cTn>
                        </p:par>
                        <p:par>
                          <p:cTn id="44" fill="hold">
                            <p:stCondLst>
                              <p:cond delay="46561"/>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4">
                                            <p:txEl>
                                              <p:pRg st="10" end="10"/>
                                            </p:txEl>
                                          </p:spTgt>
                                        </p:tgtEl>
                                        <p:attrNameLst>
                                          <p:attrName>style.visibility</p:attrName>
                                        </p:attrNameLst>
                                      </p:cBhvr>
                                      <p:to>
                                        <p:strVal val="visible"/>
                                      </p:to>
                                    </p:set>
                                    <p:animEffect transition="in" filter="fade">
                                      <p:cBhvr>
                                        <p:cTn id="47" dur="1170"/>
                                        <p:tgtEl>
                                          <p:spTgt spid="4">
                                            <p:txEl>
                                              <p:pRg st="10" end="10"/>
                                            </p:txEl>
                                          </p:spTgt>
                                        </p:tgtEl>
                                      </p:cBhvr>
                                    </p:animEffect>
                                  </p:childTnLst>
                                </p:cTn>
                              </p:par>
                            </p:childTnLst>
                          </p:cTn>
                        </p:par>
                        <p:par>
                          <p:cTn id="48" fill="hold">
                            <p:stCondLst>
                              <p:cond delay="49603"/>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4">
                                            <p:txEl>
                                              <p:pRg st="11" end="11"/>
                                            </p:txEl>
                                          </p:spTgt>
                                        </p:tgtEl>
                                        <p:attrNameLst>
                                          <p:attrName>style.visibility</p:attrName>
                                        </p:attrNameLst>
                                      </p:cBhvr>
                                      <p:to>
                                        <p:strVal val="visible"/>
                                      </p:to>
                                    </p:set>
                                    <p:animEffect transition="in" filter="fade">
                                      <p:cBhvr>
                                        <p:cTn id="51" dur="1170"/>
                                        <p:tgtEl>
                                          <p:spTgt spid="4">
                                            <p:txEl>
                                              <p:pRg st="11" end="11"/>
                                            </p:txEl>
                                          </p:spTgt>
                                        </p:tgtEl>
                                      </p:cBhvr>
                                    </p:animEffect>
                                  </p:childTnLst>
                                </p:cTn>
                              </p:par>
                            </p:childTnLst>
                          </p:cTn>
                        </p:par>
                        <p:par>
                          <p:cTn id="52" fill="hold">
                            <p:stCondLst>
                              <p:cond delay="52411"/>
                            </p:stCondLst>
                            <p:childTnLst>
                              <p:par>
                                <p:cTn id="53" presetID="10" presetClass="entr" presetSubtype="0" fill="hold" grpId="0" nodeType="afterEffect">
                                  <p:stCondLst>
                                    <p:cond delay="1000"/>
                                  </p:stCondLst>
                                  <p:iterate type="lt">
                                    <p:tmPct val="10000"/>
                                  </p:iterate>
                                  <p:childTnLst>
                                    <p:set>
                                      <p:cBhvr>
                                        <p:cTn id="54" dur="1" fill="hold">
                                          <p:stCondLst>
                                            <p:cond delay="0"/>
                                          </p:stCondLst>
                                        </p:cTn>
                                        <p:tgtEl>
                                          <p:spTgt spid="4">
                                            <p:txEl>
                                              <p:pRg st="13" end="13"/>
                                            </p:txEl>
                                          </p:spTgt>
                                        </p:tgtEl>
                                        <p:attrNameLst>
                                          <p:attrName>style.visibility</p:attrName>
                                        </p:attrNameLst>
                                      </p:cBhvr>
                                      <p:to>
                                        <p:strVal val="visible"/>
                                      </p:to>
                                    </p:set>
                                    <p:animEffect transition="in" filter="fade">
                                      <p:cBhvr>
                                        <p:cTn id="55" dur="1170"/>
                                        <p:tgtEl>
                                          <p:spTgt spid="4">
                                            <p:txEl>
                                              <p:pRg st="13" end="13"/>
                                            </p:txEl>
                                          </p:spTgt>
                                        </p:tgtEl>
                                      </p:cBhvr>
                                    </p:animEffect>
                                  </p:childTnLst>
                                </p:cTn>
                              </p:par>
                            </p:childTnLst>
                          </p:cTn>
                        </p:par>
                        <p:par>
                          <p:cTn id="56" fill="hold">
                            <p:stCondLst>
                              <p:cond delay="56336"/>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4">
                                            <p:txEl>
                                              <p:pRg st="14" end="14"/>
                                            </p:txEl>
                                          </p:spTgt>
                                        </p:tgtEl>
                                        <p:attrNameLst>
                                          <p:attrName>style.visibility</p:attrName>
                                        </p:attrNameLst>
                                      </p:cBhvr>
                                      <p:to>
                                        <p:strVal val="visible"/>
                                      </p:to>
                                    </p:set>
                                    <p:animEffect transition="in" filter="fade">
                                      <p:cBhvr>
                                        <p:cTn id="59" dur="1170"/>
                                        <p:tgtEl>
                                          <p:spTgt spid="4">
                                            <p:txEl>
                                              <p:pRg st="14" end="14"/>
                                            </p:txEl>
                                          </p:spTgt>
                                        </p:tgtEl>
                                      </p:cBhvr>
                                    </p:animEffect>
                                  </p:childTnLst>
                                </p:cTn>
                              </p:par>
                            </p:childTnLst>
                          </p:cTn>
                        </p:par>
                        <p:par>
                          <p:cTn id="60" fill="hold">
                            <p:stCondLst>
                              <p:cond delay="59144"/>
                            </p:stCondLst>
                            <p:childTnLst>
                              <p:par>
                                <p:cTn id="61" presetID="10" presetClass="entr" presetSubtype="0" fill="hold" grpId="0" nodeType="afterEffect">
                                  <p:stCondLst>
                                    <p:cond delay="1500"/>
                                  </p:stCondLst>
                                  <p:iterate type="lt">
                                    <p:tmPct val="10000"/>
                                  </p:iterate>
                                  <p:childTnLst>
                                    <p:set>
                                      <p:cBhvr>
                                        <p:cTn id="62" dur="1" fill="hold">
                                          <p:stCondLst>
                                            <p:cond delay="0"/>
                                          </p:stCondLst>
                                        </p:cTn>
                                        <p:tgtEl>
                                          <p:spTgt spid="7">
                                            <p:txEl>
                                              <p:pRg st="0" end="0"/>
                                            </p:txEl>
                                          </p:spTgt>
                                        </p:tgtEl>
                                        <p:attrNameLst>
                                          <p:attrName>style.visibility</p:attrName>
                                        </p:attrNameLst>
                                      </p:cBhvr>
                                      <p:to>
                                        <p:strVal val="visible"/>
                                      </p:to>
                                    </p:set>
                                    <p:animEffect transition="in" filter="fade">
                                      <p:cBhvr>
                                        <p:cTn id="63" dur="1170"/>
                                        <p:tgtEl>
                                          <p:spTgt spid="7">
                                            <p:txEl>
                                              <p:pRg st="0" end="0"/>
                                            </p:txEl>
                                          </p:spTgt>
                                        </p:tgtEl>
                                      </p:cBhvr>
                                    </p:animEffect>
                                  </p:childTnLst>
                                </p:cTn>
                              </p:par>
                            </p:childTnLst>
                          </p:cTn>
                        </p:par>
                        <p:par>
                          <p:cTn id="64" fill="hold">
                            <p:stCondLst>
                              <p:cond delay="63218"/>
                            </p:stCondLst>
                            <p:childTnLst>
                              <p:par>
                                <p:cTn id="65" presetID="10" presetClass="entr" presetSubtype="0" fill="hold" grpId="0" nodeType="afterEffect">
                                  <p:stCondLst>
                                    <p:cond delay="0"/>
                                  </p:stCondLst>
                                  <p:iterate type="lt">
                                    <p:tmPct val="10000"/>
                                  </p:iterate>
                                  <p:childTnLst>
                                    <p:set>
                                      <p:cBhvr>
                                        <p:cTn id="66" dur="1" fill="hold">
                                          <p:stCondLst>
                                            <p:cond delay="0"/>
                                          </p:stCondLst>
                                        </p:cTn>
                                        <p:tgtEl>
                                          <p:spTgt spid="7">
                                            <p:txEl>
                                              <p:pRg st="1" end="1"/>
                                            </p:txEl>
                                          </p:spTgt>
                                        </p:tgtEl>
                                        <p:attrNameLst>
                                          <p:attrName>style.visibility</p:attrName>
                                        </p:attrNameLst>
                                      </p:cBhvr>
                                      <p:to>
                                        <p:strVal val="visible"/>
                                      </p:to>
                                    </p:set>
                                    <p:animEffect transition="in" filter="fade">
                                      <p:cBhvr>
                                        <p:cTn id="67" dur="1170"/>
                                        <p:tgtEl>
                                          <p:spTgt spid="7">
                                            <p:txEl>
                                              <p:pRg st="1" end="1"/>
                                            </p:txEl>
                                          </p:spTgt>
                                        </p:tgtEl>
                                      </p:cBhvr>
                                    </p:animEffect>
                                  </p:childTnLst>
                                </p:cTn>
                              </p:par>
                            </p:childTnLst>
                          </p:cTn>
                        </p:par>
                        <p:par>
                          <p:cTn id="68" fill="hold">
                            <p:stCondLst>
                              <p:cond delay="65207"/>
                            </p:stCondLst>
                            <p:childTnLst>
                              <p:par>
                                <p:cTn id="69" presetID="10" presetClass="entr" presetSubtype="0" fill="hold" grpId="0" nodeType="afterEffect">
                                  <p:stCondLst>
                                    <p:cond delay="1000"/>
                                  </p:stCondLst>
                                  <p:iterate type="lt">
                                    <p:tmPct val="10000"/>
                                  </p:iterate>
                                  <p:childTnLst>
                                    <p:set>
                                      <p:cBhvr>
                                        <p:cTn id="70" dur="1" fill="hold">
                                          <p:stCondLst>
                                            <p:cond delay="0"/>
                                          </p:stCondLst>
                                        </p:cTn>
                                        <p:tgtEl>
                                          <p:spTgt spid="7">
                                            <p:txEl>
                                              <p:pRg st="3" end="3"/>
                                            </p:txEl>
                                          </p:spTgt>
                                        </p:tgtEl>
                                        <p:attrNameLst>
                                          <p:attrName>style.visibility</p:attrName>
                                        </p:attrNameLst>
                                      </p:cBhvr>
                                      <p:to>
                                        <p:strVal val="visible"/>
                                      </p:to>
                                    </p:set>
                                    <p:animEffect transition="in" filter="fade">
                                      <p:cBhvr>
                                        <p:cTn id="71" dur="1170"/>
                                        <p:tgtEl>
                                          <p:spTgt spid="7">
                                            <p:txEl>
                                              <p:pRg st="3" end="3"/>
                                            </p:txEl>
                                          </p:spTgt>
                                        </p:tgtEl>
                                      </p:cBhvr>
                                    </p:animEffect>
                                  </p:childTnLst>
                                </p:cTn>
                              </p:par>
                            </p:childTnLst>
                          </p:cTn>
                        </p:par>
                        <p:par>
                          <p:cTn id="72" fill="hold">
                            <p:stCondLst>
                              <p:cond delay="68664"/>
                            </p:stCondLst>
                            <p:childTnLst>
                              <p:par>
                                <p:cTn id="73" presetID="10" presetClass="entr" presetSubtype="0" fill="hold" grpId="0" nodeType="afterEffect">
                                  <p:stCondLst>
                                    <p:cond delay="0"/>
                                  </p:stCondLst>
                                  <p:iterate type="lt">
                                    <p:tmPct val="10000"/>
                                  </p:iterate>
                                  <p:childTnLst>
                                    <p:set>
                                      <p:cBhvr>
                                        <p:cTn id="74" dur="1" fill="hold">
                                          <p:stCondLst>
                                            <p:cond delay="0"/>
                                          </p:stCondLst>
                                        </p:cTn>
                                        <p:tgtEl>
                                          <p:spTgt spid="7">
                                            <p:txEl>
                                              <p:pRg st="4" end="4"/>
                                            </p:txEl>
                                          </p:spTgt>
                                        </p:tgtEl>
                                        <p:attrNameLst>
                                          <p:attrName>style.visibility</p:attrName>
                                        </p:attrNameLst>
                                      </p:cBhvr>
                                      <p:to>
                                        <p:strVal val="visible"/>
                                      </p:to>
                                    </p:set>
                                    <p:animEffect transition="in" filter="fade">
                                      <p:cBhvr>
                                        <p:cTn id="75" dur="1170"/>
                                        <p:tgtEl>
                                          <p:spTgt spid="7">
                                            <p:txEl>
                                              <p:pRg st="4" end="4"/>
                                            </p:txEl>
                                          </p:spTgt>
                                        </p:tgtEl>
                                      </p:cBhvr>
                                    </p:animEffect>
                                  </p:childTnLst>
                                </p:cTn>
                              </p:par>
                            </p:childTnLst>
                          </p:cTn>
                        </p:par>
                        <p:par>
                          <p:cTn id="76" fill="hold">
                            <p:stCondLst>
                              <p:cond delay="70770"/>
                            </p:stCondLst>
                            <p:childTnLst>
                              <p:par>
                                <p:cTn id="77" presetID="10" presetClass="entr" presetSubtype="0" fill="hold" grpId="0" nodeType="afterEffect">
                                  <p:stCondLst>
                                    <p:cond delay="0"/>
                                  </p:stCondLst>
                                  <p:iterate type="lt">
                                    <p:tmPct val="10000"/>
                                  </p:iterate>
                                  <p:childTnLst>
                                    <p:set>
                                      <p:cBhvr>
                                        <p:cTn id="78" dur="1" fill="hold">
                                          <p:stCondLst>
                                            <p:cond delay="0"/>
                                          </p:stCondLst>
                                        </p:cTn>
                                        <p:tgtEl>
                                          <p:spTgt spid="7">
                                            <p:txEl>
                                              <p:pRg st="5" end="5"/>
                                            </p:txEl>
                                          </p:spTgt>
                                        </p:tgtEl>
                                        <p:attrNameLst>
                                          <p:attrName>style.visibility</p:attrName>
                                        </p:attrNameLst>
                                      </p:cBhvr>
                                      <p:to>
                                        <p:strVal val="visible"/>
                                      </p:to>
                                    </p:set>
                                    <p:animEffect transition="in" filter="fade">
                                      <p:cBhvr>
                                        <p:cTn id="79" dur="1170"/>
                                        <p:tgtEl>
                                          <p:spTgt spid="7">
                                            <p:txEl>
                                              <p:pRg st="5" end="5"/>
                                            </p:txEl>
                                          </p:spTgt>
                                        </p:tgtEl>
                                      </p:cBhvr>
                                    </p:animEffect>
                                  </p:childTnLst>
                                </p:cTn>
                              </p:par>
                            </p:childTnLst>
                          </p:cTn>
                        </p:par>
                        <p:par>
                          <p:cTn id="80" fill="hold">
                            <p:stCondLst>
                              <p:cond delay="73344"/>
                            </p:stCondLst>
                            <p:childTnLst>
                              <p:par>
                                <p:cTn id="81" presetID="10" presetClass="entr" presetSubtype="0" fill="hold" grpId="0" nodeType="afterEffect">
                                  <p:stCondLst>
                                    <p:cond delay="1000"/>
                                  </p:stCondLst>
                                  <p:iterate type="lt">
                                    <p:tmPct val="10000"/>
                                  </p:iterate>
                                  <p:childTnLst>
                                    <p:set>
                                      <p:cBhvr>
                                        <p:cTn id="82" dur="1" fill="hold">
                                          <p:stCondLst>
                                            <p:cond delay="0"/>
                                          </p:stCondLst>
                                        </p:cTn>
                                        <p:tgtEl>
                                          <p:spTgt spid="7">
                                            <p:txEl>
                                              <p:pRg st="7" end="7"/>
                                            </p:txEl>
                                          </p:spTgt>
                                        </p:tgtEl>
                                        <p:attrNameLst>
                                          <p:attrName>style.visibility</p:attrName>
                                        </p:attrNameLst>
                                      </p:cBhvr>
                                      <p:to>
                                        <p:strVal val="visible"/>
                                      </p:to>
                                    </p:set>
                                    <p:animEffect transition="in" filter="fade">
                                      <p:cBhvr>
                                        <p:cTn id="83" dur="1170"/>
                                        <p:tgtEl>
                                          <p:spTgt spid="7">
                                            <p:txEl>
                                              <p:pRg st="7" end="7"/>
                                            </p:txEl>
                                          </p:spTgt>
                                        </p:tgtEl>
                                      </p:cBhvr>
                                    </p:animEffect>
                                  </p:childTnLst>
                                </p:cTn>
                              </p:par>
                            </p:childTnLst>
                          </p:cTn>
                        </p:par>
                        <p:par>
                          <p:cTn id="84" fill="hold">
                            <p:stCondLst>
                              <p:cond delay="77503"/>
                            </p:stCondLst>
                            <p:childTnLst>
                              <p:par>
                                <p:cTn id="85" presetID="10" presetClass="entr" presetSubtype="0" fill="hold" grpId="0" nodeType="afterEffect">
                                  <p:stCondLst>
                                    <p:cond delay="0"/>
                                  </p:stCondLst>
                                  <p:iterate type="lt">
                                    <p:tmPct val="10000"/>
                                  </p:iterate>
                                  <p:childTnLst>
                                    <p:set>
                                      <p:cBhvr>
                                        <p:cTn id="86" dur="1" fill="hold">
                                          <p:stCondLst>
                                            <p:cond delay="0"/>
                                          </p:stCondLst>
                                        </p:cTn>
                                        <p:tgtEl>
                                          <p:spTgt spid="7">
                                            <p:txEl>
                                              <p:pRg st="8" end="8"/>
                                            </p:txEl>
                                          </p:spTgt>
                                        </p:tgtEl>
                                        <p:attrNameLst>
                                          <p:attrName>style.visibility</p:attrName>
                                        </p:attrNameLst>
                                      </p:cBhvr>
                                      <p:to>
                                        <p:strVal val="visible"/>
                                      </p:to>
                                    </p:set>
                                    <p:animEffect transition="in" filter="fade">
                                      <p:cBhvr>
                                        <p:cTn id="87" dur="1170"/>
                                        <p:tgtEl>
                                          <p:spTgt spid="7">
                                            <p:txEl>
                                              <p:pRg st="8" end="8"/>
                                            </p:txEl>
                                          </p:spTgt>
                                        </p:tgtEl>
                                      </p:cBhvr>
                                    </p:animEffect>
                                  </p:childTnLst>
                                </p:cTn>
                              </p:par>
                            </p:childTnLst>
                          </p:cTn>
                        </p:par>
                        <p:par>
                          <p:cTn id="88" fill="hold">
                            <p:stCondLst>
                              <p:cond delay="78907"/>
                            </p:stCondLst>
                            <p:childTnLst>
                              <p:par>
                                <p:cTn id="89" presetID="10" presetClass="entr" presetSubtype="0" fill="hold" grpId="0" nodeType="afterEffect">
                                  <p:stCondLst>
                                    <p:cond delay="1000"/>
                                  </p:stCondLst>
                                  <p:iterate type="lt">
                                    <p:tmPct val="10000"/>
                                  </p:iterate>
                                  <p:childTnLst>
                                    <p:set>
                                      <p:cBhvr>
                                        <p:cTn id="90" dur="1" fill="hold">
                                          <p:stCondLst>
                                            <p:cond delay="0"/>
                                          </p:stCondLst>
                                        </p:cTn>
                                        <p:tgtEl>
                                          <p:spTgt spid="7">
                                            <p:txEl>
                                              <p:pRg st="10" end="10"/>
                                            </p:txEl>
                                          </p:spTgt>
                                        </p:tgtEl>
                                        <p:attrNameLst>
                                          <p:attrName>style.visibility</p:attrName>
                                        </p:attrNameLst>
                                      </p:cBhvr>
                                      <p:to>
                                        <p:strVal val="visible"/>
                                      </p:to>
                                    </p:set>
                                    <p:animEffect transition="in" filter="fade">
                                      <p:cBhvr>
                                        <p:cTn id="91" dur="1170"/>
                                        <p:tgtEl>
                                          <p:spTgt spid="7">
                                            <p:txEl>
                                              <p:pRg st="10" end="10"/>
                                            </p:txEl>
                                          </p:spTgt>
                                        </p:tgtEl>
                                      </p:cBhvr>
                                    </p:animEffect>
                                  </p:childTnLst>
                                </p:cTn>
                              </p:par>
                            </p:childTnLst>
                          </p:cTn>
                        </p:par>
                        <p:par>
                          <p:cTn id="92" fill="hold">
                            <p:stCondLst>
                              <p:cond delay="83300"/>
                            </p:stCondLst>
                            <p:childTnLst>
                              <p:par>
                                <p:cTn id="93" presetID="10" presetClass="entr" presetSubtype="0" fill="hold" grpId="0" nodeType="afterEffect">
                                  <p:stCondLst>
                                    <p:cond delay="0"/>
                                  </p:stCondLst>
                                  <p:iterate type="lt">
                                    <p:tmPct val="10000"/>
                                  </p:iterate>
                                  <p:childTnLst>
                                    <p:set>
                                      <p:cBhvr>
                                        <p:cTn id="94" dur="1" fill="hold">
                                          <p:stCondLst>
                                            <p:cond delay="0"/>
                                          </p:stCondLst>
                                        </p:cTn>
                                        <p:tgtEl>
                                          <p:spTgt spid="7">
                                            <p:txEl>
                                              <p:pRg st="11" end="11"/>
                                            </p:txEl>
                                          </p:spTgt>
                                        </p:tgtEl>
                                        <p:attrNameLst>
                                          <p:attrName>style.visibility</p:attrName>
                                        </p:attrNameLst>
                                      </p:cBhvr>
                                      <p:to>
                                        <p:strVal val="visible"/>
                                      </p:to>
                                    </p:set>
                                    <p:animEffect transition="in" filter="fade">
                                      <p:cBhvr>
                                        <p:cTn id="95" dur="1170"/>
                                        <p:tgtEl>
                                          <p:spTgt spid="7">
                                            <p:txEl>
                                              <p:pRg st="11" end="11"/>
                                            </p:txEl>
                                          </p:spTgt>
                                        </p:tgtEl>
                                      </p:cBhvr>
                                    </p:animEffect>
                                  </p:childTnLst>
                                </p:cTn>
                              </p:par>
                            </p:childTnLst>
                          </p:cTn>
                        </p:par>
                        <p:par>
                          <p:cTn id="96" fill="hold">
                            <p:stCondLst>
                              <p:cond delay="84470"/>
                            </p:stCondLst>
                            <p:childTnLst>
                              <p:par>
                                <p:cTn id="97" presetID="10" presetClass="entr" presetSubtype="0" fill="hold" grpId="0" nodeType="afterEffect">
                                  <p:stCondLst>
                                    <p:cond delay="0"/>
                                  </p:stCondLst>
                                  <p:iterate type="lt">
                                    <p:tmPct val="10000"/>
                                  </p:iterate>
                                  <p:childTnLst>
                                    <p:set>
                                      <p:cBhvr>
                                        <p:cTn id="98" dur="1" fill="hold">
                                          <p:stCondLst>
                                            <p:cond delay="0"/>
                                          </p:stCondLst>
                                        </p:cTn>
                                        <p:tgtEl>
                                          <p:spTgt spid="7">
                                            <p:txEl>
                                              <p:pRg st="12" end="12"/>
                                            </p:txEl>
                                          </p:spTgt>
                                        </p:tgtEl>
                                        <p:attrNameLst>
                                          <p:attrName>style.visibility</p:attrName>
                                        </p:attrNameLst>
                                      </p:cBhvr>
                                      <p:to>
                                        <p:strVal val="visible"/>
                                      </p:to>
                                    </p:set>
                                    <p:animEffect transition="in" filter="fade">
                                      <p:cBhvr>
                                        <p:cTn id="99" dur="1170"/>
                                        <p:tgtEl>
                                          <p:spTgt spid="7">
                                            <p:txEl>
                                              <p:pRg st="12" end="12"/>
                                            </p:txEl>
                                          </p:spTgt>
                                        </p:tgtEl>
                                      </p:cBhvr>
                                    </p:animEffect>
                                  </p:childTnLst>
                                </p:cTn>
                              </p:par>
                            </p:childTnLst>
                          </p:cTn>
                        </p:par>
                        <p:par>
                          <p:cTn id="100" fill="hold">
                            <p:stCondLst>
                              <p:cond delay="85991"/>
                            </p:stCondLst>
                            <p:childTnLst>
                              <p:par>
                                <p:cTn id="101" presetID="10" presetClass="entr" presetSubtype="0" fill="hold" grpId="0" nodeType="afterEffect">
                                  <p:stCondLst>
                                    <p:cond delay="1000"/>
                                  </p:stCondLst>
                                  <p:iterate type="lt">
                                    <p:tmPct val="10000"/>
                                  </p:iterate>
                                  <p:childTnLst>
                                    <p:set>
                                      <p:cBhvr>
                                        <p:cTn id="102" dur="1" fill="hold">
                                          <p:stCondLst>
                                            <p:cond delay="0"/>
                                          </p:stCondLst>
                                        </p:cTn>
                                        <p:tgtEl>
                                          <p:spTgt spid="7">
                                            <p:txEl>
                                              <p:pRg st="14" end="14"/>
                                            </p:txEl>
                                          </p:spTgt>
                                        </p:tgtEl>
                                        <p:attrNameLst>
                                          <p:attrName>style.visibility</p:attrName>
                                        </p:attrNameLst>
                                      </p:cBhvr>
                                      <p:to>
                                        <p:strVal val="visible"/>
                                      </p:to>
                                    </p:set>
                                    <p:animEffect transition="in" filter="fade">
                                      <p:cBhvr>
                                        <p:cTn id="103" dur="1170"/>
                                        <p:tgtEl>
                                          <p:spTgt spid="7">
                                            <p:txEl>
                                              <p:pRg st="14" end="14"/>
                                            </p:txEl>
                                          </p:spTgt>
                                        </p:tgtEl>
                                      </p:cBhvr>
                                    </p:animEffect>
                                  </p:childTnLst>
                                </p:cTn>
                              </p:par>
                            </p:childTnLst>
                          </p:cTn>
                        </p:par>
                        <p:par>
                          <p:cTn id="104" fill="hold">
                            <p:stCondLst>
                              <p:cond delay="89097"/>
                            </p:stCondLst>
                            <p:childTnLst>
                              <p:par>
                                <p:cTn id="105" presetID="10" presetClass="entr" presetSubtype="0" fill="hold" grpId="0" nodeType="afterEffect">
                                  <p:stCondLst>
                                    <p:cond delay="0"/>
                                  </p:stCondLst>
                                  <p:iterate type="lt">
                                    <p:tmPct val="10000"/>
                                  </p:iterate>
                                  <p:childTnLst>
                                    <p:set>
                                      <p:cBhvr>
                                        <p:cTn id="106" dur="1" fill="hold">
                                          <p:stCondLst>
                                            <p:cond delay="0"/>
                                          </p:stCondLst>
                                        </p:cTn>
                                        <p:tgtEl>
                                          <p:spTgt spid="7">
                                            <p:txEl>
                                              <p:pRg st="15" end="15"/>
                                            </p:txEl>
                                          </p:spTgt>
                                        </p:tgtEl>
                                        <p:attrNameLst>
                                          <p:attrName>style.visibility</p:attrName>
                                        </p:attrNameLst>
                                      </p:cBhvr>
                                      <p:to>
                                        <p:strVal val="visible"/>
                                      </p:to>
                                    </p:set>
                                    <p:animEffect transition="in" filter="fade">
                                      <p:cBhvr>
                                        <p:cTn id="107" dur="1170"/>
                                        <p:tgtEl>
                                          <p:spTgt spid="7">
                                            <p:txEl>
                                              <p:pRg st="15" end="15"/>
                                            </p:txEl>
                                          </p:spTgt>
                                        </p:tgtEl>
                                      </p:cBhvr>
                                    </p:animEffect>
                                  </p:childTnLst>
                                </p:cTn>
                              </p:par>
                            </p:childTnLst>
                          </p:cTn>
                        </p:par>
                        <p:par>
                          <p:cTn id="108" fill="hold">
                            <p:stCondLst>
                              <p:cond delay="90384"/>
                            </p:stCondLst>
                            <p:childTnLst>
                              <p:par>
                                <p:cTn id="109" presetID="1" presetClass="entr" presetSubtype="0" fill="hold" grpId="0" nodeType="afterEffect">
                                  <p:stCondLst>
                                    <p:cond delay="2000"/>
                                  </p:stCondLst>
                                  <p:childTnLst>
                                    <p:set>
                                      <p:cBhvr>
                                        <p:cTn id="110"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5" grpId="0"/>
      <p:bldP spid="6" grpId="0"/>
      <p:bldP spid="7" grpId="0" build="p"/>
      <p:bldP spid="20" grpId="0"/>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4907" y="781663"/>
            <a:ext cx="3935269" cy="5324535"/>
          </a:xfrm>
          <a:prstGeom prst="rect">
            <a:avLst/>
          </a:prstGeom>
        </p:spPr>
        <p:txBody>
          <a:bodyPr wrap="square">
            <a:spAutoFit/>
          </a:bodyPr>
          <a:lstStyle/>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Podios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86</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err="1">
                <a:ln>
                  <a:solidFill>
                    <a:srgbClr val="996633"/>
                  </a:solidFill>
                </a:ln>
                <a:solidFill>
                  <a:srgbClr val="FFC000"/>
                </a:solidFill>
                <a:latin typeface="Algerian" panose="04020705040A02060702" pitchFamily="82" charset="0"/>
                <a:cs typeface="Arial"/>
              </a:rPr>
              <a:t>Poles</a:t>
            </a:r>
            <a:endParaRPr lang="es-MX" sz="2800" b="1" kern="0" dirty="0">
              <a:ln>
                <a:solidFill>
                  <a:srgbClr val="996633"/>
                </a:solidFill>
              </a:ln>
              <a:solidFill>
                <a:srgbClr val="FFC000"/>
              </a:solidFill>
              <a:latin typeface="Algerian" panose="04020705040A02060702" pitchFamily="82" charset="0"/>
              <a:cs typeface="Arial"/>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17</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Vueltas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rápidas</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45</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Primera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carrera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Gran Premio de Australia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2001</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Primera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victoria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Gran Premio de Malasia</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2003</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1 Rectángulo">
            <a:extLst>
              <a:ext uri="{FF2B5EF4-FFF2-40B4-BE49-F238E27FC236}">
                <a16:creationId xmlns:a16="http://schemas.microsoft.com/office/drawing/2014/main" id="{75F65A38-0D0E-46D0-9ECC-E8345A71B0E5}"/>
              </a:ext>
            </a:extLst>
          </p:cNvPr>
          <p:cNvSpPr/>
          <p:nvPr/>
        </p:nvSpPr>
        <p:spPr>
          <a:xfrm>
            <a:off x="3908326" y="1415841"/>
            <a:ext cx="4336026" cy="1607577"/>
          </a:xfrm>
          <a:prstGeom prst="rect">
            <a:avLst/>
          </a:prstGeom>
          <a:noFill/>
        </p:spPr>
        <p:txBody>
          <a:bodyPr wrap="square" lIns="121920" tIns="60960" rIns="121920" bIns="60960" numCol="1">
            <a:prstTxWarp prst="textDeflateBottom">
              <a:avLst>
                <a:gd name="adj" fmla="val 34404"/>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lnSpc>
                <a:spcPts val="5000"/>
              </a:lnSpc>
            </a:pPr>
            <a:r>
              <a:rPr lang="es-ES" sz="4000" b="1" kern="0" dirty="0">
                <a:ln>
                  <a:solidFill>
                    <a:srgbClr val="996633"/>
                  </a:solidFill>
                </a:ln>
                <a:solidFill>
                  <a:srgbClr val="FFC000"/>
                </a:solidFill>
                <a:latin typeface="Algerian" panose="04020705040A02060702" pitchFamily="82" charset="0"/>
                <a:cs typeface="Arial"/>
              </a:rPr>
              <a:t> Kimi Räikkönen    </a:t>
            </a:r>
            <a:endParaRPr kumimoji="0" lang="es-ES" sz="4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cs typeface="Arial"/>
            </a:endParaRPr>
          </a:p>
        </p:txBody>
      </p:sp>
      <p:sp>
        <p:nvSpPr>
          <p:cNvPr id="7" name="Rectángulo 6">
            <a:extLst>
              <a:ext uri="{FF2B5EF4-FFF2-40B4-BE49-F238E27FC236}">
                <a16:creationId xmlns:a16="http://schemas.microsoft.com/office/drawing/2014/main" id="{652AA703-8139-457C-981B-C2BD24F8CF31}"/>
              </a:ext>
            </a:extLst>
          </p:cNvPr>
          <p:cNvSpPr/>
          <p:nvPr/>
        </p:nvSpPr>
        <p:spPr>
          <a:xfrm>
            <a:off x="8303358" y="624364"/>
            <a:ext cx="3746073" cy="5632311"/>
          </a:xfrm>
          <a:prstGeom prst="rect">
            <a:avLst/>
          </a:prstGeom>
        </p:spPr>
        <p:txBody>
          <a:bodyPr wrap="square">
            <a:spAutoFit/>
          </a:bodyPr>
          <a:lstStyle/>
          <a:p>
            <a:pPr algn="ctr">
              <a:lnSpc>
                <a:spcPts val="2400"/>
              </a:lnSpc>
              <a:spcAft>
                <a:spcPts val="0"/>
              </a:spcAft>
            </a:pPr>
            <a:endParaRPr lang="es-ES" sz="2800" b="1" kern="0" dirty="0">
              <a:ln>
                <a:solidFill>
                  <a:srgbClr val="996633"/>
                </a:solidFill>
              </a:ln>
              <a:solidFill>
                <a:srgbClr val="FFC000"/>
              </a:solidFill>
              <a:latin typeface="Algerian" panose="04020705040A02060702" pitchFamily="82" charset="0"/>
              <a:cs typeface="Arial"/>
            </a:endParaRPr>
          </a:p>
          <a:p>
            <a:pPr lvl="0" algn="ctr">
              <a:lnSpc>
                <a:spcPts val="2400"/>
              </a:lnSpc>
            </a:pPr>
            <a:r>
              <a:rPr lang="es-ES" sz="2800" b="1" kern="0" dirty="0">
                <a:ln>
                  <a:solidFill>
                    <a:srgbClr val="996633"/>
                  </a:solidFill>
                </a:ln>
                <a:solidFill>
                  <a:srgbClr val="FFC000"/>
                </a:solidFill>
                <a:latin typeface="Algerian" panose="04020705040A02060702" pitchFamily="82" charset="0"/>
                <a:cs typeface="Arial"/>
              </a:rPr>
              <a:t>Última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victoria</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Gran Premio de Australia</a:t>
            </a:r>
          </a:p>
          <a:p>
            <a:pPr lvl="0" algn="ct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2013</a:t>
            </a:r>
            <a:endParaRPr lang="es-MX" sz="2800" dirty="0">
              <a:solidFill>
                <a:prstClr val="black"/>
              </a:solidFill>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endParaRPr lang="es-ES" sz="2800" b="1" kern="0" dirty="0">
              <a:ln>
                <a:solidFill>
                  <a:srgbClr val="996633"/>
                </a:solidFill>
              </a:ln>
              <a:solidFill>
                <a:srgbClr val="FFC000"/>
              </a:solidFill>
              <a:latin typeface="Algerian" panose="04020705040A02060702" pitchFamily="82" charset="0"/>
              <a:cs typeface="Arial"/>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Temporada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actual</a:t>
            </a:r>
          </a:p>
          <a:p>
            <a:pPr algn="ctr">
              <a:lnSpc>
                <a:spcPts val="2400"/>
              </a:lnSpc>
              <a:spcAft>
                <a:spcPts val="0"/>
              </a:spcAft>
            </a:pPr>
            <a:endParaRPr lang="es-ES" sz="2800" b="1" kern="0" dirty="0">
              <a:ln>
                <a:solidFill>
                  <a:srgbClr val="996633"/>
                </a:solidFill>
              </a:ln>
              <a:solidFill>
                <a:srgbClr val="FFC000"/>
              </a:solidFill>
              <a:latin typeface="Algerian" panose="04020705040A02060702" pitchFamily="82" charset="0"/>
              <a:cs typeface="Arial"/>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N.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º </a:t>
            </a:r>
            <a:r>
              <a:rPr lang="es-ES" sz="2800" b="1" kern="0" dirty="0">
                <a:ln>
                  <a:solidFill>
                    <a:srgbClr val="996633"/>
                  </a:solidFill>
                </a:ln>
                <a:solidFill>
                  <a:srgbClr val="FFC000"/>
                </a:solidFill>
                <a:latin typeface="Algerian" panose="04020705040A02060702" pitchFamily="82" charset="0"/>
                <a:cs typeface="Arial"/>
              </a:rPr>
              <a:t>vehículo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7</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Equipo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0" dirty="0">
                <a:ln>
                  <a:solidFill>
                    <a:srgbClr val="996633"/>
                  </a:solidFill>
                </a:ln>
                <a:solidFill>
                  <a:srgbClr val="FFC000"/>
                </a:solidFill>
                <a:latin typeface="Algerian" panose="04020705040A02060702" pitchFamily="82" charset="0"/>
                <a:cs typeface="Arial"/>
              </a:rPr>
              <a:t>actual</a:t>
            </a:r>
          </a:p>
          <a:p>
            <a:pP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a:t>
            </a: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Nascar</a:t>
            </a: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Nationwide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Truck</a:t>
            </a:r>
            <a:endPar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Equipo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Kyle Busch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Motorsports</a:t>
            </a:r>
            <a:endPar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8" name="Imagen 7" descr="Imagen que contiene persona, rojo, ropa, sombrero&#10;&#10;Descripción generada con confianza muy alta">
            <a:extLst>
              <a:ext uri="{FF2B5EF4-FFF2-40B4-BE49-F238E27FC236}">
                <a16:creationId xmlns:a16="http://schemas.microsoft.com/office/drawing/2014/main" id="{6829F302-0621-4B1B-A1BE-424FD62BD9EE}"/>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000" b="99111" l="4861" r="90000">
                        <a14:foregroundMark x1="44861" y1="5778" x2="44861" y2="5778"/>
                        <a14:foregroundMark x1="54861" y1="9778" x2="54861" y2="9778"/>
                        <a14:foregroundMark x1="42639" y1="15333" x2="42639" y2="15333"/>
                        <a14:foregroundMark x1="53194" y1="5556" x2="53194" y2="5556"/>
                        <a14:foregroundMark x1="53889" y1="7111" x2="53889" y2="7111"/>
                        <a14:foregroundMark x1="59722" y1="8667" x2="59722" y2="8667"/>
                        <a14:foregroundMark x1="47222" y1="10000" x2="47222" y2="10000"/>
                        <a14:foregroundMark x1="68056" y1="18889" x2="68056" y2="18889"/>
                        <a14:foregroundMark x1="62222" y1="5111" x2="62222" y2="5111"/>
                        <a14:foregroundMark x1="69444" y1="23111" x2="69444" y2="23111"/>
                        <a14:foregroundMark x1="35833" y1="86444" x2="35833" y2="86444"/>
                        <a14:foregroundMark x1="33611" y1="81556" x2="33611" y2="81556"/>
                        <a14:foregroundMark x1="31250" y1="80889" x2="31250" y2="80889"/>
                        <a14:foregroundMark x1="27083" y1="78444" x2="27083" y2="78444"/>
                        <a14:foregroundMark x1="18056" y1="75333" x2="18056" y2="75333"/>
                        <a14:foregroundMark x1="15833" y1="75778" x2="15833" y2="75778"/>
                        <a14:foregroundMark x1="16528" y1="75778" x2="16528" y2="75778"/>
                        <a14:foregroundMark x1="17083" y1="88667" x2="17083" y2="88667"/>
                        <a14:foregroundMark x1="17778" y1="98444" x2="17778" y2="98444"/>
                        <a14:foregroundMark x1="12639" y1="94222" x2="12639" y2="94222"/>
                        <a14:foregroundMark x1="12083" y1="89778" x2="12083" y2="89778"/>
                        <a14:foregroundMark x1="9722" y1="92444" x2="9722" y2="92444"/>
                        <a14:foregroundMark x1="8333" y1="97111" x2="8333" y2="97111"/>
                        <a14:foregroundMark x1="9028" y1="97111" x2="9028" y2="97111"/>
                        <a14:foregroundMark x1="14444" y1="93111" x2="14444" y2="93111"/>
                        <a14:foregroundMark x1="12917" y1="96889" x2="12917" y2="96889"/>
                        <a14:foregroundMark x1="15139" y1="87778" x2="15139" y2="87778"/>
                        <a14:foregroundMark x1="14861" y1="87111" x2="14861" y2="87111"/>
                        <a14:foregroundMark x1="12778" y1="87778" x2="12778" y2="87778"/>
                        <a14:foregroundMark x1="9861" y1="88667" x2="9861" y2="88667"/>
                        <a14:foregroundMark x1="11250" y1="88000" x2="11250" y2="88000"/>
                        <a14:foregroundMark x1="12500" y1="87778" x2="12500" y2="87778"/>
                        <a14:foregroundMark x1="14306" y1="86889" x2="14306" y2="86889"/>
                        <a14:foregroundMark x1="13472" y1="86444" x2="13472" y2="86444"/>
                        <a14:foregroundMark x1="12361" y1="86889" x2="12361" y2="86889"/>
                        <a14:foregroundMark x1="10833" y1="87556" x2="10833" y2="87556"/>
                        <a14:foregroundMark x1="9306" y1="87556" x2="9306" y2="87556"/>
                        <a14:foregroundMark x1="11667" y1="87111" x2="11667" y2="87111"/>
                        <a14:foregroundMark x1="11111" y1="86444" x2="11111" y2="86444"/>
                        <a14:foregroundMark x1="9722" y1="86889" x2="9722" y2="86889"/>
                        <a14:foregroundMark x1="7361" y1="95333" x2="7361" y2="95333"/>
                        <a14:foregroundMark x1="7361" y1="95333" x2="7361" y2="95333"/>
                        <a14:foregroundMark x1="7083" y1="96444" x2="7083" y2="96444"/>
                        <a14:foregroundMark x1="7917" y1="97556" x2="7917" y2="97556"/>
                        <a14:foregroundMark x1="8472" y1="99333" x2="8472" y2="99333"/>
                        <a14:foregroundMark x1="6806" y1="99111" x2="6806" y2="99111"/>
                        <a14:foregroundMark x1="8472" y1="99333" x2="8472" y2="99333"/>
                        <a14:foregroundMark x1="6528" y1="98000" x2="6528" y2="98000"/>
                        <a14:foregroundMark x1="6389" y1="96444" x2="6389" y2="96444"/>
                        <a14:foregroundMark x1="39722" y1="15333" x2="39722" y2="15333"/>
                        <a14:foregroundMark x1="40972" y1="12667" x2="40972" y2="12667"/>
                        <a14:foregroundMark x1="41389" y1="11111" x2="41389" y2="11111"/>
                        <a14:foregroundMark x1="40972" y1="11333" x2="40972" y2="11333"/>
                        <a14:foregroundMark x1="39722" y1="13556" x2="39722" y2="13556"/>
                        <a14:foregroundMark x1="40278" y1="11556" x2="40278" y2="11556"/>
                        <a14:foregroundMark x1="39722" y1="12667" x2="39722" y2="12667"/>
                        <a14:foregroundMark x1="41944" y1="7778" x2="41944" y2="7778"/>
                        <a14:foregroundMark x1="49028" y1="6889" x2="49028" y2="6889"/>
                        <a14:foregroundMark x1="43889" y1="4222" x2="43889" y2="4222"/>
                        <a14:foregroundMark x1="42778" y1="7333" x2="42778" y2="7333"/>
                        <a14:foregroundMark x1="42361" y1="8222" x2="42361" y2="8222"/>
                        <a14:foregroundMark x1="42778" y1="6222" x2="42778" y2="6222"/>
                        <a14:foregroundMark x1="42222" y1="7333" x2="42222" y2="7333"/>
                        <a14:foregroundMark x1="68889" y1="19556" x2="68889" y2="19556"/>
                        <a14:foregroundMark x1="68472" y1="18667" x2="68472" y2="18667"/>
                        <a14:foregroundMark x1="69306" y1="19556" x2="69306" y2="19556"/>
                        <a14:foregroundMark x1="69861" y1="20444" x2="69861" y2="20444"/>
                        <a14:foregroundMark x1="70278" y1="20444" x2="70278" y2="20444"/>
                        <a14:foregroundMark x1="70694" y1="21111" x2="70694" y2="21111"/>
                        <a14:foregroundMark x1="70833" y1="21556" x2="70833" y2="21556"/>
                        <a14:foregroundMark x1="71389" y1="21111" x2="71389" y2="21111"/>
                        <a14:foregroundMark x1="72083" y1="22000" x2="72083" y2="22000"/>
                        <a14:foregroundMark x1="33056" y1="73778" x2="33056" y2="73778"/>
                        <a14:foregroundMark x1="30278" y1="77111" x2="30278" y2="77111"/>
                        <a14:foregroundMark x1="31667" y1="73778" x2="31667" y2="73778"/>
                        <a14:foregroundMark x1="28056" y1="74000" x2="28056" y2="74000"/>
                        <a14:foregroundMark x1="30000" y1="72667" x2="30000" y2="72667"/>
                        <a14:foregroundMark x1="31528" y1="71556" x2="31528" y2="71556"/>
                        <a14:foregroundMark x1="28889" y1="72444" x2="28889" y2="72444"/>
                        <a14:foregroundMark x1="13333" y1="78000" x2="13333" y2="78000"/>
                        <a14:foregroundMark x1="12500" y1="82000" x2="12500" y2="82000"/>
                        <a14:foregroundMark x1="13750" y1="83333" x2="13750" y2="83333"/>
                        <a14:foregroundMark x1="15417" y1="81111" x2="15417" y2="81111"/>
                        <a14:foregroundMark x1="14583" y1="79556" x2="14583" y2="79556"/>
                        <a14:foregroundMark x1="14167" y1="78444" x2="14167" y2="78444"/>
                        <a14:foregroundMark x1="13194" y1="80667" x2="13194" y2="80667"/>
                        <a14:foregroundMark x1="13333" y1="79111" x2="13333" y2="79111"/>
                        <a14:foregroundMark x1="12639" y1="80667" x2="12639" y2="80667"/>
                        <a14:foregroundMark x1="11250" y1="83778" x2="11250" y2="83778"/>
                        <a14:foregroundMark x1="10139" y1="84444" x2="10139" y2="84444"/>
                        <a14:foregroundMark x1="11389" y1="82444" x2="11389" y2="82444"/>
                        <a14:foregroundMark x1="12083" y1="80667" x2="12083" y2="80667"/>
                        <a14:foregroundMark x1="14306" y1="76889" x2="14306" y2="76889"/>
                        <a14:foregroundMark x1="15000" y1="76889" x2="15000" y2="76889"/>
                        <a14:foregroundMark x1="15000" y1="76000" x2="15000" y2="76000"/>
                        <a14:foregroundMark x1="12500" y1="79333" x2="12500" y2="79333"/>
                        <a14:foregroundMark x1="14028" y1="76667" x2="14028" y2="76667"/>
                        <a14:foregroundMark x1="14722" y1="75778" x2="14722" y2="75778"/>
                        <a14:foregroundMark x1="8611" y1="90667" x2="8611" y2="90667"/>
                        <a14:foregroundMark x1="9861" y1="95111" x2="9861" y2="95111"/>
                        <a14:foregroundMark x1="5278" y1="99333" x2="5278" y2="99333"/>
                        <a14:foregroundMark x1="4861" y1="99111" x2="4861" y2="99111"/>
                      </a14:backgroundRemoval>
                    </a14:imgEffect>
                  </a14:imgLayer>
                </a14:imgProps>
              </a:ext>
              <a:ext uri="{28A0092B-C50C-407E-A947-70E740481C1C}">
                <a14:useLocalDpi xmlns:a14="http://schemas.microsoft.com/office/drawing/2010/main" val="0"/>
              </a:ext>
            </a:extLst>
          </a:blip>
          <a:stretch>
            <a:fillRect/>
          </a:stretch>
        </p:blipFill>
        <p:spPr>
          <a:xfrm>
            <a:off x="3996816" y="2362817"/>
            <a:ext cx="4085303" cy="3167828"/>
          </a:xfrm>
          <a:prstGeom prst="ellipse">
            <a:avLst/>
          </a:prstGeom>
          <a:ln w="190500" cap="rnd">
            <a:solidFill>
              <a:srgbClr val="C0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9" name="CuadroTexto 8">
            <a:extLst>
              <a:ext uri="{FF2B5EF4-FFF2-40B4-BE49-F238E27FC236}">
                <a16:creationId xmlns:a16="http://schemas.microsoft.com/office/drawing/2014/main" id="{5DDCF560-F829-4963-8B28-B98A4D9456DA}"/>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516656714"/>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170"/>
                                        <p:tgtEl>
                                          <p:spTgt spid="4">
                                            <p:txEl>
                                              <p:pRg st="0" end="0"/>
                                            </p:txEl>
                                          </p:spTgt>
                                        </p:tgtEl>
                                      </p:cBhvr>
                                    </p:animEffect>
                                  </p:childTnLst>
                                </p:cTn>
                              </p:par>
                            </p:childTnLst>
                          </p:cTn>
                        </p:par>
                        <p:par>
                          <p:cTn id="8" fill="hold">
                            <p:stCondLst>
                              <p:cond delay="2255"/>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1170"/>
                                        <p:tgtEl>
                                          <p:spTgt spid="4">
                                            <p:txEl>
                                              <p:pRg st="1" end="1"/>
                                            </p:txEl>
                                          </p:spTgt>
                                        </p:tgtEl>
                                      </p:cBhvr>
                                    </p:animEffect>
                                  </p:childTnLst>
                                </p:cTn>
                              </p:par>
                            </p:childTnLst>
                          </p:cTn>
                        </p:par>
                        <p:par>
                          <p:cTn id="12" fill="hold">
                            <p:stCondLst>
                              <p:cond delay="354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xEl>
                                              <p:pRg st="3" end="3"/>
                                            </p:txEl>
                                          </p:spTgt>
                                        </p:tgtEl>
                                        <p:attrNameLst>
                                          <p:attrName>style.visibility</p:attrName>
                                        </p:attrNameLst>
                                      </p:cBhvr>
                                      <p:to>
                                        <p:strVal val="visible"/>
                                      </p:to>
                                    </p:set>
                                    <p:animEffect transition="in" filter="fade">
                                      <p:cBhvr>
                                        <p:cTn id="15" dur="1170"/>
                                        <p:tgtEl>
                                          <p:spTgt spid="4">
                                            <p:txEl>
                                              <p:pRg st="3" end="3"/>
                                            </p:txEl>
                                          </p:spTgt>
                                        </p:tgtEl>
                                      </p:cBhvr>
                                    </p:animEffect>
                                  </p:childTnLst>
                                </p:cTn>
                              </p:par>
                            </p:childTnLst>
                          </p:cTn>
                        </p:par>
                        <p:par>
                          <p:cTn id="16" fill="hold">
                            <p:stCondLst>
                              <p:cond delay="6180"/>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1170"/>
                                        <p:tgtEl>
                                          <p:spTgt spid="4">
                                            <p:txEl>
                                              <p:pRg st="4" end="4"/>
                                            </p:txEl>
                                          </p:spTgt>
                                        </p:tgtEl>
                                      </p:cBhvr>
                                    </p:animEffect>
                                  </p:childTnLst>
                                </p:cTn>
                              </p:par>
                            </p:childTnLst>
                          </p:cTn>
                        </p:par>
                        <p:par>
                          <p:cTn id="20" fill="hold">
                            <p:stCondLst>
                              <p:cond delay="746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4">
                                            <p:txEl>
                                              <p:pRg st="6" end="6"/>
                                            </p:txEl>
                                          </p:spTgt>
                                        </p:tgtEl>
                                        <p:attrNameLst>
                                          <p:attrName>style.visibility</p:attrName>
                                        </p:attrNameLst>
                                      </p:cBhvr>
                                      <p:to>
                                        <p:strVal val="visible"/>
                                      </p:to>
                                    </p:set>
                                    <p:animEffect transition="in" filter="fade">
                                      <p:cBhvr>
                                        <p:cTn id="23" dur="1170"/>
                                        <p:tgtEl>
                                          <p:spTgt spid="4">
                                            <p:txEl>
                                              <p:pRg st="6" end="6"/>
                                            </p:txEl>
                                          </p:spTgt>
                                        </p:tgtEl>
                                      </p:cBhvr>
                                    </p:animEffect>
                                  </p:childTnLst>
                                </p:cTn>
                              </p:par>
                            </p:childTnLst>
                          </p:cTn>
                        </p:par>
                        <p:par>
                          <p:cTn id="24" fill="hold">
                            <p:stCondLst>
                              <p:cond delay="11158"/>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4">
                                            <p:txEl>
                                              <p:pRg st="7" end="7"/>
                                            </p:txEl>
                                          </p:spTgt>
                                        </p:tgtEl>
                                        <p:attrNameLst>
                                          <p:attrName>style.visibility</p:attrName>
                                        </p:attrNameLst>
                                      </p:cBhvr>
                                      <p:to>
                                        <p:strVal val="visible"/>
                                      </p:to>
                                    </p:set>
                                    <p:animEffect transition="in" filter="fade">
                                      <p:cBhvr>
                                        <p:cTn id="27" dur="1170"/>
                                        <p:tgtEl>
                                          <p:spTgt spid="4">
                                            <p:txEl>
                                              <p:pRg st="7" end="7"/>
                                            </p:txEl>
                                          </p:spTgt>
                                        </p:tgtEl>
                                      </p:cBhvr>
                                    </p:animEffect>
                                  </p:childTnLst>
                                </p:cTn>
                              </p:par>
                            </p:childTnLst>
                          </p:cTn>
                        </p:par>
                        <p:par>
                          <p:cTn id="28" fill="hold">
                            <p:stCondLst>
                              <p:cond delay="12445"/>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4">
                                            <p:txEl>
                                              <p:pRg st="9" end="9"/>
                                            </p:txEl>
                                          </p:spTgt>
                                        </p:tgtEl>
                                        <p:attrNameLst>
                                          <p:attrName>style.visibility</p:attrName>
                                        </p:attrNameLst>
                                      </p:cBhvr>
                                      <p:to>
                                        <p:strVal val="visible"/>
                                      </p:to>
                                    </p:set>
                                    <p:animEffect transition="in" filter="fade">
                                      <p:cBhvr>
                                        <p:cTn id="31" dur="1170"/>
                                        <p:tgtEl>
                                          <p:spTgt spid="4">
                                            <p:txEl>
                                              <p:pRg st="9" end="9"/>
                                            </p:txEl>
                                          </p:spTgt>
                                        </p:tgtEl>
                                      </p:cBhvr>
                                    </p:animEffect>
                                  </p:childTnLst>
                                </p:cTn>
                              </p:par>
                            </p:childTnLst>
                          </p:cTn>
                        </p:par>
                        <p:par>
                          <p:cTn id="32" fill="hold">
                            <p:stCondLst>
                              <p:cond delay="16136"/>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4">
                                            <p:txEl>
                                              <p:pRg st="10" end="10"/>
                                            </p:txEl>
                                          </p:spTgt>
                                        </p:tgtEl>
                                        <p:attrNameLst>
                                          <p:attrName>style.visibility</p:attrName>
                                        </p:attrNameLst>
                                      </p:cBhvr>
                                      <p:to>
                                        <p:strVal val="visible"/>
                                      </p:to>
                                    </p:set>
                                    <p:animEffect transition="in" filter="fade">
                                      <p:cBhvr>
                                        <p:cTn id="35" dur="1170"/>
                                        <p:tgtEl>
                                          <p:spTgt spid="4">
                                            <p:txEl>
                                              <p:pRg st="10" end="10"/>
                                            </p:txEl>
                                          </p:spTgt>
                                        </p:tgtEl>
                                      </p:cBhvr>
                                    </p:animEffect>
                                  </p:childTnLst>
                                </p:cTn>
                              </p:par>
                            </p:childTnLst>
                          </p:cTn>
                        </p:par>
                        <p:par>
                          <p:cTn id="36" fill="hold">
                            <p:stCondLst>
                              <p:cond delay="19646"/>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4">
                                            <p:txEl>
                                              <p:pRg st="11" end="11"/>
                                            </p:txEl>
                                          </p:spTgt>
                                        </p:tgtEl>
                                        <p:attrNameLst>
                                          <p:attrName>style.visibility</p:attrName>
                                        </p:attrNameLst>
                                      </p:cBhvr>
                                      <p:to>
                                        <p:strVal val="visible"/>
                                      </p:to>
                                    </p:set>
                                    <p:animEffect transition="in" filter="fade">
                                      <p:cBhvr>
                                        <p:cTn id="39" dur="1170"/>
                                        <p:tgtEl>
                                          <p:spTgt spid="4">
                                            <p:txEl>
                                              <p:pRg st="11" end="11"/>
                                            </p:txEl>
                                          </p:spTgt>
                                        </p:tgtEl>
                                      </p:cBhvr>
                                    </p:animEffect>
                                  </p:childTnLst>
                                </p:cTn>
                              </p:par>
                            </p:childTnLst>
                          </p:cTn>
                        </p:par>
                        <p:par>
                          <p:cTn id="40" fill="hold">
                            <p:stCondLst>
                              <p:cond delay="21167"/>
                            </p:stCondLst>
                            <p:childTnLst>
                              <p:par>
                                <p:cTn id="41" presetID="10" presetClass="entr" presetSubtype="0" fill="hold" grpId="0" nodeType="afterEffect">
                                  <p:stCondLst>
                                    <p:cond delay="1000"/>
                                  </p:stCondLst>
                                  <p:iterate type="lt">
                                    <p:tmPct val="10000"/>
                                  </p:iterate>
                                  <p:childTnLst>
                                    <p:set>
                                      <p:cBhvr>
                                        <p:cTn id="42" dur="1" fill="hold">
                                          <p:stCondLst>
                                            <p:cond delay="0"/>
                                          </p:stCondLst>
                                        </p:cTn>
                                        <p:tgtEl>
                                          <p:spTgt spid="4">
                                            <p:txEl>
                                              <p:pRg st="13" end="13"/>
                                            </p:txEl>
                                          </p:spTgt>
                                        </p:tgtEl>
                                        <p:attrNameLst>
                                          <p:attrName>style.visibility</p:attrName>
                                        </p:attrNameLst>
                                      </p:cBhvr>
                                      <p:to>
                                        <p:strVal val="visible"/>
                                      </p:to>
                                    </p:set>
                                    <p:animEffect transition="in" filter="fade">
                                      <p:cBhvr>
                                        <p:cTn id="43" dur="1170"/>
                                        <p:tgtEl>
                                          <p:spTgt spid="4">
                                            <p:txEl>
                                              <p:pRg st="13" end="13"/>
                                            </p:txEl>
                                          </p:spTgt>
                                        </p:tgtEl>
                                      </p:cBhvr>
                                    </p:animEffect>
                                  </p:childTnLst>
                                </p:cTn>
                              </p:par>
                            </p:childTnLst>
                          </p:cTn>
                        </p:par>
                        <p:par>
                          <p:cTn id="44" fill="hold">
                            <p:stCondLst>
                              <p:cond delay="24975"/>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4">
                                            <p:txEl>
                                              <p:pRg st="14" end="14"/>
                                            </p:txEl>
                                          </p:spTgt>
                                        </p:tgtEl>
                                        <p:attrNameLst>
                                          <p:attrName>style.visibility</p:attrName>
                                        </p:attrNameLst>
                                      </p:cBhvr>
                                      <p:to>
                                        <p:strVal val="visible"/>
                                      </p:to>
                                    </p:set>
                                    <p:animEffect transition="in" filter="fade">
                                      <p:cBhvr>
                                        <p:cTn id="47" dur="1170"/>
                                        <p:tgtEl>
                                          <p:spTgt spid="4">
                                            <p:txEl>
                                              <p:pRg st="14" end="14"/>
                                            </p:txEl>
                                          </p:spTgt>
                                        </p:tgtEl>
                                      </p:cBhvr>
                                    </p:animEffect>
                                  </p:childTnLst>
                                </p:cTn>
                              </p:par>
                            </p:childTnLst>
                          </p:cTn>
                        </p:par>
                        <p:par>
                          <p:cTn id="48" fill="hold">
                            <p:stCondLst>
                              <p:cond delay="28251"/>
                            </p:stCondLst>
                            <p:childTnLst>
                              <p:par>
                                <p:cTn id="49" presetID="10" presetClass="entr" presetSubtype="0" fill="hold" grpId="0" nodeType="afterEffect">
                                  <p:stCondLst>
                                    <p:cond delay="0"/>
                                  </p:stCondLst>
                                  <p:iterate type="lt">
                                    <p:tmPct val="10000"/>
                                  </p:iterate>
                                  <p:childTnLst>
                                    <p:set>
                                      <p:cBhvr>
                                        <p:cTn id="50" dur="1" fill="hold">
                                          <p:stCondLst>
                                            <p:cond delay="0"/>
                                          </p:stCondLst>
                                        </p:cTn>
                                        <p:tgtEl>
                                          <p:spTgt spid="4">
                                            <p:txEl>
                                              <p:pRg st="15" end="15"/>
                                            </p:txEl>
                                          </p:spTgt>
                                        </p:tgtEl>
                                        <p:attrNameLst>
                                          <p:attrName>style.visibility</p:attrName>
                                        </p:attrNameLst>
                                      </p:cBhvr>
                                      <p:to>
                                        <p:strVal val="visible"/>
                                      </p:to>
                                    </p:set>
                                    <p:animEffect transition="in" filter="fade">
                                      <p:cBhvr>
                                        <p:cTn id="51" dur="1170"/>
                                        <p:tgtEl>
                                          <p:spTgt spid="4">
                                            <p:txEl>
                                              <p:pRg st="15" end="15"/>
                                            </p:txEl>
                                          </p:spTgt>
                                        </p:tgtEl>
                                      </p:cBhvr>
                                    </p:animEffect>
                                  </p:childTnLst>
                                </p:cTn>
                              </p:par>
                            </p:childTnLst>
                          </p:cTn>
                        </p:par>
                        <p:par>
                          <p:cTn id="52" fill="hold">
                            <p:stCondLst>
                              <p:cond delay="29772"/>
                            </p:stCondLst>
                            <p:childTnLst>
                              <p:par>
                                <p:cTn id="53" presetID="10" presetClass="entr" presetSubtype="0" fill="hold" grpId="0" nodeType="afterEffect">
                                  <p:stCondLst>
                                    <p:cond delay="1500"/>
                                  </p:stCondLst>
                                  <p:iterate type="lt">
                                    <p:tmPct val="10000"/>
                                  </p:iterate>
                                  <p:childTnLst>
                                    <p:set>
                                      <p:cBhvr>
                                        <p:cTn id="54" dur="1" fill="hold">
                                          <p:stCondLst>
                                            <p:cond delay="0"/>
                                          </p:stCondLst>
                                        </p:cTn>
                                        <p:tgtEl>
                                          <p:spTgt spid="7">
                                            <p:txEl>
                                              <p:pRg st="1" end="1"/>
                                            </p:txEl>
                                          </p:spTgt>
                                        </p:tgtEl>
                                        <p:attrNameLst>
                                          <p:attrName>style.visibility</p:attrName>
                                        </p:attrNameLst>
                                      </p:cBhvr>
                                      <p:to>
                                        <p:strVal val="visible"/>
                                      </p:to>
                                    </p:set>
                                    <p:animEffect transition="in" filter="fade">
                                      <p:cBhvr>
                                        <p:cTn id="55" dur="1170"/>
                                        <p:tgtEl>
                                          <p:spTgt spid="7">
                                            <p:txEl>
                                              <p:pRg st="1" end="1"/>
                                            </p:txEl>
                                          </p:spTgt>
                                        </p:tgtEl>
                                      </p:cBhvr>
                                    </p:animEffect>
                                  </p:childTnLst>
                                </p:cTn>
                              </p:par>
                            </p:childTnLst>
                          </p:cTn>
                        </p:par>
                        <p:par>
                          <p:cTn id="56" fill="hold">
                            <p:stCondLst>
                              <p:cond delay="33963"/>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7">
                                            <p:txEl>
                                              <p:pRg st="2" end="2"/>
                                            </p:txEl>
                                          </p:spTgt>
                                        </p:tgtEl>
                                        <p:attrNameLst>
                                          <p:attrName>style.visibility</p:attrName>
                                        </p:attrNameLst>
                                      </p:cBhvr>
                                      <p:to>
                                        <p:strVal val="visible"/>
                                      </p:to>
                                    </p:set>
                                    <p:animEffect transition="in" filter="fade">
                                      <p:cBhvr>
                                        <p:cTn id="59" dur="1170"/>
                                        <p:tgtEl>
                                          <p:spTgt spid="7">
                                            <p:txEl>
                                              <p:pRg st="2" end="2"/>
                                            </p:txEl>
                                          </p:spTgt>
                                        </p:tgtEl>
                                      </p:cBhvr>
                                    </p:animEffect>
                                  </p:childTnLst>
                                </p:cTn>
                              </p:par>
                            </p:childTnLst>
                          </p:cTn>
                        </p:par>
                        <p:par>
                          <p:cTn id="60" fill="hold">
                            <p:stCondLst>
                              <p:cond delay="37473"/>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7">
                                            <p:txEl>
                                              <p:pRg st="3" end="3"/>
                                            </p:txEl>
                                          </p:spTgt>
                                        </p:tgtEl>
                                        <p:attrNameLst>
                                          <p:attrName>style.visibility</p:attrName>
                                        </p:attrNameLst>
                                      </p:cBhvr>
                                      <p:to>
                                        <p:strVal val="visible"/>
                                      </p:to>
                                    </p:set>
                                    <p:animEffect transition="in" filter="fade">
                                      <p:cBhvr>
                                        <p:cTn id="63" dur="1170"/>
                                        <p:tgtEl>
                                          <p:spTgt spid="7">
                                            <p:txEl>
                                              <p:pRg st="3" end="3"/>
                                            </p:txEl>
                                          </p:spTgt>
                                        </p:tgtEl>
                                      </p:cBhvr>
                                    </p:animEffect>
                                  </p:childTnLst>
                                </p:cTn>
                              </p:par>
                            </p:childTnLst>
                          </p:cTn>
                        </p:par>
                        <p:par>
                          <p:cTn id="64" fill="hold">
                            <p:stCondLst>
                              <p:cond delay="38994"/>
                            </p:stCondLst>
                            <p:childTnLst>
                              <p:par>
                                <p:cTn id="65" presetID="10" presetClass="entr" presetSubtype="0" fill="hold" grpId="0" nodeType="afterEffect">
                                  <p:stCondLst>
                                    <p:cond delay="1000"/>
                                  </p:stCondLst>
                                  <p:iterate type="lt">
                                    <p:tmPct val="10000"/>
                                  </p:iterate>
                                  <p:childTnLst>
                                    <p:set>
                                      <p:cBhvr>
                                        <p:cTn id="66" dur="1" fill="hold">
                                          <p:stCondLst>
                                            <p:cond delay="0"/>
                                          </p:stCondLst>
                                        </p:cTn>
                                        <p:tgtEl>
                                          <p:spTgt spid="7">
                                            <p:txEl>
                                              <p:pRg st="5" end="5"/>
                                            </p:txEl>
                                          </p:spTgt>
                                        </p:tgtEl>
                                        <p:attrNameLst>
                                          <p:attrName>style.visibility</p:attrName>
                                        </p:attrNameLst>
                                      </p:cBhvr>
                                      <p:to>
                                        <p:strVal val="visible"/>
                                      </p:to>
                                    </p:set>
                                    <p:animEffect transition="in" filter="fade">
                                      <p:cBhvr>
                                        <p:cTn id="67" dur="1170"/>
                                        <p:tgtEl>
                                          <p:spTgt spid="7">
                                            <p:txEl>
                                              <p:pRg st="5" end="5"/>
                                            </p:txEl>
                                          </p:spTgt>
                                        </p:tgtEl>
                                      </p:cBhvr>
                                    </p:animEffect>
                                  </p:childTnLst>
                                </p:cTn>
                              </p:par>
                            </p:childTnLst>
                          </p:cTn>
                        </p:par>
                        <p:par>
                          <p:cTn id="68" fill="hold">
                            <p:stCondLst>
                              <p:cond delay="42802"/>
                            </p:stCondLst>
                            <p:childTnLst>
                              <p:par>
                                <p:cTn id="69" presetID="10" presetClass="entr" presetSubtype="0" fill="hold" grpId="0" nodeType="afterEffect">
                                  <p:stCondLst>
                                    <p:cond delay="1000"/>
                                  </p:stCondLst>
                                  <p:iterate type="lt">
                                    <p:tmPct val="10000"/>
                                  </p:iterate>
                                  <p:childTnLst>
                                    <p:set>
                                      <p:cBhvr>
                                        <p:cTn id="70" dur="1" fill="hold">
                                          <p:stCondLst>
                                            <p:cond delay="0"/>
                                          </p:stCondLst>
                                        </p:cTn>
                                        <p:tgtEl>
                                          <p:spTgt spid="7">
                                            <p:txEl>
                                              <p:pRg st="7" end="7"/>
                                            </p:txEl>
                                          </p:spTgt>
                                        </p:tgtEl>
                                        <p:attrNameLst>
                                          <p:attrName>style.visibility</p:attrName>
                                        </p:attrNameLst>
                                      </p:cBhvr>
                                      <p:to>
                                        <p:strVal val="visible"/>
                                      </p:to>
                                    </p:set>
                                    <p:animEffect transition="in" filter="fade">
                                      <p:cBhvr>
                                        <p:cTn id="71" dur="1170"/>
                                        <p:tgtEl>
                                          <p:spTgt spid="7">
                                            <p:txEl>
                                              <p:pRg st="7" end="7"/>
                                            </p:txEl>
                                          </p:spTgt>
                                        </p:tgtEl>
                                      </p:cBhvr>
                                    </p:animEffect>
                                  </p:childTnLst>
                                </p:cTn>
                              </p:par>
                            </p:childTnLst>
                          </p:cTn>
                        </p:par>
                        <p:par>
                          <p:cTn id="72" fill="hold">
                            <p:stCondLst>
                              <p:cond delay="46142"/>
                            </p:stCondLst>
                            <p:childTnLst>
                              <p:par>
                                <p:cTn id="73" presetID="10" presetClass="entr" presetSubtype="0" fill="hold" grpId="0" nodeType="afterEffect">
                                  <p:stCondLst>
                                    <p:cond delay="0"/>
                                  </p:stCondLst>
                                  <p:iterate type="lt">
                                    <p:tmPct val="10000"/>
                                  </p:iterate>
                                  <p:childTnLst>
                                    <p:set>
                                      <p:cBhvr>
                                        <p:cTn id="74" dur="1" fill="hold">
                                          <p:stCondLst>
                                            <p:cond delay="0"/>
                                          </p:stCondLst>
                                        </p:cTn>
                                        <p:tgtEl>
                                          <p:spTgt spid="7">
                                            <p:txEl>
                                              <p:pRg st="8" end="8"/>
                                            </p:txEl>
                                          </p:spTgt>
                                        </p:tgtEl>
                                        <p:attrNameLst>
                                          <p:attrName>style.visibility</p:attrName>
                                        </p:attrNameLst>
                                      </p:cBhvr>
                                      <p:to>
                                        <p:strVal val="visible"/>
                                      </p:to>
                                    </p:set>
                                    <p:animEffect transition="in" filter="fade">
                                      <p:cBhvr>
                                        <p:cTn id="75" dur="1170"/>
                                        <p:tgtEl>
                                          <p:spTgt spid="7">
                                            <p:txEl>
                                              <p:pRg st="8" end="8"/>
                                            </p:txEl>
                                          </p:spTgt>
                                        </p:tgtEl>
                                      </p:cBhvr>
                                    </p:animEffect>
                                  </p:childTnLst>
                                </p:cTn>
                              </p:par>
                            </p:childTnLst>
                          </p:cTn>
                        </p:par>
                        <p:par>
                          <p:cTn id="76" fill="hold">
                            <p:stCondLst>
                              <p:cond delay="47312"/>
                            </p:stCondLst>
                            <p:childTnLst>
                              <p:par>
                                <p:cTn id="77" presetID="10" presetClass="entr" presetSubtype="0" fill="hold" grpId="0" nodeType="afterEffect">
                                  <p:stCondLst>
                                    <p:cond delay="1000"/>
                                  </p:stCondLst>
                                  <p:iterate type="lt">
                                    <p:tmPct val="10000"/>
                                  </p:iterate>
                                  <p:childTnLst>
                                    <p:set>
                                      <p:cBhvr>
                                        <p:cTn id="78" dur="1" fill="hold">
                                          <p:stCondLst>
                                            <p:cond delay="0"/>
                                          </p:stCondLst>
                                        </p:cTn>
                                        <p:tgtEl>
                                          <p:spTgt spid="7">
                                            <p:txEl>
                                              <p:pRg st="10" end="10"/>
                                            </p:txEl>
                                          </p:spTgt>
                                        </p:tgtEl>
                                        <p:attrNameLst>
                                          <p:attrName>style.visibility</p:attrName>
                                        </p:attrNameLst>
                                      </p:cBhvr>
                                      <p:to>
                                        <p:strVal val="visible"/>
                                      </p:to>
                                    </p:set>
                                    <p:animEffect transition="in" filter="fade">
                                      <p:cBhvr>
                                        <p:cTn id="79" dur="1170"/>
                                        <p:tgtEl>
                                          <p:spTgt spid="7">
                                            <p:txEl>
                                              <p:pRg st="10" end="10"/>
                                            </p:txEl>
                                          </p:spTgt>
                                        </p:tgtEl>
                                      </p:cBhvr>
                                    </p:animEffect>
                                  </p:childTnLst>
                                </p:cTn>
                              </p:par>
                            </p:childTnLst>
                          </p:cTn>
                        </p:par>
                        <p:par>
                          <p:cTn id="80" fill="hold">
                            <p:stCondLst>
                              <p:cond delay="50769"/>
                            </p:stCondLst>
                            <p:childTnLst>
                              <p:par>
                                <p:cTn id="81" presetID="10" presetClass="entr" presetSubtype="0" fill="hold" grpId="0" nodeType="afterEffect">
                                  <p:stCondLst>
                                    <p:cond delay="0"/>
                                  </p:stCondLst>
                                  <p:iterate type="lt">
                                    <p:tmPct val="10000"/>
                                  </p:iterate>
                                  <p:childTnLst>
                                    <p:set>
                                      <p:cBhvr>
                                        <p:cTn id="82" dur="1" fill="hold">
                                          <p:stCondLst>
                                            <p:cond delay="0"/>
                                          </p:stCondLst>
                                        </p:cTn>
                                        <p:tgtEl>
                                          <p:spTgt spid="7">
                                            <p:txEl>
                                              <p:pRg st="11" end="11"/>
                                            </p:txEl>
                                          </p:spTgt>
                                        </p:tgtEl>
                                        <p:attrNameLst>
                                          <p:attrName>style.visibility</p:attrName>
                                        </p:attrNameLst>
                                      </p:cBhvr>
                                      <p:to>
                                        <p:strVal val="visible"/>
                                      </p:to>
                                    </p:set>
                                    <p:animEffect transition="in" filter="fade">
                                      <p:cBhvr>
                                        <p:cTn id="83" dur="1170"/>
                                        <p:tgtEl>
                                          <p:spTgt spid="7">
                                            <p:txEl>
                                              <p:pRg st="11" end="11"/>
                                            </p:txEl>
                                          </p:spTgt>
                                        </p:tgtEl>
                                      </p:cBhvr>
                                    </p:animEffect>
                                  </p:childTnLst>
                                </p:cTn>
                              </p:par>
                            </p:childTnLst>
                          </p:cTn>
                        </p:par>
                        <p:par>
                          <p:cTn id="84" fill="hold">
                            <p:stCondLst>
                              <p:cond delay="53577"/>
                            </p:stCondLst>
                            <p:childTnLst>
                              <p:par>
                                <p:cTn id="85" presetID="10" presetClass="entr" presetSubtype="0" fill="hold" grpId="0" nodeType="afterEffect">
                                  <p:stCondLst>
                                    <p:cond delay="0"/>
                                  </p:stCondLst>
                                  <p:iterate type="lt">
                                    <p:tmPct val="10000"/>
                                  </p:iterate>
                                  <p:childTnLst>
                                    <p:set>
                                      <p:cBhvr>
                                        <p:cTn id="86" dur="1" fill="hold">
                                          <p:stCondLst>
                                            <p:cond delay="0"/>
                                          </p:stCondLst>
                                        </p:cTn>
                                        <p:tgtEl>
                                          <p:spTgt spid="7">
                                            <p:txEl>
                                              <p:pRg st="12" end="12"/>
                                            </p:txEl>
                                          </p:spTgt>
                                        </p:tgtEl>
                                        <p:attrNameLst>
                                          <p:attrName>style.visibility</p:attrName>
                                        </p:attrNameLst>
                                      </p:cBhvr>
                                      <p:to>
                                        <p:strVal val="visible"/>
                                      </p:to>
                                    </p:set>
                                    <p:animEffect transition="in" filter="fade">
                                      <p:cBhvr>
                                        <p:cTn id="87" dur="1170"/>
                                        <p:tgtEl>
                                          <p:spTgt spid="7">
                                            <p:txEl>
                                              <p:pRg st="12" end="12"/>
                                            </p:txEl>
                                          </p:spTgt>
                                        </p:tgtEl>
                                      </p:cBhvr>
                                    </p:animEffect>
                                  </p:childTnLst>
                                </p:cTn>
                              </p:par>
                            </p:childTnLst>
                          </p:cTn>
                        </p:par>
                        <p:par>
                          <p:cTn id="88" fill="hold">
                            <p:stCondLst>
                              <p:cond delay="55332"/>
                            </p:stCondLst>
                            <p:childTnLst>
                              <p:par>
                                <p:cTn id="89" presetID="10" presetClass="entr" presetSubtype="0" fill="hold" grpId="0" nodeType="afterEffect">
                                  <p:stCondLst>
                                    <p:cond delay="0"/>
                                  </p:stCondLst>
                                  <p:iterate type="lt">
                                    <p:tmPct val="10000"/>
                                  </p:iterate>
                                  <p:childTnLst>
                                    <p:set>
                                      <p:cBhvr>
                                        <p:cTn id="90" dur="1" fill="hold">
                                          <p:stCondLst>
                                            <p:cond delay="0"/>
                                          </p:stCondLst>
                                        </p:cTn>
                                        <p:tgtEl>
                                          <p:spTgt spid="7">
                                            <p:txEl>
                                              <p:pRg st="13" end="13"/>
                                            </p:txEl>
                                          </p:spTgt>
                                        </p:tgtEl>
                                        <p:attrNameLst>
                                          <p:attrName>style.visibility</p:attrName>
                                        </p:attrNameLst>
                                      </p:cBhvr>
                                      <p:to>
                                        <p:strVal val="visible"/>
                                      </p:to>
                                    </p:set>
                                    <p:animEffect transition="in" filter="fade">
                                      <p:cBhvr>
                                        <p:cTn id="91" dur="1170"/>
                                        <p:tgtEl>
                                          <p:spTgt spid="7">
                                            <p:txEl>
                                              <p:pRg st="13" end="13"/>
                                            </p:txEl>
                                          </p:spTgt>
                                        </p:tgtEl>
                                      </p:cBhvr>
                                    </p:animEffect>
                                  </p:childTnLst>
                                </p:cTn>
                              </p:par>
                            </p:childTnLst>
                          </p:cTn>
                        </p:par>
                        <p:par>
                          <p:cTn id="92" fill="hold">
                            <p:stCondLst>
                              <p:cond delay="58257"/>
                            </p:stCondLst>
                            <p:childTnLst>
                              <p:par>
                                <p:cTn id="93" presetID="10" presetClass="entr" presetSubtype="0" fill="hold" grpId="0" nodeType="afterEffect">
                                  <p:stCondLst>
                                    <p:cond delay="1000"/>
                                  </p:stCondLst>
                                  <p:iterate type="lt">
                                    <p:tmPct val="10000"/>
                                  </p:iterate>
                                  <p:childTnLst>
                                    <p:set>
                                      <p:cBhvr>
                                        <p:cTn id="94" dur="1" fill="hold">
                                          <p:stCondLst>
                                            <p:cond delay="0"/>
                                          </p:stCondLst>
                                        </p:cTn>
                                        <p:tgtEl>
                                          <p:spTgt spid="7">
                                            <p:txEl>
                                              <p:pRg st="15" end="15"/>
                                            </p:txEl>
                                          </p:spTgt>
                                        </p:tgtEl>
                                        <p:attrNameLst>
                                          <p:attrName>style.visibility</p:attrName>
                                        </p:attrNameLst>
                                      </p:cBhvr>
                                      <p:to>
                                        <p:strVal val="visible"/>
                                      </p:to>
                                    </p:set>
                                    <p:animEffect transition="in" filter="fade">
                                      <p:cBhvr>
                                        <p:cTn id="95" dur="1170"/>
                                        <p:tgtEl>
                                          <p:spTgt spid="7">
                                            <p:txEl>
                                              <p:pRg st="15" end="15"/>
                                            </p:txEl>
                                          </p:spTgt>
                                        </p:tgtEl>
                                      </p:cBhvr>
                                    </p:animEffect>
                                  </p:childTnLst>
                                </p:cTn>
                              </p:par>
                            </p:childTnLst>
                          </p:cTn>
                        </p:par>
                        <p:par>
                          <p:cTn id="96" fill="hold">
                            <p:stCondLst>
                              <p:cond delay="61012"/>
                            </p:stCondLst>
                            <p:childTnLst>
                              <p:par>
                                <p:cTn id="97" presetID="10" presetClass="entr" presetSubtype="0" fill="hold" grpId="0" nodeType="afterEffect">
                                  <p:stCondLst>
                                    <p:cond delay="0"/>
                                  </p:stCondLst>
                                  <p:iterate type="lt">
                                    <p:tmPct val="10000"/>
                                  </p:iterate>
                                  <p:childTnLst>
                                    <p:set>
                                      <p:cBhvr>
                                        <p:cTn id="98" dur="1" fill="hold">
                                          <p:stCondLst>
                                            <p:cond delay="0"/>
                                          </p:stCondLst>
                                        </p:cTn>
                                        <p:tgtEl>
                                          <p:spTgt spid="7">
                                            <p:txEl>
                                              <p:pRg st="16" end="16"/>
                                            </p:txEl>
                                          </p:spTgt>
                                        </p:tgtEl>
                                        <p:attrNameLst>
                                          <p:attrName>style.visibility</p:attrName>
                                        </p:attrNameLst>
                                      </p:cBhvr>
                                      <p:to>
                                        <p:strVal val="visible"/>
                                      </p:to>
                                    </p:set>
                                    <p:animEffect transition="in" filter="fade">
                                      <p:cBhvr>
                                        <p:cTn id="99" dur="1170"/>
                                        <p:tgtEl>
                                          <p:spTgt spid="7">
                                            <p:txEl>
                                              <p:pRg st="16" end="16"/>
                                            </p:txEl>
                                          </p:spTgt>
                                        </p:tgtEl>
                                      </p:cBhvr>
                                    </p:animEffect>
                                  </p:childTnLst>
                                </p:cTn>
                              </p:par>
                            </p:childTnLst>
                          </p:cTn>
                        </p:par>
                        <p:par>
                          <p:cTn id="100" fill="hold">
                            <p:stCondLst>
                              <p:cond delay="64405"/>
                            </p:stCondLst>
                            <p:childTnLst>
                              <p:par>
                                <p:cTn id="101" presetID="1" presetClass="entr" presetSubtype="0" fill="hold" grpId="0" nodeType="afterEffect">
                                  <p:stCondLst>
                                    <p:cond delay="2000"/>
                                  </p:stCondLst>
                                  <p:childTnLst>
                                    <p:set>
                                      <p:cBhvr>
                                        <p:cTn id="10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build="p"/>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4907" y="781673"/>
            <a:ext cx="4060713" cy="4401205"/>
          </a:xfrm>
          <a:prstGeom prst="rect">
            <a:avLst/>
          </a:prstGeom>
        </p:spPr>
        <p:txBody>
          <a:bodyPr wrap="square">
            <a:spAutoFit/>
          </a:bodyPr>
          <a:lstStyle/>
          <a:p>
            <a:pPr lvl="0" algn="ctr">
              <a:lnSpc>
                <a:spcPts val="2400"/>
              </a:lnSpc>
            </a:pPr>
            <a:r>
              <a:rPr lang="es-ES" sz="2800" b="1" kern="0" dirty="0">
                <a:ln>
                  <a:solidFill>
                    <a:srgbClr val="996633"/>
                  </a:solidFill>
                </a:ln>
                <a:solidFill>
                  <a:srgbClr val="FFC000"/>
                </a:solidFill>
                <a:latin typeface="Algerian" panose="04020705040A02060702" pitchFamily="82" charset="0"/>
                <a:cs typeface="Arial"/>
              </a:rPr>
              <a:t>Coche</a:t>
            </a:r>
          </a:p>
          <a:p>
            <a:pPr lvl="0">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Toyota Tundra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Truck</a:t>
            </a:r>
            <a:endPar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lvl="0" algn="r">
              <a:lnSpc>
                <a:spcPts val="2400"/>
              </a:lnSpc>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Toyota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Camry</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Nationwide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Wrc</a:t>
            </a:r>
            <a:endParaRPr lang="es-MX" sz="2800" dirty="0">
              <a:solidFill>
                <a:prstClr val="black"/>
              </a:solidFill>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endParaRPr lang="es-ES" sz="2800" b="1" kern="0" dirty="0">
              <a:ln>
                <a:solidFill>
                  <a:srgbClr val="996633"/>
                </a:solidFill>
              </a:ln>
              <a:solidFill>
                <a:srgbClr val="FFC000"/>
              </a:solidFill>
              <a:latin typeface="Algerian" panose="04020705040A02060702" pitchFamily="82" charset="0"/>
              <a:cs typeface="Arial"/>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Equipo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Citroën Junior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Team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2010</a:t>
            </a: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n-US" sz="2800" b="1" kern="0" dirty="0" err="1">
                <a:ln>
                  <a:solidFill>
                    <a:srgbClr val="996633"/>
                  </a:solidFill>
                </a:ln>
                <a:solidFill>
                  <a:srgbClr val="FFC000"/>
                </a:solidFill>
                <a:latin typeface="Algerian" panose="04020705040A02060702" pitchFamily="82" charset="0"/>
                <a:cs typeface="Arial"/>
              </a:rPr>
              <a:t>Coche</a:t>
            </a:r>
            <a:endParaRPr lang="en-US" sz="2800" b="1" kern="0" dirty="0">
              <a:ln>
                <a:solidFill>
                  <a:srgbClr val="996633"/>
                </a:solidFill>
              </a:ln>
              <a:solidFill>
                <a:srgbClr val="FFC000"/>
              </a:solidFill>
              <a:latin typeface="Algerian" panose="04020705040A02060702" pitchFamily="82" charset="0"/>
              <a:cs typeface="Arial"/>
            </a:endParaRPr>
          </a:p>
          <a:p>
            <a:pPr>
              <a:lnSpc>
                <a:spcPts val="2400"/>
              </a:lnSpc>
              <a:spcAft>
                <a:spcPts val="0"/>
              </a:spcAft>
            </a:pPr>
            <a:r>
              <a:rPr lang="en-U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Citroën C4 WRC </a:t>
            </a:r>
          </a:p>
          <a:p>
            <a:pPr>
              <a:lnSpc>
                <a:spcPts val="2400"/>
              </a:lnSpc>
              <a:spcAft>
                <a:spcPts val="0"/>
              </a:spcAft>
            </a:pPr>
            <a:r>
              <a:rPr lang="en-U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2010</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Citroën DS3 WRC</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2011</a:t>
            </a:r>
            <a:endParaRPr lang="es-MX" sz="2800"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1 Rectángulo">
            <a:extLst>
              <a:ext uri="{FF2B5EF4-FFF2-40B4-BE49-F238E27FC236}">
                <a16:creationId xmlns:a16="http://schemas.microsoft.com/office/drawing/2014/main" id="{75F65A38-0D0E-46D0-9ECC-E8345A71B0E5}"/>
              </a:ext>
            </a:extLst>
          </p:cNvPr>
          <p:cNvSpPr/>
          <p:nvPr/>
        </p:nvSpPr>
        <p:spPr>
          <a:xfrm>
            <a:off x="3930362" y="1190278"/>
            <a:ext cx="4343484" cy="1184210"/>
          </a:xfrm>
          <a:prstGeom prst="rect">
            <a:avLst/>
          </a:prstGeom>
          <a:noFill/>
        </p:spPr>
        <p:txBody>
          <a:bodyPr wrap="square" lIns="121920" tIns="60960" rIns="121920" bIns="60960" numCol="1">
            <a:prstTxWarp prst="textDeflateBottom">
              <a:avLst/>
            </a:prstTxWarp>
            <a:spAutoFit/>
            <a:scene3d>
              <a:camera prst="orthographicFront"/>
              <a:lightRig rig="harsh" dir="t"/>
            </a:scene3d>
            <a:sp3d extrusionH="57150" prstMaterial="matte">
              <a:bevelT w="63500" h="12700" prst="angle"/>
              <a:contourClr>
                <a:schemeClr val="bg1">
                  <a:lumMod val="65000"/>
                </a:schemeClr>
              </a:contourClr>
            </a:sp3d>
          </a:bodyPr>
          <a:lstStyle/>
          <a:p>
            <a:pPr lvl="0" algn="ctr" defTabSz="1219170">
              <a:lnSpc>
                <a:spcPts val="5000"/>
              </a:lnSpc>
            </a:pPr>
            <a:r>
              <a:rPr lang="es-ES" sz="4000" b="1" kern="0" dirty="0">
                <a:ln>
                  <a:solidFill>
                    <a:srgbClr val="996633"/>
                  </a:solidFill>
                </a:ln>
                <a:solidFill>
                  <a:srgbClr val="FFC000"/>
                </a:solidFill>
                <a:latin typeface="Algerian" panose="04020705040A02060702" pitchFamily="82" charset="0"/>
                <a:cs typeface="Arial"/>
              </a:rPr>
              <a:t> Kimi Räikkönen    </a:t>
            </a:r>
            <a:endParaRPr kumimoji="0" lang="es-ES" sz="4000" b="1" i="0" u="none" strike="noStrike" kern="0" cap="none" spc="0" normalizeH="0" baseline="0" noProof="0" dirty="0">
              <a:ln>
                <a:solidFill>
                  <a:srgbClr val="996633"/>
                </a:solidFill>
              </a:ln>
              <a:solidFill>
                <a:srgbClr val="FFC000"/>
              </a:solidFill>
              <a:effectLst/>
              <a:uLnTx/>
              <a:uFillTx/>
              <a:latin typeface="Algerian" panose="04020705040A02060702" pitchFamily="82" charset="0"/>
              <a:cs typeface="Arial"/>
            </a:endParaRPr>
          </a:p>
        </p:txBody>
      </p:sp>
      <p:sp>
        <p:nvSpPr>
          <p:cNvPr id="7" name="Rectángulo 6">
            <a:extLst>
              <a:ext uri="{FF2B5EF4-FFF2-40B4-BE49-F238E27FC236}">
                <a16:creationId xmlns:a16="http://schemas.microsoft.com/office/drawing/2014/main" id="{652AA703-8139-457C-981B-C2BD24F8CF31}"/>
              </a:ext>
            </a:extLst>
          </p:cNvPr>
          <p:cNvSpPr/>
          <p:nvPr/>
        </p:nvSpPr>
        <p:spPr>
          <a:xfrm>
            <a:off x="8259115" y="1258535"/>
            <a:ext cx="3790318" cy="4401205"/>
          </a:xfrm>
          <a:prstGeom prst="rect">
            <a:avLst/>
          </a:prstGeom>
        </p:spPr>
        <p:txBody>
          <a:bodyPr wrap="square">
            <a:spAutoFit/>
          </a:bodyPr>
          <a:lstStyle/>
          <a:p>
            <a:pPr algn="ctr">
              <a:lnSpc>
                <a:spcPts val="2400"/>
              </a:lnSpc>
              <a:spcAft>
                <a:spcPts val="0"/>
              </a:spcAft>
            </a:pPr>
            <a:r>
              <a:rPr lang="es-ES" sz="4000" b="1" kern="0" dirty="0">
                <a:ln>
                  <a:solidFill>
                    <a:srgbClr val="996633"/>
                  </a:solidFill>
                </a:ln>
                <a:solidFill>
                  <a:srgbClr val="FFC000"/>
                </a:solidFill>
                <a:latin typeface="Algerian" panose="04020705040A02060702" pitchFamily="82" charset="0"/>
                <a:cs typeface="Arial"/>
              </a:rPr>
              <a:t>Fórmula 1</a:t>
            </a:r>
            <a:endParaRPr lang="es-ES" sz="40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ctr">
              <a:lnSpc>
                <a:spcPts val="2400"/>
              </a:lnSpc>
              <a:spcAft>
                <a:spcPts val="0"/>
              </a:spcAft>
            </a:pPr>
            <a:endParaRPr lang="es-ES"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Equipo</a:t>
            </a:r>
          </a:p>
          <a:p>
            <a:pP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2001</a:t>
            </a: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2002-2006</a:t>
            </a: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Ferrari </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2007-2009</a:t>
            </a: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Lotus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2012-2013</a:t>
            </a:r>
            <a:endParaRPr lang="es-MX" sz="2800" dirty="0">
              <a:latin typeface="Edwardian Script ITC" panose="030303020407070D0804" pitchFamily="66" charset="0"/>
              <a:ea typeface="Calibri" panose="020F0502020204030204" pitchFamily="34" charset="0"/>
              <a:cs typeface="Times New Roman" panose="02020603050405020304" pitchFamily="18" charset="0"/>
            </a:endParaRP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Ferrari</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2014</a:t>
            </a:r>
            <a:endParaRPr lang="es-MX" sz="2800"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0" name="Imagen 9" descr="Imagen que contiene persona, ropa, hombre, sombrero&#10;&#10;Descripción generada con confianza muy alta">
            <a:extLst>
              <a:ext uri="{FF2B5EF4-FFF2-40B4-BE49-F238E27FC236}">
                <a16:creationId xmlns:a16="http://schemas.microsoft.com/office/drawing/2014/main" id="{4BDEA8A4-AD0E-4A22-8F1F-9FAE64140CCA}"/>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5550" b="98639" l="10000" r="96889">
                        <a14:foregroundMark x1="53333" y1="11204" x2="53333" y2="11204"/>
                        <a14:foregroundMark x1="52000" y1="11204" x2="52000" y2="11204"/>
                        <a14:foregroundMark x1="49667" y1="11414" x2="49667" y2="11414"/>
                        <a14:foregroundMark x1="46222" y1="11414" x2="46222" y2="11414"/>
                        <a14:foregroundMark x1="43778" y1="7330" x2="43778" y2="7330"/>
                        <a14:foregroundMark x1="44667" y1="11414" x2="44667" y2="11414"/>
                        <a14:foregroundMark x1="56111" y1="5759" x2="56111" y2="5759"/>
                        <a14:foregroundMark x1="59778" y1="16126" x2="59778" y2="16126"/>
                        <a14:foregroundMark x1="46222" y1="15288" x2="46222" y2="15288"/>
                        <a14:foregroundMark x1="37778" y1="15707" x2="37778" y2="15707"/>
                        <a14:foregroundMark x1="38111" y1="17382" x2="38111" y2="17382"/>
                        <a14:foregroundMark x1="42667" y1="18325" x2="42667" y2="18325"/>
                        <a14:foregroundMark x1="43778" y1="17592" x2="43778" y2="17592"/>
                        <a14:foregroundMark x1="49667" y1="18743" x2="49667" y2="18743"/>
                        <a14:foregroundMark x1="51333" y1="18115" x2="51333" y2="18115"/>
                        <a14:foregroundMark x1="32333" y1="19162" x2="32333" y2="19162"/>
                        <a14:foregroundMark x1="20222" y1="24712" x2="20222" y2="24712"/>
                        <a14:foregroundMark x1="22333" y1="27958" x2="22333" y2="27958"/>
                        <a14:foregroundMark x1="58778" y1="18743" x2="58778" y2="18743"/>
                        <a14:foregroundMark x1="62667" y1="12670" x2="62667" y2="12670"/>
                        <a14:foregroundMark x1="61778" y1="15497" x2="61778" y2="15497"/>
                        <a14:foregroundMark x1="61333" y1="13927" x2="61333" y2="13927"/>
                        <a14:foregroundMark x1="60444" y1="14450" x2="60444" y2="14450"/>
                        <a14:foregroundMark x1="58333" y1="12461" x2="58333" y2="12461"/>
                        <a14:foregroundMark x1="68222" y1="17173" x2="68222" y2="17173"/>
                        <a14:foregroundMark x1="66333" y1="16754" x2="66333" y2="16754"/>
                        <a14:foregroundMark x1="64778" y1="15288" x2="64778" y2="15288"/>
                        <a14:foregroundMark x1="75667" y1="27958" x2="75667" y2="27958"/>
                        <a14:foregroundMark x1="73889" y1="25759" x2="73889" y2="25759"/>
                        <a14:foregroundMark x1="65667" y1="20628" x2="65667" y2="20628"/>
                        <a14:foregroundMark x1="67222" y1="20838" x2="67222" y2="20838"/>
                        <a14:foregroundMark x1="77333" y1="34450" x2="77333" y2="34450"/>
                        <a14:foregroundMark x1="75444" y1="20209" x2="75444" y2="20209"/>
                        <a14:foregroundMark x1="31222" y1="90995" x2="31222" y2="90995"/>
                        <a14:foregroundMark x1="28667" y1="96126" x2="28667" y2="96126"/>
                        <a14:foregroundMark x1="22333" y1="98115" x2="22333" y2="98115"/>
                        <a14:foregroundMark x1="59778" y1="94450" x2="59778" y2="94450"/>
                        <a14:foregroundMark x1="58111" y1="90785" x2="58111" y2="90785"/>
                        <a14:foregroundMark x1="52000" y1="95079" x2="52000" y2="95079"/>
                        <a14:foregroundMark x1="48778" y1="94869" x2="48778" y2="94869"/>
                        <a14:foregroundMark x1="66111" y1="96963" x2="66111" y2="96963"/>
                        <a14:foregroundMark x1="78667" y1="96963" x2="78667" y2="96963"/>
                        <a14:foregroundMark x1="75667" y1="93717" x2="75667" y2="93717"/>
                        <a14:foregroundMark x1="77111" y1="98743" x2="77111" y2="98743"/>
                        <a14:foregroundMark x1="77333" y1="96963" x2="77333" y2="96963"/>
                        <a14:foregroundMark x1="92111" y1="91414" x2="92111" y2="91414"/>
                        <a14:foregroundMark x1="96889" y1="93089" x2="96889" y2="93089"/>
                        <a14:foregroundMark x1="59556" y1="89215" x2="59556" y2="89215"/>
                        <a14:foregroundMark x1="57000" y1="91414" x2="57000" y2="91414"/>
                        <a14:foregroundMark x1="42111" y1="96754" x2="42111" y2="96754"/>
                        <a14:foregroundMark x1="59778" y1="86073" x2="59778" y2="86073"/>
                        <a14:foregroundMark x1="70889" y1="79791" x2="70889" y2="79791"/>
                        <a14:foregroundMark x1="73889" y1="76126" x2="73889" y2="76126"/>
                      </a14:backgroundRemoval>
                    </a14:imgEffect>
                  </a14:imgLayer>
                </a14:imgProps>
              </a:ext>
              <a:ext uri="{28A0092B-C50C-407E-A947-70E740481C1C}">
                <a14:useLocalDpi xmlns:a14="http://schemas.microsoft.com/office/drawing/2010/main" val="0"/>
              </a:ext>
            </a:extLst>
          </a:blip>
          <a:stretch>
            <a:fillRect/>
          </a:stretch>
        </p:blipFill>
        <p:spPr>
          <a:xfrm>
            <a:off x="4177086" y="2069907"/>
            <a:ext cx="3831287" cy="4065421"/>
          </a:xfrm>
          <a:prstGeom prst="ellipse">
            <a:avLst/>
          </a:prstGeom>
          <a:ln w="190500" cap="rnd">
            <a:solidFill>
              <a:srgbClr val="C00000"/>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p:spPr>
      </p:pic>
      <p:sp>
        <p:nvSpPr>
          <p:cNvPr id="11" name="CuadroTexto 10">
            <a:extLst>
              <a:ext uri="{FF2B5EF4-FFF2-40B4-BE49-F238E27FC236}">
                <a16:creationId xmlns:a16="http://schemas.microsoft.com/office/drawing/2014/main" id="{58A1A73A-B385-4B06-974C-647189F14E39}"/>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136798209"/>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170"/>
                                        <p:tgtEl>
                                          <p:spTgt spid="4">
                                            <p:txEl>
                                              <p:pRg st="0" end="0"/>
                                            </p:txEl>
                                          </p:spTgt>
                                        </p:tgtEl>
                                      </p:cBhvr>
                                    </p:animEffect>
                                  </p:childTnLst>
                                </p:cTn>
                              </p:par>
                            </p:childTnLst>
                          </p:cTn>
                        </p:par>
                        <p:par>
                          <p:cTn id="8" fill="hold">
                            <p:stCondLst>
                              <p:cond delay="2138"/>
                            </p:stCondLst>
                            <p:childTnLst>
                              <p:par>
                                <p:cTn id="9" presetID="10" presetClass="entr" presetSubtype="0" fill="hold" grpId="0" nodeType="afterEffect">
                                  <p:stCondLst>
                                    <p:cond delay="0"/>
                                  </p:stCondLst>
                                  <p:iterate type="lt">
                                    <p:tmPct val="10000"/>
                                  </p:iterate>
                                  <p:childTnLst>
                                    <p:set>
                                      <p:cBhvr>
                                        <p:cTn id="10" dur="1" fill="hold">
                                          <p:stCondLst>
                                            <p:cond delay="0"/>
                                          </p:stCondLst>
                                        </p:cTn>
                                        <p:tgtEl>
                                          <p:spTgt spid="4">
                                            <p:txEl>
                                              <p:pRg st="1" end="1"/>
                                            </p:txEl>
                                          </p:spTgt>
                                        </p:tgtEl>
                                        <p:attrNameLst>
                                          <p:attrName>style.visibility</p:attrName>
                                        </p:attrNameLst>
                                      </p:cBhvr>
                                      <p:to>
                                        <p:strVal val="visible"/>
                                      </p:to>
                                    </p:set>
                                    <p:animEffect transition="in" filter="fade">
                                      <p:cBhvr>
                                        <p:cTn id="11" dur="1170"/>
                                        <p:tgtEl>
                                          <p:spTgt spid="4">
                                            <p:txEl>
                                              <p:pRg st="1" end="1"/>
                                            </p:txEl>
                                          </p:spTgt>
                                        </p:tgtEl>
                                      </p:cBhvr>
                                    </p:animEffect>
                                  </p:childTnLst>
                                </p:cTn>
                              </p:par>
                            </p:childTnLst>
                          </p:cTn>
                        </p:par>
                        <p:par>
                          <p:cTn id="12" fill="hold">
                            <p:stCondLst>
                              <p:cond delay="5180"/>
                            </p:stCondLst>
                            <p:childTnLst>
                              <p:par>
                                <p:cTn id="13" presetID="10" presetClass="entr" presetSubtype="0" fill="hold" grpId="0" nodeType="afterEffect">
                                  <p:stCondLst>
                                    <p:cond delay="0"/>
                                  </p:stCondLst>
                                  <p:iterate type="lt">
                                    <p:tmPct val="10000"/>
                                  </p:iterate>
                                  <p:childTnLst>
                                    <p:set>
                                      <p:cBhvr>
                                        <p:cTn id="14" dur="1" fill="hold">
                                          <p:stCondLst>
                                            <p:cond delay="0"/>
                                          </p:stCondLst>
                                        </p:cTn>
                                        <p:tgtEl>
                                          <p:spTgt spid="4">
                                            <p:txEl>
                                              <p:pRg st="2" end="2"/>
                                            </p:txEl>
                                          </p:spTgt>
                                        </p:tgtEl>
                                        <p:attrNameLst>
                                          <p:attrName>style.visibility</p:attrName>
                                        </p:attrNameLst>
                                      </p:cBhvr>
                                      <p:to>
                                        <p:strVal val="visible"/>
                                      </p:to>
                                    </p:set>
                                    <p:animEffect transition="in" filter="fade">
                                      <p:cBhvr>
                                        <p:cTn id="15" dur="1170"/>
                                        <p:tgtEl>
                                          <p:spTgt spid="4">
                                            <p:txEl>
                                              <p:pRg st="2" end="2"/>
                                            </p:txEl>
                                          </p:spTgt>
                                        </p:tgtEl>
                                      </p:cBhvr>
                                    </p:animEffect>
                                  </p:childTnLst>
                                </p:cTn>
                              </p:par>
                            </p:childTnLst>
                          </p:cTn>
                        </p:par>
                        <p:par>
                          <p:cTn id="16" fill="hold">
                            <p:stCondLst>
                              <p:cond delay="9041"/>
                            </p:stCondLst>
                            <p:childTnLst>
                              <p:par>
                                <p:cTn id="17" presetID="10" presetClass="entr" presetSubtype="0" fill="hold" grpId="0" nodeType="afterEffect">
                                  <p:stCondLst>
                                    <p:cond delay="0"/>
                                  </p:stCondLst>
                                  <p:iterate type="lt">
                                    <p:tmPct val="10000"/>
                                  </p:iterate>
                                  <p:childTnLst>
                                    <p:set>
                                      <p:cBhvr>
                                        <p:cTn id="18" dur="1" fill="hold">
                                          <p:stCondLst>
                                            <p:cond delay="0"/>
                                          </p:stCondLst>
                                        </p:cTn>
                                        <p:tgtEl>
                                          <p:spTgt spid="4">
                                            <p:txEl>
                                              <p:pRg st="4" end="4"/>
                                            </p:txEl>
                                          </p:spTgt>
                                        </p:tgtEl>
                                        <p:attrNameLst>
                                          <p:attrName>style.visibility</p:attrName>
                                        </p:attrNameLst>
                                      </p:cBhvr>
                                      <p:to>
                                        <p:strVal val="visible"/>
                                      </p:to>
                                    </p:set>
                                    <p:animEffect transition="in" filter="fade">
                                      <p:cBhvr>
                                        <p:cTn id="19" dur="1170"/>
                                        <p:tgtEl>
                                          <p:spTgt spid="4">
                                            <p:txEl>
                                              <p:pRg st="4" end="4"/>
                                            </p:txEl>
                                          </p:spTgt>
                                        </p:tgtEl>
                                      </p:cBhvr>
                                    </p:animEffect>
                                  </p:childTnLst>
                                </p:cTn>
                              </p:par>
                            </p:childTnLst>
                          </p:cTn>
                        </p:par>
                        <p:par>
                          <p:cTn id="20" fill="hold">
                            <p:stCondLst>
                              <p:cond delay="10796"/>
                            </p:stCondLst>
                            <p:childTnLst>
                              <p:par>
                                <p:cTn id="21" presetID="10" presetClass="entr" presetSubtype="0" fill="hold" grpId="0" nodeType="afterEffect">
                                  <p:stCondLst>
                                    <p:cond delay="0"/>
                                  </p:stCondLst>
                                  <p:iterate type="lt">
                                    <p:tmPct val="10000"/>
                                  </p:iterate>
                                  <p:childTnLst>
                                    <p:set>
                                      <p:cBhvr>
                                        <p:cTn id="22" dur="1" fill="hold">
                                          <p:stCondLst>
                                            <p:cond delay="0"/>
                                          </p:stCondLst>
                                        </p:cTn>
                                        <p:tgtEl>
                                          <p:spTgt spid="4">
                                            <p:txEl>
                                              <p:pRg st="5" end="5"/>
                                            </p:txEl>
                                          </p:spTgt>
                                        </p:tgtEl>
                                        <p:attrNameLst>
                                          <p:attrName>style.visibility</p:attrName>
                                        </p:attrNameLst>
                                      </p:cBhvr>
                                      <p:to>
                                        <p:strVal val="visible"/>
                                      </p:to>
                                    </p:set>
                                    <p:animEffect transition="in" filter="fade">
                                      <p:cBhvr>
                                        <p:cTn id="23" dur="1170"/>
                                        <p:tgtEl>
                                          <p:spTgt spid="4">
                                            <p:txEl>
                                              <p:pRg st="5" end="5"/>
                                            </p:txEl>
                                          </p:spTgt>
                                        </p:tgtEl>
                                      </p:cBhvr>
                                    </p:animEffect>
                                  </p:childTnLst>
                                </p:cTn>
                              </p:par>
                            </p:childTnLst>
                          </p:cTn>
                        </p:par>
                        <p:par>
                          <p:cTn id="24" fill="hold">
                            <p:stCondLst>
                              <p:cond delay="13838"/>
                            </p:stCondLst>
                            <p:childTnLst>
                              <p:par>
                                <p:cTn id="25" presetID="10" presetClass="entr" presetSubtype="0" fill="hold" grpId="0" nodeType="afterEffect">
                                  <p:stCondLst>
                                    <p:cond delay="0"/>
                                  </p:stCondLst>
                                  <p:iterate type="lt">
                                    <p:tmPct val="10000"/>
                                  </p:iterate>
                                  <p:childTnLst>
                                    <p:set>
                                      <p:cBhvr>
                                        <p:cTn id="26" dur="1" fill="hold">
                                          <p:stCondLst>
                                            <p:cond delay="0"/>
                                          </p:stCondLst>
                                        </p:cTn>
                                        <p:tgtEl>
                                          <p:spTgt spid="4">
                                            <p:txEl>
                                              <p:pRg st="6" end="6"/>
                                            </p:txEl>
                                          </p:spTgt>
                                        </p:tgtEl>
                                        <p:attrNameLst>
                                          <p:attrName>style.visibility</p:attrName>
                                        </p:attrNameLst>
                                      </p:cBhvr>
                                      <p:to>
                                        <p:strVal val="visible"/>
                                      </p:to>
                                    </p:set>
                                    <p:animEffect transition="in" filter="fade">
                                      <p:cBhvr>
                                        <p:cTn id="27" dur="1170"/>
                                        <p:tgtEl>
                                          <p:spTgt spid="4">
                                            <p:txEl>
                                              <p:pRg st="6" end="6"/>
                                            </p:txEl>
                                          </p:spTgt>
                                        </p:tgtEl>
                                      </p:cBhvr>
                                    </p:animEffect>
                                  </p:childTnLst>
                                </p:cTn>
                              </p:par>
                            </p:childTnLst>
                          </p:cTn>
                        </p:par>
                        <p:par>
                          <p:cTn id="28" fill="hold">
                            <p:stCondLst>
                              <p:cond delay="15359"/>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4">
                                            <p:txEl>
                                              <p:pRg st="9" end="9"/>
                                            </p:txEl>
                                          </p:spTgt>
                                        </p:tgtEl>
                                        <p:attrNameLst>
                                          <p:attrName>style.visibility</p:attrName>
                                        </p:attrNameLst>
                                      </p:cBhvr>
                                      <p:to>
                                        <p:strVal val="visible"/>
                                      </p:to>
                                    </p:set>
                                    <p:animEffect transition="in" filter="fade">
                                      <p:cBhvr>
                                        <p:cTn id="31" dur="1170"/>
                                        <p:tgtEl>
                                          <p:spTgt spid="4">
                                            <p:txEl>
                                              <p:pRg st="9" end="9"/>
                                            </p:txEl>
                                          </p:spTgt>
                                        </p:tgtEl>
                                      </p:cBhvr>
                                    </p:animEffect>
                                  </p:childTnLst>
                                </p:cTn>
                              </p:par>
                            </p:childTnLst>
                          </p:cTn>
                        </p:par>
                        <p:par>
                          <p:cTn id="32" fill="hold">
                            <p:stCondLst>
                              <p:cond delay="17997"/>
                            </p:stCondLst>
                            <p:childTnLst>
                              <p:par>
                                <p:cTn id="33" presetID="10" presetClass="entr" presetSubtype="0" fill="hold" grpId="0" nodeType="afterEffect">
                                  <p:stCondLst>
                                    <p:cond delay="0"/>
                                  </p:stCondLst>
                                  <p:iterate type="lt">
                                    <p:tmPct val="10000"/>
                                  </p:iterate>
                                  <p:childTnLst>
                                    <p:set>
                                      <p:cBhvr>
                                        <p:cTn id="34" dur="1" fill="hold">
                                          <p:stCondLst>
                                            <p:cond delay="0"/>
                                          </p:stCondLst>
                                        </p:cTn>
                                        <p:tgtEl>
                                          <p:spTgt spid="4">
                                            <p:txEl>
                                              <p:pRg st="10" end="10"/>
                                            </p:txEl>
                                          </p:spTgt>
                                        </p:tgtEl>
                                        <p:attrNameLst>
                                          <p:attrName>style.visibility</p:attrName>
                                        </p:attrNameLst>
                                      </p:cBhvr>
                                      <p:to>
                                        <p:strVal val="visible"/>
                                      </p:to>
                                    </p:set>
                                    <p:animEffect transition="in" filter="fade">
                                      <p:cBhvr>
                                        <p:cTn id="35" dur="1170"/>
                                        <p:tgtEl>
                                          <p:spTgt spid="4">
                                            <p:txEl>
                                              <p:pRg st="10" end="10"/>
                                            </p:txEl>
                                          </p:spTgt>
                                        </p:tgtEl>
                                      </p:cBhvr>
                                    </p:animEffect>
                                  </p:childTnLst>
                                </p:cTn>
                              </p:par>
                            </p:childTnLst>
                          </p:cTn>
                        </p:par>
                        <p:par>
                          <p:cTn id="36" fill="hold">
                            <p:stCondLst>
                              <p:cond delay="20454"/>
                            </p:stCondLst>
                            <p:childTnLst>
                              <p:par>
                                <p:cTn id="37" presetID="10" presetClass="entr" presetSubtype="0" fill="hold" grpId="0" nodeType="afterEffect">
                                  <p:stCondLst>
                                    <p:cond delay="0"/>
                                  </p:stCondLst>
                                  <p:iterate type="lt">
                                    <p:tmPct val="10000"/>
                                  </p:iterate>
                                  <p:childTnLst>
                                    <p:set>
                                      <p:cBhvr>
                                        <p:cTn id="38" dur="1" fill="hold">
                                          <p:stCondLst>
                                            <p:cond delay="0"/>
                                          </p:stCondLst>
                                        </p:cTn>
                                        <p:tgtEl>
                                          <p:spTgt spid="4">
                                            <p:txEl>
                                              <p:pRg st="11" end="11"/>
                                            </p:txEl>
                                          </p:spTgt>
                                        </p:tgtEl>
                                        <p:attrNameLst>
                                          <p:attrName>style.visibility</p:attrName>
                                        </p:attrNameLst>
                                      </p:cBhvr>
                                      <p:to>
                                        <p:strVal val="visible"/>
                                      </p:to>
                                    </p:set>
                                    <p:animEffect transition="in" filter="fade">
                                      <p:cBhvr>
                                        <p:cTn id="39" dur="1170"/>
                                        <p:tgtEl>
                                          <p:spTgt spid="4">
                                            <p:txEl>
                                              <p:pRg st="11" end="11"/>
                                            </p:txEl>
                                          </p:spTgt>
                                        </p:tgtEl>
                                      </p:cBhvr>
                                    </p:animEffect>
                                  </p:childTnLst>
                                </p:cTn>
                              </p:par>
                            </p:childTnLst>
                          </p:cTn>
                        </p:par>
                        <p:par>
                          <p:cTn id="40" fill="hold">
                            <p:stCondLst>
                              <p:cond delay="21975"/>
                            </p:stCondLst>
                            <p:childTnLst>
                              <p:par>
                                <p:cTn id="41" presetID="10" presetClass="entr" presetSubtype="0" fill="hold" grpId="0" nodeType="afterEffect">
                                  <p:stCondLst>
                                    <p:cond delay="0"/>
                                  </p:stCondLst>
                                  <p:iterate type="lt">
                                    <p:tmPct val="10000"/>
                                  </p:iterate>
                                  <p:childTnLst>
                                    <p:set>
                                      <p:cBhvr>
                                        <p:cTn id="42" dur="1" fill="hold">
                                          <p:stCondLst>
                                            <p:cond delay="0"/>
                                          </p:stCondLst>
                                        </p:cTn>
                                        <p:tgtEl>
                                          <p:spTgt spid="4">
                                            <p:txEl>
                                              <p:pRg st="12" end="12"/>
                                            </p:txEl>
                                          </p:spTgt>
                                        </p:tgtEl>
                                        <p:attrNameLst>
                                          <p:attrName>style.visibility</p:attrName>
                                        </p:attrNameLst>
                                      </p:cBhvr>
                                      <p:to>
                                        <p:strVal val="visible"/>
                                      </p:to>
                                    </p:set>
                                    <p:animEffect transition="in" filter="fade">
                                      <p:cBhvr>
                                        <p:cTn id="43" dur="1170"/>
                                        <p:tgtEl>
                                          <p:spTgt spid="4">
                                            <p:txEl>
                                              <p:pRg st="12" end="12"/>
                                            </p:txEl>
                                          </p:spTgt>
                                        </p:tgtEl>
                                      </p:cBhvr>
                                    </p:animEffect>
                                  </p:childTnLst>
                                </p:cTn>
                              </p:par>
                            </p:childTnLst>
                          </p:cTn>
                        </p:par>
                        <p:par>
                          <p:cTn id="44" fill="hold">
                            <p:stCondLst>
                              <p:cond delay="24549"/>
                            </p:stCondLst>
                            <p:childTnLst>
                              <p:par>
                                <p:cTn id="45" presetID="10" presetClass="entr" presetSubtype="0" fill="hold" grpId="0" nodeType="afterEffect">
                                  <p:stCondLst>
                                    <p:cond delay="0"/>
                                  </p:stCondLst>
                                  <p:iterate type="lt">
                                    <p:tmPct val="10000"/>
                                  </p:iterate>
                                  <p:childTnLst>
                                    <p:set>
                                      <p:cBhvr>
                                        <p:cTn id="46" dur="1" fill="hold">
                                          <p:stCondLst>
                                            <p:cond delay="0"/>
                                          </p:stCondLst>
                                        </p:cTn>
                                        <p:tgtEl>
                                          <p:spTgt spid="4">
                                            <p:txEl>
                                              <p:pRg st="13" end="13"/>
                                            </p:txEl>
                                          </p:spTgt>
                                        </p:tgtEl>
                                        <p:attrNameLst>
                                          <p:attrName>style.visibility</p:attrName>
                                        </p:attrNameLst>
                                      </p:cBhvr>
                                      <p:to>
                                        <p:strVal val="visible"/>
                                      </p:to>
                                    </p:set>
                                    <p:animEffect transition="in" filter="fade">
                                      <p:cBhvr>
                                        <p:cTn id="47" dur="1170"/>
                                        <p:tgtEl>
                                          <p:spTgt spid="4">
                                            <p:txEl>
                                              <p:pRg st="13" end="13"/>
                                            </p:txEl>
                                          </p:spTgt>
                                        </p:tgtEl>
                                      </p:cBhvr>
                                    </p:animEffect>
                                  </p:childTnLst>
                                </p:cTn>
                              </p:par>
                            </p:childTnLst>
                          </p:cTn>
                        </p:par>
                        <p:par>
                          <p:cTn id="48" fill="hold">
                            <p:stCondLst>
                              <p:cond delay="26070"/>
                            </p:stCondLst>
                            <p:childTnLst>
                              <p:par>
                                <p:cTn id="49" presetID="10" presetClass="entr" presetSubtype="0" fill="hold" grpId="0" nodeType="afterEffect">
                                  <p:stCondLst>
                                    <p:cond delay="1500"/>
                                  </p:stCondLst>
                                  <p:iterate type="lt">
                                    <p:tmPct val="10000"/>
                                  </p:iterate>
                                  <p:childTnLst>
                                    <p:set>
                                      <p:cBhvr>
                                        <p:cTn id="50" dur="1" fill="hold">
                                          <p:stCondLst>
                                            <p:cond delay="0"/>
                                          </p:stCondLst>
                                        </p:cTn>
                                        <p:tgtEl>
                                          <p:spTgt spid="7">
                                            <p:txEl>
                                              <p:pRg st="0" end="0"/>
                                            </p:txEl>
                                          </p:spTgt>
                                        </p:tgtEl>
                                        <p:attrNameLst>
                                          <p:attrName>style.visibility</p:attrName>
                                        </p:attrNameLst>
                                      </p:cBhvr>
                                      <p:to>
                                        <p:strVal val="visible"/>
                                      </p:to>
                                    </p:set>
                                    <p:animEffect transition="in" filter="fade">
                                      <p:cBhvr>
                                        <p:cTn id="51" dur="1170"/>
                                        <p:tgtEl>
                                          <p:spTgt spid="7">
                                            <p:txEl>
                                              <p:pRg st="0" end="0"/>
                                            </p:txEl>
                                          </p:spTgt>
                                        </p:tgtEl>
                                      </p:cBhvr>
                                    </p:animEffect>
                                  </p:childTnLst>
                                </p:cTn>
                              </p:par>
                            </p:childTnLst>
                          </p:cTn>
                        </p:par>
                        <p:par>
                          <p:cTn id="52" fill="hold">
                            <p:stCondLst>
                              <p:cond delay="29559"/>
                            </p:stCondLst>
                            <p:childTnLst>
                              <p:par>
                                <p:cTn id="53" presetID="10" presetClass="entr" presetSubtype="0" fill="hold" grpId="0" nodeType="afterEffect">
                                  <p:stCondLst>
                                    <p:cond delay="1000"/>
                                  </p:stCondLst>
                                  <p:iterate type="lt">
                                    <p:tmPct val="10000"/>
                                  </p:iterate>
                                  <p:childTnLst>
                                    <p:set>
                                      <p:cBhvr>
                                        <p:cTn id="54" dur="1" fill="hold">
                                          <p:stCondLst>
                                            <p:cond delay="0"/>
                                          </p:stCondLst>
                                        </p:cTn>
                                        <p:tgtEl>
                                          <p:spTgt spid="7">
                                            <p:txEl>
                                              <p:pRg st="3" end="3"/>
                                            </p:txEl>
                                          </p:spTgt>
                                        </p:tgtEl>
                                        <p:attrNameLst>
                                          <p:attrName>style.visibility</p:attrName>
                                        </p:attrNameLst>
                                      </p:cBhvr>
                                      <p:to>
                                        <p:strVal val="visible"/>
                                      </p:to>
                                    </p:set>
                                    <p:animEffect transition="in" filter="fade">
                                      <p:cBhvr>
                                        <p:cTn id="55" dur="1170"/>
                                        <p:tgtEl>
                                          <p:spTgt spid="7">
                                            <p:txEl>
                                              <p:pRg st="3" end="3"/>
                                            </p:txEl>
                                          </p:spTgt>
                                        </p:tgtEl>
                                      </p:cBhvr>
                                    </p:animEffect>
                                  </p:childTnLst>
                                </p:cTn>
                              </p:par>
                            </p:childTnLst>
                          </p:cTn>
                        </p:par>
                        <p:par>
                          <p:cTn id="56" fill="hold">
                            <p:stCondLst>
                              <p:cond delay="32314"/>
                            </p:stCondLst>
                            <p:childTnLst>
                              <p:par>
                                <p:cTn id="57" presetID="10" presetClass="entr" presetSubtype="0" fill="hold" grpId="0" nodeType="afterEffect">
                                  <p:stCondLst>
                                    <p:cond delay="0"/>
                                  </p:stCondLst>
                                  <p:iterate type="lt">
                                    <p:tmPct val="10000"/>
                                  </p:iterate>
                                  <p:childTnLst>
                                    <p:set>
                                      <p:cBhvr>
                                        <p:cTn id="58" dur="1" fill="hold">
                                          <p:stCondLst>
                                            <p:cond delay="0"/>
                                          </p:stCondLst>
                                        </p:cTn>
                                        <p:tgtEl>
                                          <p:spTgt spid="7">
                                            <p:txEl>
                                              <p:pRg st="4" end="4"/>
                                            </p:txEl>
                                          </p:spTgt>
                                        </p:tgtEl>
                                        <p:attrNameLst>
                                          <p:attrName>style.visibility</p:attrName>
                                        </p:attrNameLst>
                                      </p:cBhvr>
                                      <p:to>
                                        <p:strVal val="visible"/>
                                      </p:to>
                                    </p:set>
                                    <p:animEffect transition="in" filter="fade">
                                      <p:cBhvr>
                                        <p:cTn id="59" dur="1170"/>
                                        <p:tgtEl>
                                          <p:spTgt spid="7">
                                            <p:txEl>
                                              <p:pRg st="4" end="4"/>
                                            </p:txEl>
                                          </p:spTgt>
                                        </p:tgtEl>
                                      </p:cBhvr>
                                    </p:animEffect>
                                  </p:childTnLst>
                                </p:cTn>
                              </p:par>
                            </p:childTnLst>
                          </p:cTn>
                        </p:par>
                        <p:par>
                          <p:cTn id="60" fill="hold">
                            <p:stCondLst>
                              <p:cond delay="34069"/>
                            </p:stCondLst>
                            <p:childTnLst>
                              <p:par>
                                <p:cTn id="61" presetID="10" presetClass="entr" presetSubtype="0" fill="hold" grpId="0" nodeType="afterEffect">
                                  <p:stCondLst>
                                    <p:cond delay="0"/>
                                  </p:stCondLst>
                                  <p:iterate type="lt">
                                    <p:tmPct val="10000"/>
                                  </p:iterate>
                                  <p:childTnLst>
                                    <p:set>
                                      <p:cBhvr>
                                        <p:cTn id="62" dur="1" fill="hold">
                                          <p:stCondLst>
                                            <p:cond delay="0"/>
                                          </p:stCondLst>
                                        </p:cTn>
                                        <p:tgtEl>
                                          <p:spTgt spid="7">
                                            <p:txEl>
                                              <p:pRg st="5" end="5"/>
                                            </p:txEl>
                                          </p:spTgt>
                                        </p:tgtEl>
                                        <p:attrNameLst>
                                          <p:attrName>style.visibility</p:attrName>
                                        </p:attrNameLst>
                                      </p:cBhvr>
                                      <p:to>
                                        <p:strVal val="visible"/>
                                      </p:to>
                                    </p:set>
                                    <p:animEffect transition="in" filter="fade">
                                      <p:cBhvr>
                                        <p:cTn id="63" dur="1170"/>
                                        <p:tgtEl>
                                          <p:spTgt spid="7">
                                            <p:txEl>
                                              <p:pRg st="5" end="5"/>
                                            </p:txEl>
                                          </p:spTgt>
                                        </p:tgtEl>
                                      </p:cBhvr>
                                    </p:animEffect>
                                  </p:childTnLst>
                                </p:cTn>
                              </p:par>
                            </p:childTnLst>
                          </p:cTn>
                        </p:par>
                        <p:par>
                          <p:cTn id="64" fill="hold">
                            <p:stCondLst>
                              <p:cond delay="35590"/>
                            </p:stCondLst>
                            <p:childTnLst>
                              <p:par>
                                <p:cTn id="65" presetID="10" presetClass="entr" presetSubtype="0" fill="hold" grpId="0" nodeType="afterEffect">
                                  <p:stCondLst>
                                    <p:cond delay="500"/>
                                  </p:stCondLst>
                                  <p:iterate type="lt">
                                    <p:tmPct val="10000"/>
                                  </p:iterate>
                                  <p:childTnLst>
                                    <p:set>
                                      <p:cBhvr>
                                        <p:cTn id="66" dur="1" fill="hold">
                                          <p:stCondLst>
                                            <p:cond delay="0"/>
                                          </p:stCondLst>
                                        </p:cTn>
                                        <p:tgtEl>
                                          <p:spTgt spid="7">
                                            <p:txEl>
                                              <p:pRg st="6" end="6"/>
                                            </p:txEl>
                                          </p:spTgt>
                                        </p:tgtEl>
                                        <p:attrNameLst>
                                          <p:attrName>style.visibility</p:attrName>
                                        </p:attrNameLst>
                                      </p:cBhvr>
                                      <p:to>
                                        <p:strVal val="visible"/>
                                      </p:to>
                                    </p:set>
                                    <p:animEffect transition="in" filter="fade">
                                      <p:cBhvr>
                                        <p:cTn id="67" dur="1170"/>
                                        <p:tgtEl>
                                          <p:spTgt spid="7">
                                            <p:txEl>
                                              <p:pRg st="6" end="6"/>
                                            </p:txEl>
                                          </p:spTgt>
                                        </p:tgtEl>
                                      </p:cBhvr>
                                    </p:animEffect>
                                  </p:childTnLst>
                                </p:cTn>
                              </p:par>
                            </p:childTnLst>
                          </p:cTn>
                        </p:par>
                        <p:par>
                          <p:cTn id="68" fill="hold">
                            <p:stCondLst>
                              <p:cond delay="37962"/>
                            </p:stCondLst>
                            <p:childTnLst>
                              <p:par>
                                <p:cTn id="69" presetID="10" presetClass="entr" presetSubtype="0" fill="hold" grpId="0" nodeType="afterEffect">
                                  <p:stCondLst>
                                    <p:cond delay="0"/>
                                  </p:stCondLst>
                                  <p:iterate type="lt">
                                    <p:tmPct val="10000"/>
                                  </p:iterate>
                                  <p:childTnLst>
                                    <p:set>
                                      <p:cBhvr>
                                        <p:cTn id="70" dur="1" fill="hold">
                                          <p:stCondLst>
                                            <p:cond delay="0"/>
                                          </p:stCondLst>
                                        </p:cTn>
                                        <p:tgtEl>
                                          <p:spTgt spid="7">
                                            <p:txEl>
                                              <p:pRg st="7" end="7"/>
                                            </p:txEl>
                                          </p:spTgt>
                                        </p:tgtEl>
                                        <p:attrNameLst>
                                          <p:attrName>style.visibility</p:attrName>
                                        </p:attrNameLst>
                                      </p:cBhvr>
                                      <p:to>
                                        <p:strVal val="visible"/>
                                      </p:to>
                                    </p:set>
                                    <p:animEffect transition="in" filter="fade">
                                      <p:cBhvr>
                                        <p:cTn id="71" dur="1170"/>
                                        <p:tgtEl>
                                          <p:spTgt spid="7">
                                            <p:txEl>
                                              <p:pRg st="7" end="7"/>
                                            </p:txEl>
                                          </p:spTgt>
                                        </p:tgtEl>
                                      </p:cBhvr>
                                    </p:animEffect>
                                  </p:childTnLst>
                                </p:cTn>
                              </p:par>
                            </p:childTnLst>
                          </p:cTn>
                        </p:par>
                        <p:par>
                          <p:cTn id="72" fill="hold">
                            <p:stCondLst>
                              <p:cond delay="40068"/>
                            </p:stCondLst>
                            <p:childTnLst>
                              <p:par>
                                <p:cTn id="73" presetID="10" presetClass="entr" presetSubtype="0" fill="hold" grpId="0" nodeType="afterEffect">
                                  <p:stCondLst>
                                    <p:cond delay="500"/>
                                  </p:stCondLst>
                                  <p:iterate type="lt">
                                    <p:tmPct val="10000"/>
                                  </p:iterate>
                                  <p:childTnLst>
                                    <p:set>
                                      <p:cBhvr>
                                        <p:cTn id="74" dur="1" fill="hold">
                                          <p:stCondLst>
                                            <p:cond delay="0"/>
                                          </p:stCondLst>
                                        </p:cTn>
                                        <p:tgtEl>
                                          <p:spTgt spid="7">
                                            <p:txEl>
                                              <p:pRg st="8" end="8"/>
                                            </p:txEl>
                                          </p:spTgt>
                                        </p:tgtEl>
                                        <p:attrNameLst>
                                          <p:attrName>style.visibility</p:attrName>
                                        </p:attrNameLst>
                                      </p:cBhvr>
                                      <p:to>
                                        <p:strVal val="visible"/>
                                      </p:to>
                                    </p:set>
                                    <p:animEffect transition="in" filter="fade">
                                      <p:cBhvr>
                                        <p:cTn id="75" dur="1170"/>
                                        <p:tgtEl>
                                          <p:spTgt spid="7">
                                            <p:txEl>
                                              <p:pRg st="8" end="8"/>
                                            </p:txEl>
                                          </p:spTgt>
                                        </p:tgtEl>
                                      </p:cBhvr>
                                    </p:animEffect>
                                  </p:childTnLst>
                                </p:cTn>
                              </p:par>
                            </p:childTnLst>
                          </p:cTn>
                        </p:par>
                        <p:par>
                          <p:cTn id="76" fill="hold">
                            <p:stCondLst>
                              <p:cond delay="42440"/>
                            </p:stCondLst>
                            <p:childTnLst>
                              <p:par>
                                <p:cTn id="77" presetID="10" presetClass="entr" presetSubtype="0" fill="hold" grpId="0" nodeType="afterEffect">
                                  <p:stCondLst>
                                    <p:cond delay="0"/>
                                  </p:stCondLst>
                                  <p:iterate type="lt">
                                    <p:tmPct val="10000"/>
                                  </p:iterate>
                                  <p:childTnLst>
                                    <p:set>
                                      <p:cBhvr>
                                        <p:cTn id="78" dur="1" fill="hold">
                                          <p:stCondLst>
                                            <p:cond delay="0"/>
                                          </p:stCondLst>
                                        </p:cTn>
                                        <p:tgtEl>
                                          <p:spTgt spid="7">
                                            <p:txEl>
                                              <p:pRg st="9" end="9"/>
                                            </p:txEl>
                                          </p:spTgt>
                                        </p:tgtEl>
                                        <p:attrNameLst>
                                          <p:attrName>style.visibility</p:attrName>
                                        </p:attrNameLst>
                                      </p:cBhvr>
                                      <p:to>
                                        <p:strVal val="visible"/>
                                      </p:to>
                                    </p:set>
                                    <p:animEffect transition="in" filter="fade">
                                      <p:cBhvr>
                                        <p:cTn id="79" dur="1170"/>
                                        <p:tgtEl>
                                          <p:spTgt spid="7">
                                            <p:txEl>
                                              <p:pRg st="9" end="9"/>
                                            </p:txEl>
                                          </p:spTgt>
                                        </p:tgtEl>
                                      </p:cBhvr>
                                    </p:animEffect>
                                  </p:childTnLst>
                                </p:cTn>
                              </p:par>
                            </p:childTnLst>
                          </p:cTn>
                        </p:par>
                        <p:par>
                          <p:cTn id="80" fill="hold">
                            <p:stCondLst>
                              <p:cond delay="44546"/>
                            </p:stCondLst>
                            <p:childTnLst>
                              <p:par>
                                <p:cTn id="81" presetID="10" presetClass="entr" presetSubtype="0" fill="hold" grpId="0" nodeType="afterEffect">
                                  <p:stCondLst>
                                    <p:cond delay="500"/>
                                  </p:stCondLst>
                                  <p:iterate type="lt">
                                    <p:tmPct val="10000"/>
                                  </p:iterate>
                                  <p:childTnLst>
                                    <p:set>
                                      <p:cBhvr>
                                        <p:cTn id="82" dur="1" fill="hold">
                                          <p:stCondLst>
                                            <p:cond delay="0"/>
                                          </p:stCondLst>
                                        </p:cTn>
                                        <p:tgtEl>
                                          <p:spTgt spid="7">
                                            <p:txEl>
                                              <p:pRg st="10" end="10"/>
                                            </p:txEl>
                                          </p:spTgt>
                                        </p:tgtEl>
                                        <p:attrNameLst>
                                          <p:attrName>style.visibility</p:attrName>
                                        </p:attrNameLst>
                                      </p:cBhvr>
                                      <p:to>
                                        <p:strVal val="visible"/>
                                      </p:to>
                                    </p:set>
                                    <p:animEffect transition="in" filter="fade">
                                      <p:cBhvr>
                                        <p:cTn id="83" dur="1170"/>
                                        <p:tgtEl>
                                          <p:spTgt spid="7">
                                            <p:txEl>
                                              <p:pRg st="10" end="10"/>
                                            </p:txEl>
                                          </p:spTgt>
                                        </p:tgtEl>
                                      </p:cBhvr>
                                    </p:animEffect>
                                  </p:childTnLst>
                                </p:cTn>
                              </p:par>
                            </p:childTnLst>
                          </p:cTn>
                        </p:par>
                        <p:par>
                          <p:cTn id="84" fill="hold">
                            <p:stCondLst>
                              <p:cond delay="46684"/>
                            </p:stCondLst>
                            <p:childTnLst>
                              <p:par>
                                <p:cTn id="85" presetID="10" presetClass="entr" presetSubtype="0" fill="hold" grpId="0" nodeType="afterEffect">
                                  <p:stCondLst>
                                    <p:cond delay="0"/>
                                  </p:stCondLst>
                                  <p:iterate type="lt">
                                    <p:tmPct val="10000"/>
                                  </p:iterate>
                                  <p:childTnLst>
                                    <p:set>
                                      <p:cBhvr>
                                        <p:cTn id="86" dur="1" fill="hold">
                                          <p:stCondLst>
                                            <p:cond delay="0"/>
                                          </p:stCondLst>
                                        </p:cTn>
                                        <p:tgtEl>
                                          <p:spTgt spid="7">
                                            <p:txEl>
                                              <p:pRg st="11" end="11"/>
                                            </p:txEl>
                                          </p:spTgt>
                                        </p:tgtEl>
                                        <p:attrNameLst>
                                          <p:attrName>style.visibility</p:attrName>
                                        </p:attrNameLst>
                                      </p:cBhvr>
                                      <p:to>
                                        <p:strVal val="visible"/>
                                      </p:to>
                                    </p:set>
                                    <p:animEffect transition="in" filter="fade">
                                      <p:cBhvr>
                                        <p:cTn id="87" dur="1170"/>
                                        <p:tgtEl>
                                          <p:spTgt spid="7">
                                            <p:txEl>
                                              <p:pRg st="11" end="11"/>
                                            </p:txEl>
                                          </p:spTgt>
                                        </p:tgtEl>
                                      </p:cBhvr>
                                    </p:animEffect>
                                  </p:childTnLst>
                                </p:cTn>
                              </p:par>
                            </p:childTnLst>
                          </p:cTn>
                        </p:par>
                        <p:par>
                          <p:cTn id="88" fill="hold">
                            <p:stCondLst>
                              <p:cond delay="48790"/>
                            </p:stCondLst>
                            <p:childTnLst>
                              <p:par>
                                <p:cTn id="89" presetID="10" presetClass="entr" presetSubtype="0" fill="hold" grpId="0" nodeType="afterEffect">
                                  <p:stCondLst>
                                    <p:cond delay="500"/>
                                  </p:stCondLst>
                                  <p:iterate type="lt">
                                    <p:tmPct val="10000"/>
                                  </p:iterate>
                                  <p:childTnLst>
                                    <p:set>
                                      <p:cBhvr>
                                        <p:cTn id="90" dur="1" fill="hold">
                                          <p:stCondLst>
                                            <p:cond delay="0"/>
                                          </p:stCondLst>
                                        </p:cTn>
                                        <p:tgtEl>
                                          <p:spTgt spid="7">
                                            <p:txEl>
                                              <p:pRg st="12" end="12"/>
                                            </p:txEl>
                                          </p:spTgt>
                                        </p:tgtEl>
                                        <p:attrNameLst>
                                          <p:attrName>style.visibility</p:attrName>
                                        </p:attrNameLst>
                                      </p:cBhvr>
                                      <p:to>
                                        <p:strVal val="visible"/>
                                      </p:to>
                                    </p:set>
                                    <p:animEffect transition="in" filter="fade">
                                      <p:cBhvr>
                                        <p:cTn id="91" dur="1170"/>
                                        <p:tgtEl>
                                          <p:spTgt spid="7">
                                            <p:txEl>
                                              <p:pRg st="12" end="12"/>
                                            </p:txEl>
                                          </p:spTgt>
                                        </p:tgtEl>
                                      </p:cBhvr>
                                    </p:animEffect>
                                  </p:childTnLst>
                                </p:cTn>
                              </p:par>
                            </p:childTnLst>
                          </p:cTn>
                        </p:par>
                        <p:par>
                          <p:cTn id="92" fill="hold">
                            <p:stCondLst>
                              <p:cond delay="51162"/>
                            </p:stCondLst>
                            <p:childTnLst>
                              <p:par>
                                <p:cTn id="93" presetID="10" presetClass="entr" presetSubtype="0" fill="hold" grpId="0" nodeType="afterEffect">
                                  <p:stCondLst>
                                    <p:cond delay="0"/>
                                  </p:stCondLst>
                                  <p:iterate type="lt">
                                    <p:tmPct val="10000"/>
                                  </p:iterate>
                                  <p:childTnLst>
                                    <p:set>
                                      <p:cBhvr>
                                        <p:cTn id="94" dur="1" fill="hold">
                                          <p:stCondLst>
                                            <p:cond delay="0"/>
                                          </p:stCondLst>
                                        </p:cTn>
                                        <p:tgtEl>
                                          <p:spTgt spid="7">
                                            <p:txEl>
                                              <p:pRg st="13" end="13"/>
                                            </p:txEl>
                                          </p:spTgt>
                                        </p:tgtEl>
                                        <p:attrNameLst>
                                          <p:attrName>style.visibility</p:attrName>
                                        </p:attrNameLst>
                                      </p:cBhvr>
                                      <p:to>
                                        <p:strVal val="visible"/>
                                      </p:to>
                                    </p:set>
                                    <p:animEffect transition="in" filter="fade">
                                      <p:cBhvr>
                                        <p:cTn id="95" dur="1170"/>
                                        <p:tgtEl>
                                          <p:spTgt spid="7">
                                            <p:txEl>
                                              <p:pRg st="13" end="13"/>
                                            </p:txEl>
                                          </p:spTgt>
                                        </p:tgtEl>
                                      </p:cBhvr>
                                    </p:animEffect>
                                  </p:childTnLst>
                                </p:cTn>
                              </p:par>
                            </p:childTnLst>
                          </p:cTn>
                        </p:par>
                        <p:par>
                          <p:cTn id="96" fill="hold">
                            <p:stCondLst>
                              <p:cond delay="52683"/>
                            </p:stCondLst>
                            <p:childTnLst>
                              <p:par>
                                <p:cTn id="97" presetID="1" presetClass="entr" presetSubtype="0" fill="hold" grpId="0" nodeType="afterEffect">
                                  <p:stCondLst>
                                    <p:cond delay="2000"/>
                                  </p:stCondLst>
                                  <p:childTnLst>
                                    <p:set>
                                      <p:cBhvr>
                                        <p:cTn id="9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build="p"/>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persona, hombre, ropa, sujetando&#10;&#10;Descripción generada con confianza alta">
            <a:extLst>
              <a:ext uri="{FF2B5EF4-FFF2-40B4-BE49-F238E27FC236}">
                <a16:creationId xmlns:a16="http://schemas.microsoft.com/office/drawing/2014/main" id="{3AF50070-E75F-4FC3-B96F-2ADCE37B55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30645" y="485778"/>
            <a:ext cx="6322144" cy="4528236"/>
          </a:xfrm>
          <a:prstGeom prst="rect">
            <a:avLst/>
          </a:prstGeom>
          <a:ln w="127000" cap="rnd">
            <a:solidFill>
              <a:srgbClr val="C00000"/>
            </a:solidFill>
          </a:ln>
          <a:effectLst>
            <a:outerShdw blurRad="76200" dist="95250" dir="10500000" sx="97000" sy="23000" kx="900000" algn="br" rotWithShape="0">
              <a:srgbClr val="000000">
                <a:alpha val="20000"/>
              </a:srgbClr>
            </a:outerShdw>
          </a:effectLst>
          <a:scene3d>
            <a:camera prst="orthographicFront"/>
            <a:lightRig rig="twoPt" dir="t">
              <a:rot lat="0" lon="0" rev="7800000"/>
            </a:lightRig>
          </a:scene3d>
          <a:sp3d contourW="6350">
            <a:bevelT w="50800" h="16510"/>
            <a:contourClr>
              <a:srgbClr val="C0C0C0"/>
            </a:contourClr>
          </a:sp3d>
        </p:spPr>
      </p:pic>
      <p:sp>
        <p:nvSpPr>
          <p:cNvPr id="4" name="Rectángulo 3">
            <a:extLst>
              <a:ext uri="{FF2B5EF4-FFF2-40B4-BE49-F238E27FC236}">
                <a16:creationId xmlns:a16="http://schemas.microsoft.com/office/drawing/2014/main" id="{9CC27719-F0D3-4568-9E65-4496D5F733C4}"/>
              </a:ext>
            </a:extLst>
          </p:cNvPr>
          <p:cNvSpPr/>
          <p:nvPr/>
        </p:nvSpPr>
        <p:spPr>
          <a:xfrm>
            <a:off x="206476" y="58998"/>
            <a:ext cx="11985523"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Mattias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es un piloto finlandés del automovilismo.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FE500CD-2CAE-4439-8FAD-0D862D7B8A12}"/>
              </a:ext>
            </a:extLst>
          </p:cNvPr>
          <p:cNvSpPr/>
          <p:nvPr/>
        </p:nvSpPr>
        <p:spPr>
          <a:xfrm>
            <a:off x="0" y="707930"/>
            <a:ext cx="5412661"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campeón mundial de Fórmula 1 en 2007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tercero en 2008 como piloto de Ferrari,</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subcampeón en 2003 y 2005  con McLaren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nuevamente tercero en 2012  con Lotus.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50864D3-CAC6-4F13-8BCE-77A06BF9834C}"/>
              </a:ext>
            </a:extLst>
          </p:cNvPr>
          <p:cNvSpPr/>
          <p:nvPr/>
        </p:nvSpPr>
        <p:spPr>
          <a:xfrm>
            <a:off x="0" y="2138523"/>
            <a:ext cx="5530645"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la temporada 2009,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piloto cambió de disciplina para competir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Mundial de Rally para Citroën.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12131290-CAFE-4C76-822D-8E25337265E6}"/>
              </a:ext>
            </a:extLst>
          </p:cNvPr>
          <p:cNvSpPr/>
          <p:nvPr/>
        </p:nvSpPr>
        <p:spPr>
          <a:xfrm>
            <a:off x="0" y="3333140"/>
            <a:ext cx="5530645"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Allí logró un quinto en el Rally de Turquía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2010  como mejor resultado.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565C1263-9C68-45DB-A8D3-7C856A280AC4}"/>
              </a:ext>
            </a:extLst>
          </p:cNvPr>
          <p:cNvSpPr/>
          <p:nvPr/>
        </p:nvSpPr>
        <p:spPr>
          <a:xfrm>
            <a:off x="0" y="4232797"/>
            <a:ext cx="5530645"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finlandés terminó en el décimo lugar del campeonato de pilotos de 2010 y 2011.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08385C29-7930-4A20-98F2-6D7AF567AB27}"/>
              </a:ext>
            </a:extLst>
          </p:cNvPr>
          <p:cNvSpPr/>
          <p:nvPr/>
        </p:nvSpPr>
        <p:spPr>
          <a:xfrm>
            <a:off x="0" y="5073453"/>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 Carlos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Reutemann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Robert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son los únicos pilotos de Fórmula 1 que han conseguido sumar puntos en el Campeonato del Mundo de Rally, siendo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Reutemann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el único en haber subido al podio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Räikkönen en haberlo logrado siendo campeón del mundo de F1.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336D042A-884A-4A2C-B936-1BD68689923B}"/>
              </a:ext>
            </a:extLst>
          </p:cNvPr>
          <p:cNvSpPr/>
          <p:nvPr/>
        </p:nvSpPr>
        <p:spPr>
          <a:xfrm>
            <a:off x="4844716" y="6120582"/>
            <a:ext cx="7347283" cy="707886"/>
          </a:xfrm>
          <a:prstGeom prst="rect">
            <a:avLst/>
          </a:prstGeom>
        </p:spPr>
        <p:txBody>
          <a:bodyPr wrap="square">
            <a:spAutoFit/>
          </a:bodyPr>
          <a:lstStyle/>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retornó a la Fórmula 1 en 2012  para pilotar para Lotus,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quedando tercero en el campeonato mundial de pilotos.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30A5C1D1-5854-4C0E-A72D-962626303B14}"/>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94585721"/>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24000" fill="hold"/>
                                        <p:tgtEl>
                                          <p:spTgt spid="10"/>
                                        </p:tgtEl>
                                        <p:attrNameLst>
                                          <p:attrName>ppt_x</p:attrName>
                                        </p:attrNameLst>
                                      </p:cBhvr>
                                      <p:tavLst>
                                        <p:tav tm="0">
                                          <p:val>
                                            <p:strVal val="#ppt_x-.2"/>
                                          </p:val>
                                        </p:tav>
                                        <p:tav tm="100000">
                                          <p:val>
                                            <p:strVal val="#ppt_x"/>
                                          </p:val>
                                        </p:tav>
                                      </p:tavLst>
                                    </p:anim>
                                    <p:anim calcmode="lin" valueType="num">
                                      <p:cBhvr>
                                        <p:cTn id="8" dur="24000" fill="hold"/>
                                        <p:tgtEl>
                                          <p:spTgt spid="10"/>
                                        </p:tgtEl>
                                        <p:attrNameLst>
                                          <p:attrName>ppt_y</p:attrName>
                                        </p:attrNameLst>
                                      </p:cBhvr>
                                      <p:tavLst>
                                        <p:tav tm="0">
                                          <p:val>
                                            <p:strVal val="#ppt_y"/>
                                          </p:val>
                                        </p:tav>
                                        <p:tav tm="100000">
                                          <p:val>
                                            <p:strVal val="#ppt_y"/>
                                          </p:val>
                                        </p:tav>
                                      </p:tavLst>
                                    </p:anim>
                                    <p:animEffect transition="in" filter="wipe(right)" prLst="gradientSize: 0.1">
                                      <p:cBhvr>
                                        <p:cTn id="9" dur="24000"/>
                                        <p:tgtEl>
                                          <p:spTgt spid="10"/>
                                        </p:tgtEl>
                                      </p:cBhvr>
                                    </p:animEffect>
                                  </p:childTnLst>
                                </p:cTn>
                              </p:par>
                              <p:par>
                                <p:cTn id="10" presetID="10" presetClass="entr" presetSubtype="0" fill="hold" grpId="0" nodeType="withEffect">
                                  <p:stCondLst>
                                    <p:cond delay="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170"/>
                                        <p:tgtEl>
                                          <p:spTgt spid="4"/>
                                        </p:tgtEl>
                                      </p:cBhvr>
                                    </p:animEffect>
                                  </p:childTnLst>
                                </p:cTn>
                              </p:par>
                              <p:par>
                                <p:cTn id="13" presetID="10" presetClass="entr" presetSubtype="0" fill="hold" grpId="0" nodeType="withEffect">
                                  <p:stCondLst>
                                    <p:cond delay="8750"/>
                                  </p:stCondLst>
                                  <p:iterate type="lt">
                                    <p:tmPct val="10000"/>
                                  </p:iterate>
                                  <p:childTnLst>
                                    <p:set>
                                      <p:cBhvr>
                                        <p:cTn id="14" dur="1" fill="hold">
                                          <p:stCondLst>
                                            <p:cond delay="0"/>
                                          </p:stCondLst>
                                        </p:cTn>
                                        <p:tgtEl>
                                          <p:spTgt spid="5"/>
                                        </p:tgtEl>
                                        <p:attrNameLst>
                                          <p:attrName>style.visibility</p:attrName>
                                        </p:attrNameLst>
                                      </p:cBhvr>
                                      <p:to>
                                        <p:strVal val="visible"/>
                                      </p:to>
                                    </p:set>
                                    <p:animEffect transition="in" filter="fade">
                                      <p:cBhvr>
                                        <p:cTn id="15" dur="1170"/>
                                        <p:tgtEl>
                                          <p:spTgt spid="5"/>
                                        </p:tgtEl>
                                      </p:cBhvr>
                                    </p:animEffect>
                                  </p:childTnLst>
                                </p:cTn>
                              </p:par>
                            </p:childTnLst>
                          </p:cTn>
                        </p:par>
                        <p:par>
                          <p:cTn id="16" fill="hold">
                            <p:stCondLst>
                              <p:cond delay="25130"/>
                            </p:stCondLst>
                            <p:childTnLst>
                              <p:par>
                                <p:cTn id="17" presetID="10" presetClass="entr" presetSubtype="0" fill="hold" grpId="0" nodeType="afterEffect">
                                  <p:stCondLst>
                                    <p:cond delay="5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38149"/>
                            </p:stCondLst>
                            <p:childTnLst>
                              <p:par>
                                <p:cTn id="21" presetID="10" presetClass="entr" presetSubtype="0" fill="hold" grpId="0" nodeType="afterEffect">
                                  <p:stCondLst>
                                    <p:cond delay="5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46722"/>
                            </p:stCondLst>
                            <p:childTnLst>
                              <p:par>
                                <p:cTn id="25" presetID="10" presetClass="entr" presetSubtype="0" fill="hold" grpId="0" nodeType="afterEffect">
                                  <p:stCondLst>
                                    <p:cond delay="5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56114"/>
                            </p:stCondLst>
                            <p:childTnLst>
                              <p:par>
                                <p:cTn id="29" presetID="10" presetClass="entr" presetSubtype="0" fill="hold" grpId="0" nodeType="afterEffect">
                                  <p:stCondLst>
                                    <p:cond delay="5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83173"/>
                            </p:stCondLst>
                            <p:childTnLst>
                              <p:par>
                                <p:cTn id="33" presetID="10" presetClass="entr" presetSubtype="0" fill="hold" grpId="0" nodeType="afterEffect">
                                  <p:stCondLst>
                                    <p:cond delay="5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70"/>
                                        <p:tgtEl>
                                          <p:spTgt spid="11"/>
                                        </p:tgtEl>
                                      </p:cBhvr>
                                    </p:animEffect>
                                  </p:childTnLst>
                                </p:cTn>
                              </p:par>
                            </p:childTnLst>
                          </p:cTn>
                        </p:par>
                        <p:par>
                          <p:cTn id="36" fill="hold">
                            <p:stCondLst>
                              <p:cond delay="96426"/>
                            </p:stCondLst>
                            <p:childTnLst>
                              <p:par>
                                <p:cTn id="37" presetID="1" presetClass="entr" presetSubtype="0" fill="hold" grpId="0" nodeType="afterEffect">
                                  <p:stCondLst>
                                    <p:cond delay="200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1" grpId="0"/>
      <p:bldP spid="12" grpId="0"/>
    </p:bld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1" y="88494"/>
            <a:ext cx="4860758"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piloto volvió a correr con Ferrari en 2014.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A834A321-DD5D-4668-9B5D-220DB2FEA48C}"/>
              </a:ext>
            </a:extLst>
          </p:cNvPr>
          <p:cNvSpPr/>
          <p:nvPr/>
        </p:nvSpPr>
        <p:spPr>
          <a:xfrm>
            <a:off x="0" y="464189"/>
            <a:ext cx="6930189"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 carrera en la máxima categoría de automovilismo,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finlandés ha obtenido 20  victorias y 85  podios.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BD1B595-A85A-4BD9-99DD-4323976E20EF}"/>
              </a:ext>
            </a:extLst>
          </p:cNvPr>
          <p:cNvSpPr/>
          <p:nvPr/>
        </p:nvSpPr>
        <p:spPr>
          <a:xfrm>
            <a:off x="0" y="1266549"/>
            <a:ext cx="10491537"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hermano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Rami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Räikkönen también es piloto automovilístico, y participa en la Fórmula 3 finlandesa.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4CDD1A41-B3D3-4D60-BC4A-73580E3F158C}"/>
              </a:ext>
            </a:extLst>
          </p:cNvPr>
          <p:cNvSpPr/>
          <p:nvPr/>
        </p:nvSpPr>
        <p:spPr>
          <a:xfrm rot="21403794">
            <a:off x="1088419" y="2452731"/>
            <a:ext cx="3397543" cy="409792"/>
          </a:xfrm>
          <a:prstGeom prst="rect">
            <a:avLst/>
          </a:prstGeom>
        </p:spPr>
        <p:txBody>
          <a:bodyPr wrap="square">
            <a:spAutoFit/>
          </a:bodyPr>
          <a:lstStyle/>
          <a:p>
            <a:pPr algn="ctr">
              <a:lnSpc>
                <a:spcPts val="2400"/>
              </a:lnSpc>
              <a:spcAft>
                <a:spcPts val="0"/>
              </a:spcAft>
            </a:pPr>
            <a:r>
              <a:rPr lang="es-ES" sz="2800" b="1" kern="0" dirty="0">
                <a:ln>
                  <a:solidFill>
                    <a:srgbClr val="996633"/>
                  </a:solidFill>
                </a:ln>
                <a:solidFill>
                  <a:srgbClr val="FFC000"/>
                </a:solidFill>
                <a:latin typeface="Algerian" panose="04020705040A02060702" pitchFamily="82" charset="0"/>
                <a:cs typeface="Arial"/>
              </a:rPr>
              <a:t>Trayectoria</a:t>
            </a:r>
            <a:endParaRPr lang="es-MX" sz="2800" b="1" kern="0" dirty="0">
              <a:ln>
                <a:solidFill>
                  <a:srgbClr val="996633"/>
                </a:solidFill>
              </a:ln>
              <a:solidFill>
                <a:srgbClr val="FFC000"/>
              </a:solidFill>
              <a:latin typeface="Algerian" panose="04020705040A02060702" pitchFamily="82" charset="0"/>
              <a:cs typeface="Arial"/>
            </a:endParaRPr>
          </a:p>
        </p:txBody>
      </p:sp>
      <p:sp>
        <p:nvSpPr>
          <p:cNvPr id="9" name="Rectángulo 8">
            <a:extLst>
              <a:ext uri="{FF2B5EF4-FFF2-40B4-BE49-F238E27FC236}">
                <a16:creationId xmlns:a16="http://schemas.microsoft.com/office/drawing/2014/main" id="{E33822ED-B3BF-4DDA-BCCC-B36989B93D7F}"/>
              </a:ext>
            </a:extLst>
          </p:cNvPr>
          <p:cNvSpPr/>
          <p:nvPr/>
        </p:nvSpPr>
        <p:spPr>
          <a:xfrm>
            <a:off x="784514" y="3109841"/>
            <a:ext cx="4463844" cy="409792"/>
          </a:xfrm>
          <a:prstGeom prst="rect">
            <a:avLst/>
          </a:prstGeom>
        </p:spPr>
        <p:txBody>
          <a:bodyPr wrap="square">
            <a:spAutoFit/>
          </a:bodyPr>
          <a:lstStyle/>
          <a:p>
            <a:pPr algn="ctr">
              <a:lnSpc>
                <a:spcPts val="2400"/>
              </a:lnSpc>
              <a:spcAft>
                <a:spcPts val="0"/>
              </a:spcAft>
            </a:pPr>
            <a:r>
              <a:rPr lang="es-ES" sz="2400" b="1" kern="0" dirty="0">
                <a:ln>
                  <a:solidFill>
                    <a:srgbClr val="996633"/>
                  </a:solidFill>
                </a:ln>
                <a:solidFill>
                  <a:srgbClr val="FFC000"/>
                </a:solidFill>
                <a:latin typeface="Algerian" panose="04020705040A02060702" pitchFamily="82" charset="0"/>
                <a:cs typeface="Arial"/>
              </a:rPr>
              <a:t>Inicios</a:t>
            </a:r>
            <a:endParaRPr lang="es-MX" sz="2400" b="1" kern="0" dirty="0">
              <a:ln>
                <a:solidFill>
                  <a:srgbClr val="996633"/>
                </a:solidFill>
              </a:ln>
              <a:solidFill>
                <a:srgbClr val="FFC000"/>
              </a:solidFill>
              <a:latin typeface="Algerian" panose="04020705040A02060702" pitchFamily="82" charset="0"/>
              <a:cs typeface="Arial"/>
            </a:endParaRPr>
          </a:p>
        </p:txBody>
      </p:sp>
      <p:sp>
        <p:nvSpPr>
          <p:cNvPr id="10" name="Rectángulo 9">
            <a:extLst>
              <a:ext uri="{FF2B5EF4-FFF2-40B4-BE49-F238E27FC236}">
                <a16:creationId xmlns:a16="http://schemas.microsoft.com/office/drawing/2014/main" id="{6D00B8E4-0E28-4553-9F29-45E8CD47C207}"/>
              </a:ext>
            </a:extLst>
          </p:cNvPr>
          <p:cNvSpPr/>
          <p:nvPr/>
        </p:nvSpPr>
        <p:spPr>
          <a:xfrm>
            <a:off x="6497053" y="1785349"/>
            <a:ext cx="5566610" cy="1661993"/>
          </a:xfrm>
          <a:prstGeom prst="rect">
            <a:avLst/>
          </a:prstGeom>
        </p:spPr>
        <p:txBody>
          <a:bodyPr wrap="square">
            <a:spAutoFit/>
          </a:bodyPr>
          <a:lstStyle/>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 Räikkönen, conocido como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Iceman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inició en el automovilismo en competiciones nacionales </a:t>
            </a:r>
          </a:p>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 internacionales de karting a la edad de diez años, antes de subirse a un coche de carreras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1999.</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7D13AD94-1C6D-4E58-88C1-1D67CC0AD463}"/>
              </a:ext>
            </a:extLst>
          </p:cNvPr>
          <p:cNvSpPr/>
          <p:nvPr/>
        </p:nvSpPr>
        <p:spPr>
          <a:xfrm>
            <a:off x="7757652" y="5184463"/>
            <a:ext cx="4434347"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Allí, Räikkönen compitió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cuatro carreras para el equipo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Haywood</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24CFA728-7B68-465B-82FB-CCE5792E1300}"/>
              </a:ext>
            </a:extLst>
          </p:cNvPr>
          <p:cNvSpPr/>
          <p:nvPr/>
        </p:nvSpPr>
        <p:spPr>
          <a:xfrm>
            <a:off x="0" y="6031570"/>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También participó en la Eurocopa de Fórmula Ford, donde fue quinto, y después fichó por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Manor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Motorsport</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equipo con el que ganó las cuatro carreras que disputó y se alzó con el título en las series de invierno de la Fórmula Ford.</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45054E75-38C7-448B-85B7-3ADD9E31D8B3}"/>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607242700"/>
      </p:ext>
    </p:extLst>
  </p:cSld>
  <p:clrMapOvr>
    <a:masterClrMapping/>
  </p:clrMapOvr>
  <mc:AlternateContent xmlns:mc="http://schemas.openxmlformats.org/markup-compatibility/2006" xmlns:p14="http://schemas.microsoft.com/office/powerpoint/2010/main">
    <mc:Choice Requires="p14">
      <p:transition spd="slow" p14:dur="2000" advTm="0">
        <p14:prism isContent="1"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599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1834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30463"/>
                            </p:stCondLst>
                            <p:childTnLst>
                              <p:par>
                                <p:cTn id="17" presetID="10" presetClass="entr" presetSubtype="0" fill="hold" grpId="0" nodeType="afterEffect">
                                  <p:stCondLst>
                                    <p:cond delay="5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33303"/>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36675"/>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58033"/>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170"/>
                                        <p:tgtEl>
                                          <p:spTgt spid="11"/>
                                        </p:tgtEl>
                                      </p:cBhvr>
                                    </p:animEffect>
                                  </p:childTnLst>
                                </p:cTn>
                              </p:par>
                            </p:childTnLst>
                          </p:cTn>
                        </p:par>
                        <p:par>
                          <p:cTn id="32" fill="hold">
                            <p:stCondLst>
                              <p:cond delay="66872"/>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170"/>
                                        <p:tgtEl>
                                          <p:spTgt spid="12"/>
                                        </p:tgtEl>
                                      </p:cBhvr>
                                    </p:animEffect>
                                  </p:childTnLst>
                                </p:cTn>
                              </p:par>
                            </p:childTnLst>
                          </p:cTn>
                        </p:par>
                        <p:par>
                          <p:cTn id="36" fill="hold">
                            <p:stCondLst>
                              <p:cond delay="91038"/>
                            </p:stCondLst>
                            <p:childTnLst>
                              <p:par>
                                <p:cTn id="37" presetID="1" presetClass="entr" presetSubtype="0" fill="hold" grpId="0" nodeType="afterEffect">
                                  <p:stCondLst>
                                    <p:cond delay="2000"/>
                                  </p:stCondLst>
                                  <p:childTnLst>
                                    <p:set>
                                      <p:cBhvr>
                                        <p:cTn id="38"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8" grpId="0"/>
      <p:bldP spid="9" grpId="0"/>
      <p:bldP spid="10" grpId="0"/>
      <p:bldP spid="11" grpId="0"/>
      <p:bldP spid="12" grpId="0"/>
      <p:bldP spid="14"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132738"/>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año 2000, participó en el campeonato Renault británico, donde ganó el título con relativa facilidad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después de conseguir siete victorias en las diez pruebas disputadas, subiendo en todas al podio y,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además, consiguiendo siete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poles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seis vueltas rápidas.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persona&#10;&#10;Descripción generada con confianza muy alta">
            <a:extLst>
              <a:ext uri="{FF2B5EF4-FFF2-40B4-BE49-F238E27FC236}">
                <a16:creationId xmlns:a16="http://schemas.microsoft.com/office/drawing/2014/main" id="{449FB542-0FFB-4A5C-9056-C6618B33823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81846" y="1241425"/>
            <a:ext cx="4014688" cy="5336356"/>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6" name="Rectángulo 5">
            <a:extLst>
              <a:ext uri="{FF2B5EF4-FFF2-40B4-BE49-F238E27FC236}">
                <a16:creationId xmlns:a16="http://schemas.microsoft.com/office/drawing/2014/main" id="{E5FEE3AF-6523-4DB9-AAE8-17133831EB03}"/>
              </a:ext>
            </a:extLst>
          </p:cNvPr>
          <p:cNvSpPr/>
          <p:nvPr/>
        </p:nvSpPr>
        <p:spPr>
          <a:xfrm>
            <a:off x="1" y="1238868"/>
            <a:ext cx="7757652"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ese año, también compitió en la Fórmula Renault,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campeonato en el que logró dos victorias, dos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poles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dos vueltas rápidas.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7F7054EE-DF24-4570-B7CC-9AD8C49A8571}"/>
              </a:ext>
            </a:extLst>
          </p:cNvPr>
          <p:cNvSpPr/>
          <p:nvPr/>
        </p:nvSpPr>
        <p:spPr>
          <a:xfrm>
            <a:off x="0" y="2035279"/>
            <a:ext cx="7742903"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entonces, el piloto había ganado trece de las veintitrés carreras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había disputado, una noticia que llegó hasta Peter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no dudó en ficharlo sabiendo que dentro de unos años los grandes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matarían por él y que de momento no llamaba mucho la atención.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A95FCDDC-E91C-43CF-8DE7-4BA6C147EE08}"/>
              </a:ext>
            </a:extLst>
          </p:cNvPr>
          <p:cNvSpPr/>
          <p:nvPr/>
        </p:nvSpPr>
        <p:spPr>
          <a:xfrm>
            <a:off x="1" y="3524863"/>
            <a:ext cx="7787148"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2001-2009: inicio y retiro de la Fórmula 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D0F6FF0-3B85-4650-98E7-E7E7ABADBB6D}"/>
              </a:ext>
            </a:extLst>
          </p:cNvPr>
          <p:cNvSpPr/>
          <p:nvPr/>
        </p:nvSpPr>
        <p:spPr>
          <a:xfrm>
            <a:off x="1" y="4085308"/>
            <a:ext cx="7757652" cy="400110"/>
          </a:xfrm>
          <a:prstGeom prst="rect">
            <a:avLst/>
          </a:prstGeom>
        </p:spPr>
        <p:txBody>
          <a:bodyPr wrap="square">
            <a:spAutoFit/>
          </a:bodyPr>
          <a:lstStyle/>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2001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AEF7FC68-74D8-4D9B-B304-230556394821}"/>
              </a:ext>
            </a:extLst>
          </p:cNvPr>
          <p:cNvSpPr/>
          <p:nvPr/>
        </p:nvSpPr>
        <p:spPr>
          <a:xfrm>
            <a:off x="1" y="4630995"/>
            <a:ext cx="7742902"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Peter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sorprendió del talento y rapidez de Kimi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le concedió una prueba para septiembre de 2000.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9D79D238-1FAA-40F6-8706-23018484F1DF}"/>
              </a:ext>
            </a:extLst>
          </p:cNvPr>
          <p:cNvSpPr/>
          <p:nvPr/>
        </p:nvSpPr>
        <p:spPr>
          <a:xfrm>
            <a:off x="206477" y="5530645"/>
            <a:ext cx="7551175"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varios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tests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 Barcelona y Jerez, la escudería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decidió ficharlo para el campeonato de 2001 como piloto titular,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pesar de sólo haber participado en 23 carreras,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haber pasado previamente por la Fórmula 3 o la Fórmula 3000.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0AF429A9-41E7-44B8-B69C-6F2408A55CEB}"/>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50759131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3"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Effect transition="in" filter="wheel(3)">
                                      <p:cBhvr>
                                        <p:cTn id="7" dur="26000"/>
                                        <p:tgtEl>
                                          <p:spTgt spid="5"/>
                                        </p:tgtEl>
                                      </p:cBhvr>
                                    </p:animEffect>
                                  </p:childTnLst>
                                </p:cTn>
                              </p:par>
                              <p:par>
                                <p:cTn id="8" presetID="10" presetClass="entr" presetSubtype="0" fill="hold" grpId="0" nodeType="withEffect">
                                  <p:stCondLst>
                                    <p:cond delay="500"/>
                                  </p:stCondLst>
                                  <p:iterate type="lt">
                                    <p:tmPct val="10000"/>
                                  </p:iterate>
                                  <p:childTnLst>
                                    <p:set>
                                      <p:cBhvr>
                                        <p:cTn id="9" dur="1" fill="hold">
                                          <p:stCondLst>
                                            <p:cond delay="0"/>
                                          </p:stCondLst>
                                        </p:cTn>
                                        <p:tgtEl>
                                          <p:spTgt spid="4"/>
                                        </p:tgtEl>
                                        <p:attrNameLst>
                                          <p:attrName>style.visibility</p:attrName>
                                        </p:attrNameLst>
                                      </p:cBhvr>
                                      <p:to>
                                        <p:strVal val="visible"/>
                                      </p:to>
                                    </p:set>
                                    <p:animEffect transition="in" filter="fade">
                                      <p:cBhvr>
                                        <p:cTn id="10" dur="1170"/>
                                        <p:tgtEl>
                                          <p:spTgt spid="4"/>
                                        </p:tgtEl>
                                      </p:cBhvr>
                                    </p:animEffect>
                                  </p:childTnLst>
                                </p:cTn>
                              </p:par>
                            </p:childTnLst>
                          </p:cTn>
                        </p:par>
                        <p:par>
                          <p:cTn id="11" fill="hold">
                            <p:stCondLst>
                              <p:cond delay="27410"/>
                            </p:stCondLst>
                            <p:childTnLst>
                              <p:par>
                                <p:cTn id="12" presetID="10" presetClass="entr" presetSubtype="0" fill="hold" grpId="0" nodeType="afterEffect">
                                  <p:stCondLst>
                                    <p:cond delay="500"/>
                                  </p:stCondLst>
                                  <p:iterate type="lt">
                                    <p:tmPct val="10000"/>
                                  </p:iterate>
                                  <p:childTnLst>
                                    <p:set>
                                      <p:cBhvr>
                                        <p:cTn id="13" dur="1" fill="hold">
                                          <p:stCondLst>
                                            <p:cond delay="0"/>
                                          </p:stCondLst>
                                        </p:cTn>
                                        <p:tgtEl>
                                          <p:spTgt spid="6"/>
                                        </p:tgtEl>
                                        <p:attrNameLst>
                                          <p:attrName>style.visibility</p:attrName>
                                        </p:attrNameLst>
                                      </p:cBhvr>
                                      <p:to>
                                        <p:strVal val="visible"/>
                                      </p:to>
                                    </p:set>
                                    <p:animEffect transition="in" filter="fade">
                                      <p:cBhvr>
                                        <p:cTn id="14" dur="1170"/>
                                        <p:tgtEl>
                                          <p:spTgt spid="6"/>
                                        </p:tgtEl>
                                      </p:cBhvr>
                                    </p:animEffect>
                                  </p:childTnLst>
                                </p:cTn>
                              </p:par>
                            </p:childTnLst>
                          </p:cTn>
                        </p:par>
                        <p:par>
                          <p:cTn id="15" fill="hold">
                            <p:stCondLst>
                              <p:cond delay="41833"/>
                            </p:stCondLst>
                            <p:childTnLst>
                              <p:par>
                                <p:cTn id="16" presetID="10" presetClass="entr" presetSubtype="0" fill="hold" grpId="0" nodeType="afterEffect">
                                  <p:stCondLst>
                                    <p:cond delay="50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70"/>
                                        <p:tgtEl>
                                          <p:spTgt spid="7"/>
                                        </p:tgtEl>
                                      </p:cBhvr>
                                    </p:animEffect>
                                  </p:childTnLst>
                                </p:cTn>
                              </p:par>
                            </p:childTnLst>
                          </p:cTn>
                        </p:par>
                        <p:par>
                          <p:cTn id="19" fill="hold">
                            <p:stCondLst>
                              <p:cond delay="69360"/>
                            </p:stCondLst>
                            <p:childTnLst>
                              <p:par>
                                <p:cTn id="20" presetID="10" presetClass="entr" presetSubtype="0" fill="hold" grpId="0" nodeType="afterEffect">
                                  <p:stCondLst>
                                    <p:cond delay="5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70"/>
                                        <p:tgtEl>
                                          <p:spTgt spid="8"/>
                                        </p:tgtEl>
                                      </p:cBhvr>
                                    </p:animEffect>
                                  </p:childTnLst>
                                </p:cTn>
                              </p:par>
                            </p:childTnLst>
                          </p:cTn>
                        </p:par>
                        <p:par>
                          <p:cTn id="23" fill="hold">
                            <p:stCondLst>
                              <p:cond delay="75008"/>
                            </p:stCondLst>
                            <p:childTnLst>
                              <p:par>
                                <p:cTn id="24" presetID="10" presetClass="entr" presetSubtype="0" fill="hold" grpId="0" nodeType="afterEffect">
                                  <p:stCondLst>
                                    <p:cond delay="5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70"/>
                                        <p:tgtEl>
                                          <p:spTgt spid="9"/>
                                        </p:tgtEl>
                                      </p:cBhvr>
                                    </p:animEffect>
                                  </p:childTnLst>
                                </p:cTn>
                              </p:par>
                            </p:childTnLst>
                          </p:cTn>
                        </p:par>
                        <p:par>
                          <p:cTn id="27" fill="hold">
                            <p:stCondLst>
                              <p:cond delay="77731"/>
                            </p:stCondLst>
                            <p:childTnLst>
                              <p:par>
                                <p:cTn id="28" presetID="10" presetClass="entr" presetSubtype="0" fill="hold" grpId="0" nodeType="afterEffect">
                                  <p:stCondLst>
                                    <p:cond delay="5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70"/>
                                        <p:tgtEl>
                                          <p:spTgt spid="10"/>
                                        </p:tgtEl>
                                      </p:cBhvr>
                                    </p:animEffect>
                                  </p:childTnLst>
                                </p:cTn>
                              </p:par>
                            </p:childTnLst>
                          </p:cTn>
                        </p:par>
                        <p:par>
                          <p:cTn id="31" fill="hold">
                            <p:stCondLst>
                              <p:cond delay="89580"/>
                            </p:stCondLst>
                            <p:childTnLst>
                              <p:par>
                                <p:cTn id="32" presetID="10" presetClass="entr" presetSubtype="0" fill="hold" grpId="0" nodeType="afterEffect">
                                  <p:stCondLst>
                                    <p:cond delay="50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170"/>
                                        <p:tgtEl>
                                          <p:spTgt spid="11"/>
                                        </p:tgtEl>
                                      </p:cBhvr>
                                    </p:animEffect>
                                  </p:childTnLst>
                                </p:cTn>
                              </p:par>
                            </p:childTnLst>
                          </p:cTn>
                        </p:par>
                        <p:par>
                          <p:cTn id="35" fill="hold">
                            <p:stCondLst>
                              <p:cond delay="114416"/>
                            </p:stCondLst>
                            <p:childTnLst>
                              <p:par>
                                <p:cTn id="36" presetID="1" presetClass="entr" presetSubtype="0" fill="hold" grpId="0" nodeType="afterEffect">
                                  <p:stCondLst>
                                    <p:cond delay="2000"/>
                                  </p:stCondLst>
                                  <p:childTnLst>
                                    <p:set>
                                      <p:cBhvr>
                                        <p:cTn id="3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13" name="Rectángulo 12">
            <a:extLst>
              <a:ext uri="{FF2B5EF4-FFF2-40B4-BE49-F238E27FC236}">
                <a16:creationId xmlns:a16="http://schemas.microsoft.com/office/drawing/2014/main" id="{E8C6E1A3-4D30-4B3C-AA92-4D57489EF6BA}"/>
              </a:ext>
            </a:extLst>
          </p:cNvPr>
          <p:cNvSpPr/>
          <p:nvPr/>
        </p:nvSpPr>
        <p:spPr>
          <a:xfrm>
            <a:off x="1" y="5692878"/>
            <a:ext cx="12005186"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temporada 2002  de Fórmula 1 comenzó esperanzadora,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tercer puesto en la carrera de su debut con McLaren en Australia.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2" name="Imagen 11" descr="Imagen que contiene hierba, carretera, exterior, deporte&#10;&#10;Descripción generada con confianza muy alta">
            <a:extLst>
              <a:ext uri="{FF2B5EF4-FFF2-40B4-BE49-F238E27FC236}">
                <a16:creationId xmlns:a16="http://schemas.microsoft.com/office/drawing/2014/main" id="{6CBACD37-CD3F-42AC-AF7A-5F7AF2A793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21676" y="-5288"/>
            <a:ext cx="4670323" cy="3094089"/>
          </a:xfrm>
          <a:prstGeom prst="rect">
            <a:avLst/>
          </a:prstGeom>
          <a:effectLst>
            <a:softEdge rad="317500"/>
          </a:effectLst>
        </p:spPr>
      </p:pic>
      <p:sp>
        <p:nvSpPr>
          <p:cNvPr id="4" name="Rectángulo 3">
            <a:extLst>
              <a:ext uri="{FF2B5EF4-FFF2-40B4-BE49-F238E27FC236}">
                <a16:creationId xmlns:a16="http://schemas.microsoft.com/office/drawing/2014/main" id="{9CC27719-F0D3-4568-9E65-4496D5F733C4}"/>
              </a:ext>
            </a:extLst>
          </p:cNvPr>
          <p:cNvSpPr/>
          <p:nvPr/>
        </p:nvSpPr>
        <p:spPr>
          <a:xfrm>
            <a:off x="1" y="88494"/>
            <a:ext cx="7551174"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cualquier caso, la </a:t>
            </a:r>
            <a:r>
              <a:rPr lang="es-ES" sz="1600" b="1" kern="1800" dirty="0">
                <a:solidFill>
                  <a:srgbClr val="000000"/>
                </a:solidFill>
                <a:latin typeface="Algerian" panose="04020705040A02060702" pitchFamily="82" charset="0"/>
                <a:ea typeface="Times New Roman" panose="02020603050405020304" pitchFamily="18" charset="0"/>
                <a:cs typeface="Times New Roman" panose="02020603050405020304" pitchFamily="18" charset="0"/>
              </a:rPr>
              <a:t>FIA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le concedió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superlicencia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necesaria teniendo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cuenta las buenas actuaciones que había tenido en las pruebas con el equipo.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D2B45F69-CD1E-4475-B0AB-EC7AF6AA78B3}"/>
              </a:ext>
            </a:extLst>
          </p:cNvPr>
          <p:cNvSpPr/>
          <p:nvPr/>
        </p:nvSpPr>
        <p:spPr>
          <a:xfrm>
            <a:off x="1" y="899654"/>
            <a:ext cx="7551174"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carrera de Räikkönen en la Fórmula 1 comenzó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Australia de 2001,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que consiguió un punto tras quedar sexto.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C7B4DA6-CD7F-454C-9D91-A0ACBB4A8FAD}"/>
              </a:ext>
            </a:extLst>
          </p:cNvPr>
          <p:cNvSpPr/>
          <p:nvPr/>
        </p:nvSpPr>
        <p:spPr>
          <a:xfrm>
            <a:off x="1" y="1976283"/>
            <a:ext cx="7551174"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el finlandés se unía al selecto club de pilotos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lograban puntuar en su debut, como Alain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Prost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7DD09836-59DC-434F-88EC-0C76DEC6C041}"/>
              </a:ext>
            </a:extLst>
          </p:cNvPr>
          <p:cNvSpPr/>
          <p:nvPr/>
        </p:nvSpPr>
        <p:spPr>
          <a:xfrm>
            <a:off x="1" y="2743206"/>
            <a:ext cx="7521675"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 temporada de debut obtuvo nueve puntos y, junto con su compañero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escudería Nick Heidfeld, ayudó al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Sauber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 conseguir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cuarta posición general en el campeonato de constructores.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4E369FC-9025-4845-9DC0-818D0793822C}"/>
              </a:ext>
            </a:extLst>
          </p:cNvPr>
          <p:cNvSpPr/>
          <p:nvPr/>
        </p:nvSpPr>
        <p:spPr>
          <a:xfrm>
            <a:off x="1" y="3923072"/>
            <a:ext cx="12191998"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actuación en 2001 no pasó inadvertida y McLaren lo eligió para ocupar el lugar que dejaba el doble campeón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también finlandés Mika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Häkkinen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quien se retiró al finalizar el campeonato 2001.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5707557-033E-411A-A1FF-3BEC158D0441}"/>
              </a:ext>
            </a:extLst>
          </p:cNvPr>
          <p:cNvSpPr/>
          <p:nvPr/>
        </p:nvSpPr>
        <p:spPr>
          <a:xfrm>
            <a:off x="0" y="4793231"/>
            <a:ext cx="12191999" cy="409792"/>
          </a:xfrm>
          <a:prstGeom prst="rect">
            <a:avLst/>
          </a:prstGeom>
        </p:spPr>
        <p:txBody>
          <a:bodyPr wrap="square">
            <a:spAutoFit/>
          </a:bodyPr>
          <a:lstStyle/>
          <a:p>
            <a:pPr algn="ctr">
              <a:lnSpc>
                <a:spcPts val="2400"/>
              </a:lnSpc>
            </a:pPr>
            <a:r>
              <a:rPr lang="es-ES" sz="2800" b="1" kern="0" dirty="0">
                <a:ln>
                  <a:solidFill>
                    <a:srgbClr val="996633"/>
                  </a:solidFill>
                </a:ln>
                <a:solidFill>
                  <a:srgbClr val="FFC000"/>
                </a:solidFill>
                <a:latin typeface="Algerian" panose="04020705040A02060702" pitchFamily="82" charset="0"/>
                <a:cs typeface="Arial"/>
              </a:rPr>
              <a:t>McLaren-Mercedes 2002-2006</a:t>
            </a:r>
            <a:endParaRPr lang="es-MX" sz="2800" b="1" kern="0" dirty="0">
              <a:ln>
                <a:solidFill>
                  <a:srgbClr val="996633"/>
                </a:solidFill>
              </a:ln>
              <a:solidFill>
                <a:srgbClr val="FFC000"/>
              </a:solidFill>
              <a:latin typeface="Algerian" panose="04020705040A02060702" pitchFamily="82" charset="0"/>
              <a:cs typeface="Arial"/>
            </a:endParaRPr>
          </a:p>
        </p:txBody>
      </p:sp>
      <p:sp>
        <p:nvSpPr>
          <p:cNvPr id="10" name="Rectángulo 9">
            <a:extLst>
              <a:ext uri="{FF2B5EF4-FFF2-40B4-BE49-F238E27FC236}">
                <a16:creationId xmlns:a16="http://schemas.microsoft.com/office/drawing/2014/main" id="{5289FFC1-BD8C-4C85-9E52-07075F325A4B}"/>
              </a:ext>
            </a:extLst>
          </p:cNvPr>
          <p:cNvSpPr/>
          <p:nvPr/>
        </p:nvSpPr>
        <p:spPr>
          <a:xfrm>
            <a:off x="0" y="5279935"/>
            <a:ext cx="12191999" cy="400110"/>
          </a:xfrm>
          <a:prstGeom prst="rect">
            <a:avLst/>
          </a:prstGeom>
        </p:spPr>
        <p:txBody>
          <a:bodyPr wrap="square">
            <a:spAutoFit/>
          </a:bodyPr>
          <a:lstStyle/>
          <a:p>
            <a:pPr algn="ctr">
              <a:lnSpc>
                <a:spcPts val="2400"/>
              </a:lnSpc>
              <a:spcAft>
                <a:spcPts val="0"/>
              </a:spcAft>
            </a:pPr>
            <a:r>
              <a:rPr lang="es-ES" sz="2000" b="1" kern="0" dirty="0">
                <a:ln>
                  <a:solidFill>
                    <a:srgbClr val="996633"/>
                  </a:solidFill>
                </a:ln>
                <a:solidFill>
                  <a:srgbClr val="FFC000"/>
                </a:solidFill>
                <a:latin typeface="Algerian" panose="04020705040A02060702" pitchFamily="82" charset="0"/>
                <a:cs typeface="Arial"/>
              </a:rPr>
              <a:t>2002</a:t>
            </a:r>
            <a:endParaRPr lang="es-MX" sz="2000" b="1" kern="0" dirty="0">
              <a:ln>
                <a:solidFill>
                  <a:srgbClr val="996633"/>
                </a:solidFill>
              </a:ln>
              <a:solidFill>
                <a:srgbClr val="FFC000"/>
              </a:solidFill>
              <a:latin typeface="Algerian" panose="04020705040A02060702" pitchFamily="82" charset="0"/>
              <a:cs typeface="Arial"/>
            </a:endParaRPr>
          </a:p>
        </p:txBody>
      </p:sp>
      <p:sp>
        <p:nvSpPr>
          <p:cNvPr id="11" name="Rectángulo 10">
            <a:extLst>
              <a:ext uri="{FF2B5EF4-FFF2-40B4-BE49-F238E27FC236}">
                <a16:creationId xmlns:a16="http://schemas.microsoft.com/office/drawing/2014/main" id="{27DF2410-B133-4C8E-9B24-8F64966E3A9F}"/>
              </a:ext>
            </a:extLst>
          </p:cNvPr>
          <p:cNvSpPr/>
          <p:nvPr/>
        </p:nvSpPr>
        <p:spPr>
          <a:xfrm>
            <a:off x="7300452" y="2920198"/>
            <a:ext cx="4891547" cy="1046440"/>
          </a:xfrm>
          <a:prstGeom prst="rect">
            <a:avLst/>
          </a:prstGeom>
        </p:spPr>
        <p:txBody>
          <a:bodyPr wrap="square">
            <a:spAutoFit/>
          </a:bodyPr>
          <a:lstStyle/>
          <a:p>
            <a:pPr algn="ctr">
              <a:lnSpc>
                <a:spcPts val="2400"/>
              </a:lnSpc>
              <a:spcAft>
                <a:spcPts val="0"/>
              </a:spcAft>
            </a:pPr>
            <a:r>
              <a:rPr lang="es-ES" sz="2800" b="1" kern="1800" dirty="0">
                <a:solidFill>
                  <a:schemeClr val="accent2">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Kimi Räikkönen al volante de su MP4-17 durante la disputa del Gran Premio </a:t>
            </a:r>
          </a:p>
          <a:p>
            <a:pPr algn="ctr">
              <a:lnSpc>
                <a:spcPts val="2400"/>
              </a:lnSpc>
              <a:spcAft>
                <a:spcPts val="0"/>
              </a:spcAft>
            </a:pPr>
            <a:r>
              <a:rPr lang="es-ES" sz="2800" b="1" kern="1800" dirty="0">
                <a:solidFill>
                  <a:schemeClr val="accent2">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de los Estados Unidos de 2002.</a:t>
            </a:r>
            <a:endParaRPr lang="es-MX" sz="2800" b="1" dirty="0">
              <a:solidFill>
                <a:schemeClr val="accent2">
                  <a:lumMod val="50000"/>
                </a:schemeClr>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385BB8E5-242E-4F6A-ADD2-F50FDEFE5820}"/>
              </a:ext>
            </a:extLst>
          </p:cNvPr>
          <p:cNvSpPr/>
          <p:nvPr/>
        </p:nvSpPr>
        <p:spPr>
          <a:xfrm>
            <a:off x="0" y="6459794"/>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término de la temporada fue finalmente sexto, con tres podios más, logrados en Europa, Francia y Japón.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22CC05ED-B367-4478-BBA3-6723CC2C9175}"/>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775770428"/>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afterEffect">
                                  <p:stCondLst>
                                    <p:cond delay="500"/>
                                  </p:stCondLst>
                                  <p:childTnLst>
                                    <p:set>
                                      <p:cBhvr>
                                        <p:cTn id="6" dur="1" fill="hold">
                                          <p:stCondLst>
                                            <p:cond delay="0"/>
                                          </p:stCondLst>
                                        </p:cTn>
                                        <p:tgtEl>
                                          <p:spTgt spid="12"/>
                                        </p:tgtEl>
                                        <p:attrNameLst>
                                          <p:attrName>style.visibility</p:attrName>
                                        </p:attrNameLst>
                                      </p:cBhvr>
                                      <p:to>
                                        <p:strVal val="visible"/>
                                      </p:to>
                                    </p:set>
                                    <p:anim calcmode="lin" valueType="num">
                                      <p:cBhvr additive="base">
                                        <p:cTn id="7" dur="27500" fill="hold"/>
                                        <p:tgtEl>
                                          <p:spTgt spid="12"/>
                                        </p:tgtEl>
                                        <p:attrNameLst>
                                          <p:attrName>ppt_x</p:attrName>
                                        </p:attrNameLst>
                                      </p:cBhvr>
                                      <p:tavLst>
                                        <p:tav tm="0">
                                          <p:val>
                                            <p:strVal val="1+#ppt_w/2"/>
                                          </p:val>
                                        </p:tav>
                                        <p:tav tm="100000">
                                          <p:val>
                                            <p:strVal val="#ppt_x"/>
                                          </p:val>
                                        </p:tav>
                                      </p:tavLst>
                                    </p:anim>
                                    <p:anim calcmode="lin" valueType="num">
                                      <p:cBhvr additive="base">
                                        <p:cTn id="8" dur="27500" fill="hold"/>
                                        <p:tgtEl>
                                          <p:spTgt spid="12"/>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par>
                                <p:cTn id="12" presetID="10" presetClass="entr" presetSubtype="0" fill="hold" grpId="0" nodeType="withEffect">
                                  <p:stCondLst>
                                    <p:cond delay="17750"/>
                                  </p:stCondLst>
                                  <p:iterate type="lt">
                                    <p:tmPct val="10000"/>
                                  </p:iterate>
                                  <p:childTnLst>
                                    <p:set>
                                      <p:cBhvr>
                                        <p:cTn id="13" dur="1" fill="hold">
                                          <p:stCondLst>
                                            <p:cond delay="0"/>
                                          </p:stCondLst>
                                        </p:cTn>
                                        <p:tgtEl>
                                          <p:spTgt spid="11"/>
                                        </p:tgtEl>
                                        <p:attrNameLst>
                                          <p:attrName>style.visibility</p:attrName>
                                        </p:attrNameLst>
                                      </p:cBhvr>
                                      <p:to>
                                        <p:strVal val="visible"/>
                                      </p:to>
                                    </p:set>
                                    <p:animEffect transition="in" filter="fade">
                                      <p:cBhvr>
                                        <p:cTn id="14" dur="1170"/>
                                        <p:tgtEl>
                                          <p:spTgt spid="11"/>
                                        </p:tgtEl>
                                      </p:cBhvr>
                                    </p:animEffect>
                                  </p:childTnLst>
                                </p:cTn>
                              </p:par>
                            </p:childTnLst>
                          </p:cTn>
                        </p:par>
                        <p:par>
                          <p:cTn id="15" fill="hold">
                            <p:stCondLst>
                              <p:cond delay="28865"/>
                            </p:stCondLst>
                            <p:childTnLst>
                              <p:par>
                                <p:cTn id="16" presetID="10" presetClass="entr" presetSubtype="0" fill="hold" grpId="0" nodeType="afterEffect">
                                  <p:stCondLst>
                                    <p:cond delay="1000"/>
                                  </p:stCondLst>
                                  <p:iterate type="lt">
                                    <p:tmPct val="10000"/>
                                  </p:iterate>
                                  <p:childTnLst>
                                    <p:set>
                                      <p:cBhvr>
                                        <p:cTn id="17" dur="1" fill="hold">
                                          <p:stCondLst>
                                            <p:cond delay="0"/>
                                          </p:stCondLst>
                                        </p:cTn>
                                        <p:tgtEl>
                                          <p:spTgt spid="5"/>
                                        </p:tgtEl>
                                        <p:attrNameLst>
                                          <p:attrName>style.visibility</p:attrName>
                                        </p:attrNameLst>
                                      </p:cBhvr>
                                      <p:to>
                                        <p:strVal val="visible"/>
                                      </p:to>
                                    </p:set>
                                    <p:animEffect transition="in" filter="fade">
                                      <p:cBhvr>
                                        <p:cTn id="18" dur="1170"/>
                                        <p:tgtEl>
                                          <p:spTgt spid="5"/>
                                        </p:tgtEl>
                                      </p:cBhvr>
                                    </p:animEffect>
                                  </p:childTnLst>
                                </p:cTn>
                              </p:par>
                            </p:childTnLst>
                          </p:cTn>
                        </p:par>
                        <p:par>
                          <p:cTn id="19" fill="hold">
                            <p:stCondLst>
                              <p:cond delay="43788"/>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70"/>
                                        <p:tgtEl>
                                          <p:spTgt spid="6"/>
                                        </p:tgtEl>
                                      </p:cBhvr>
                                    </p:animEffect>
                                  </p:childTnLst>
                                </p:cTn>
                              </p:par>
                            </p:childTnLst>
                          </p:cTn>
                        </p:par>
                        <p:par>
                          <p:cTn id="23" fill="hold">
                            <p:stCondLst>
                              <p:cond delay="55903"/>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7"/>
                                        </p:tgtEl>
                                        <p:attrNameLst>
                                          <p:attrName>style.visibility</p:attrName>
                                        </p:attrNameLst>
                                      </p:cBhvr>
                                      <p:to>
                                        <p:strVal val="visible"/>
                                      </p:to>
                                    </p:set>
                                    <p:animEffect transition="in" filter="fade">
                                      <p:cBhvr>
                                        <p:cTn id="26" dur="1170"/>
                                        <p:tgtEl>
                                          <p:spTgt spid="7"/>
                                        </p:tgtEl>
                                      </p:cBhvr>
                                    </p:animEffect>
                                  </p:childTnLst>
                                </p:cTn>
                              </p:par>
                            </p:childTnLst>
                          </p:cTn>
                        </p:par>
                        <p:par>
                          <p:cTn id="27" fill="hold">
                            <p:stCondLst>
                              <p:cond delay="77144"/>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8"/>
                                        </p:tgtEl>
                                        <p:attrNameLst>
                                          <p:attrName>style.visibility</p:attrName>
                                        </p:attrNameLst>
                                      </p:cBhvr>
                                      <p:to>
                                        <p:strVal val="visible"/>
                                      </p:to>
                                    </p:set>
                                    <p:animEffect transition="in" filter="fade">
                                      <p:cBhvr>
                                        <p:cTn id="30" dur="1170"/>
                                        <p:tgtEl>
                                          <p:spTgt spid="8"/>
                                        </p:tgtEl>
                                      </p:cBhvr>
                                    </p:animEffect>
                                  </p:childTnLst>
                                </p:cTn>
                              </p:par>
                            </p:childTnLst>
                          </p:cTn>
                        </p:par>
                        <p:par>
                          <p:cTn id="31" fill="hold">
                            <p:stCondLst>
                              <p:cond delay="98034"/>
                            </p:stCondLst>
                            <p:childTnLst>
                              <p:par>
                                <p:cTn id="32" presetID="10" presetClass="entr" presetSubtype="0" fill="hold" grpId="0" nodeType="afterEffect">
                                  <p:stCondLst>
                                    <p:cond delay="1500"/>
                                  </p:stCondLst>
                                  <p:iterate type="lt">
                                    <p:tmPct val="10000"/>
                                  </p:iterate>
                                  <p:childTnLst>
                                    <p:set>
                                      <p:cBhvr>
                                        <p:cTn id="33" dur="1" fill="hold">
                                          <p:stCondLst>
                                            <p:cond delay="0"/>
                                          </p:stCondLst>
                                        </p:cTn>
                                        <p:tgtEl>
                                          <p:spTgt spid="9"/>
                                        </p:tgtEl>
                                        <p:attrNameLst>
                                          <p:attrName>style.visibility</p:attrName>
                                        </p:attrNameLst>
                                      </p:cBhvr>
                                      <p:to>
                                        <p:strVal val="visible"/>
                                      </p:to>
                                    </p:set>
                                    <p:animEffect transition="in" filter="fade">
                                      <p:cBhvr>
                                        <p:cTn id="34" dur="1170"/>
                                        <p:tgtEl>
                                          <p:spTgt spid="9"/>
                                        </p:tgtEl>
                                      </p:cBhvr>
                                    </p:animEffect>
                                  </p:childTnLst>
                                </p:cTn>
                              </p:par>
                            </p:childTnLst>
                          </p:cTn>
                        </p:par>
                        <p:par>
                          <p:cTn id="35" fill="hold">
                            <p:stCondLst>
                              <p:cond delay="103512"/>
                            </p:stCondLst>
                            <p:childTnLst>
                              <p:par>
                                <p:cTn id="36" presetID="10" presetClass="entr" presetSubtype="0" fill="hold" grpId="0" nodeType="afterEffect">
                                  <p:stCondLst>
                                    <p:cond delay="1500"/>
                                  </p:stCondLst>
                                  <p:iterate type="lt">
                                    <p:tmPct val="10000"/>
                                  </p:iterate>
                                  <p:childTnLst>
                                    <p:set>
                                      <p:cBhvr>
                                        <p:cTn id="37" dur="1" fill="hold">
                                          <p:stCondLst>
                                            <p:cond delay="0"/>
                                          </p:stCondLst>
                                        </p:cTn>
                                        <p:tgtEl>
                                          <p:spTgt spid="10"/>
                                        </p:tgtEl>
                                        <p:attrNameLst>
                                          <p:attrName>style.visibility</p:attrName>
                                        </p:attrNameLst>
                                      </p:cBhvr>
                                      <p:to>
                                        <p:strVal val="visible"/>
                                      </p:to>
                                    </p:set>
                                    <p:animEffect transition="in" filter="fade">
                                      <p:cBhvr>
                                        <p:cTn id="38" dur="1170"/>
                                        <p:tgtEl>
                                          <p:spTgt spid="10"/>
                                        </p:tgtEl>
                                      </p:cBhvr>
                                    </p:animEffect>
                                  </p:childTnLst>
                                </p:cTn>
                              </p:par>
                            </p:childTnLst>
                          </p:cTn>
                        </p:par>
                        <p:par>
                          <p:cTn id="39" fill="hold">
                            <p:stCondLst>
                              <p:cond delay="106533"/>
                            </p:stCondLst>
                            <p:childTnLst>
                              <p:par>
                                <p:cTn id="40" presetID="10" presetClass="entr" presetSubtype="0" fill="hold" grpId="0" nodeType="afterEffect">
                                  <p:stCondLst>
                                    <p:cond delay="1500"/>
                                  </p:stCondLst>
                                  <p:iterate type="lt">
                                    <p:tmPct val="10000"/>
                                  </p:iterate>
                                  <p:childTnLst>
                                    <p:set>
                                      <p:cBhvr>
                                        <p:cTn id="41" dur="1" fill="hold">
                                          <p:stCondLst>
                                            <p:cond delay="0"/>
                                          </p:stCondLst>
                                        </p:cTn>
                                        <p:tgtEl>
                                          <p:spTgt spid="13"/>
                                        </p:tgtEl>
                                        <p:attrNameLst>
                                          <p:attrName>style.visibility</p:attrName>
                                        </p:attrNameLst>
                                      </p:cBhvr>
                                      <p:to>
                                        <p:strVal val="visible"/>
                                      </p:to>
                                    </p:set>
                                    <p:animEffect transition="in" filter="fade">
                                      <p:cBhvr>
                                        <p:cTn id="42" dur="1170"/>
                                        <p:tgtEl>
                                          <p:spTgt spid="13"/>
                                        </p:tgtEl>
                                      </p:cBhvr>
                                    </p:animEffect>
                                  </p:childTnLst>
                                </p:cTn>
                              </p:par>
                            </p:childTnLst>
                          </p:cTn>
                        </p:par>
                        <p:par>
                          <p:cTn id="43" fill="hold">
                            <p:stCondLst>
                              <p:cond delay="121371"/>
                            </p:stCondLst>
                            <p:childTnLst>
                              <p:par>
                                <p:cTn id="44" presetID="10" presetClass="entr" presetSubtype="0" fill="hold" grpId="0" nodeType="afterEffect">
                                  <p:stCondLst>
                                    <p:cond delay="1000"/>
                                  </p:stCondLst>
                                  <p:iterate type="lt">
                                    <p:tmPct val="10000"/>
                                  </p:iterate>
                                  <p:childTnLst>
                                    <p:set>
                                      <p:cBhvr>
                                        <p:cTn id="45" dur="1" fill="hold">
                                          <p:stCondLst>
                                            <p:cond delay="0"/>
                                          </p:stCondLst>
                                        </p:cTn>
                                        <p:tgtEl>
                                          <p:spTgt spid="14"/>
                                        </p:tgtEl>
                                        <p:attrNameLst>
                                          <p:attrName>style.visibility</p:attrName>
                                        </p:attrNameLst>
                                      </p:cBhvr>
                                      <p:to>
                                        <p:strVal val="visible"/>
                                      </p:to>
                                    </p:set>
                                    <p:animEffect transition="in" filter="fade">
                                      <p:cBhvr>
                                        <p:cTn id="46" dur="1170"/>
                                        <p:tgtEl>
                                          <p:spTgt spid="14"/>
                                        </p:tgtEl>
                                      </p:cBhvr>
                                    </p:animEffect>
                                  </p:childTnLst>
                                </p:cTn>
                              </p:par>
                            </p:childTnLst>
                          </p:cTn>
                        </p:par>
                        <p:par>
                          <p:cTn id="47" fill="hold">
                            <p:stCondLst>
                              <p:cond delay="133837"/>
                            </p:stCondLst>
                            <p:childTnLst>
                              <p:par>
                                <p:cTn id="48" presetID="1" presetClass="entr" presetSubtype="0" fill="hold" grpId="0" nodeType="afterEffect">
                                  <p:stCondLst>
                                    <p:cond delay="2000"/>
                                  </p:stCondLst>
                                  <p:childTnLst>
                                    <p:set>
                                      <p:cBhvr>
                                        <p:cTn id="49"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P spid="4" grpId="0"/>
      <p:bldP spid="5" grpId="0"/>
      <p:bldP spid="6" grpId="0"/>
      <p:bldP spid="7" grpId="0"/>
      <p:bldP spid="8" grpId="0"/>
      <p:bldP spid="9" grpId="0"/>
      <p:bldP spid="10" grpId="0"/>
      <p:bldP spid="11" grpId="0"/>
      <p:bldP spid="14" grpId="0"/>
      <p:bldP spid="15"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3CC558F3-E3F5-418A-AAB5-5D840425CB21}"/>
              </a:ext>
            </a:extLst>
          </p:cNvPr>
          <p:cNvSpPr/>
          <p:nvPr/>
        </p:nvSpPr>
        <p:spPr>
          <a:xfrm>
            <a:off x="0" y="29499"/>
            <a:ext cx="12191999"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 acabó por detrás de su compañero de equipo, con un total de 24 puntos por 41 del escocés David Coulthard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clasificación, y quedando su escudería tercera en el campeonato de constructores.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DD7EB74-5409-42F4-9DA5-5587B7A2F494}"/>
              </a:ext>
            </a:extLst>
          </p:cNvPr>
          <p:cNvSpPr/>
          <p:nvPr/>
        </p:nvSpPr>
        <p:spPr>
          <a:xfrm>
            <a:off x="0" y="766921"/>
            <a:ext cx="1219199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un año un tanto agridulce para él, ya que en 17 carreras sumó once abandonos, 6 de ellos debidos a roturas de motor.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98628168-C23A-465E-BDB4-5C236F07877B}"/>
              </a:ext>
            </a:extLst>
          </p:cNvPr>
          <p:cNvSpPr/>
          <p:nvPr/>
        </p:nvSpPr>
        <p:spPr>
          <a:xfrm>
            <a:off x="7551173" y="1342107"/>
            <a:ext cx="4454013" cy="400110"/>
          </a:xfrm>
          <a:prstGeom prst="rect">
            <a:avLst/>
          </a:prstGeom>
        </p:spPr>
        <p:txBody>
          <a:bodyPr wrap="square">
            <a:spAutoFit/>
          </a:bodyPr>
          <a:lstStyle/>
          <a:p>
            <a:pPr algn="ctr">
              <a:lnSpc>
                <a:spcPts val="2400"/>
              </a:lnSpc>
            </a:pPr>
            <a:r>
              <a:rPr lang="es-ES" sz="2400" b="1" kern="0" dirty="0">
                <a:ln>
                  <a:solidFill>
                    <a:srgbClr val="996633"/>
                  </a:solidFill>
                </a:ln>
                <a:solidFill>
                  <a:srgbClr val="FFC000"/>
                </a:solidFill>
                <a:latin typeface="Algerian" panose="04020705040A02060702" pitchFamily="82" charset="0"/>
                <a:cs typeface="Arial"/>
              </a:rPr>
              <a:t>2003</a:t>
            </a:r>
            <a:endParaRPr lang="es-MX" sz="2400" b="1" kern="0" dirty="0">
              <a:ln>
                <a:solidFill>
                  <a:srgbClr val="996633"/>
                </a:solidFill>
              </a:ln>
              <a:solidFill>
                <a:srgbClr val="FFC000"/>
              </a:solidFill>
              <a:latin typeface="Algerian" panose="04020705040A02060702" pitchFamily="82" charset="0"/>
              <a:cs typeface="Arial"/>
            </a:endParaRPr>
          </a:p>
        </p:txBody>
      </p:sp>
      <p:sp>
        <p:nvSpPr>
          <p:cNvPr id="8" name="Rectángulo 7">
            <a:extLst>
              <a:ext uri="{FF2B5EF4-FFF2-40B4-BE49-F238E27FC236}">
                <a16:creationId xmlns:a16="http://schemas.microsoft.com/office/drawing/2014/main" id="{2F51D3EA-7185-4665-BE18-CBBD86564F89}"/>
              </a:ext>
            </a:extLst>
          </p:cNvPr>
          <p:cNvSpPr/>
          <p:nvPr/>
        </p:nvSpPr>
        <p:spPr>
          <a:xfrm>
            <a:off x="7536426" y="1887789"/>
            <a:ext cx="4655573"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temporada 2003, el finlandés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convirtió en subcampeón del mundo,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detrás de Michael Schumacher,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quien logró noventa y tres puntos,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dos más que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4F0764BF-1308-453D-8825-0EE593249AE0}"/>
              </a:ext>
            </a:extLst>
          </p:cNvPr>
          <p:cNvSpPr/>
          <p:nvPr/>
        </p:nvSpPr>
        <p:spPr>
          <a:xfrm>
            <a:off x="7551174" y="3583850"/>
            <a:ext cx="4640825"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Fue en esta temporada cuando el finlandés ganó su primera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Gran Premio de Malasia 2003,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no sólo este premio le bastó.</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0" name="Imagen 9" descr="Imagen que contiene reproductor, exterior, persona, béisbol&#10;&#10;Descripción generada con confianza muy alta">
            <a:extLst>
              <a:ext uri="{FF2B5EF4-FFF2-40B4-BE49-F238E27FC236}">
                <a16:creationId xmlns:a16="http://schemas.microsoft.com/office/drawing/2014/main" id="{1E368C7F-E2E2-41AA-AFFA-8BFE093F439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1226" y="811166"/>
            <a:ext cx="7108722" cy="4078629"/>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11" name="Rectángulo 10">
            <a:extLst>
              <a:ext uri="{FF2B5EF4-FFF2-40B4-BE49-F238E27FC236}">
                <a16:creationId xmlns:a16="http://schemas.microsoft.com/office/drawing/2014/main" id="{1860DAA9-997F-4E56-97AF-685B1FF6D434}"/>
              </a:ext>
            </a:extLst>
          </p:cNvPr>
          <p:cNvSpPr/>
          <p:nvPr/>
        </p:nvSpPr>
        <p:spPr>
          <a:xfrm>
            <a:off x="0" y="5102945"/>
            <a:ext cx="12191999"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Se convirtió en un asiduo del podio, consiguiendo 10  en la temporada, pese a que su monoplaza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el MP4-17D</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era más que una simple evolución de su predecesor.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203508D5-03E5-468F-91F6-F91D8B260165}"/>
              </a:ext>
            </a:extLst>
          </p:cNvPr>
          <p:cNvSpPr/>
          <p:nvPr/>
        </p:nvSpPr>
        <p:spPr>
          <a:xfrm>
            <a:off x="0" y="5884613"/>
            <a:ext cx="12191999"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Superó claramente a su compañero de equipo y sólo la mala suerte le privó de un posible Campeonato del Mundo.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0D99DB7A-0296-4E69-A103-7F0F510A4734}"/>
              </a:ext>
            </a:extLst>
          </p:cNvPr>
          <p:cNvSpPr/>
          <p:nvPr/>
        </p:nvSpPr>
        <p:spPr>
          <a:xfrm>
            <a:off x="206477" y="6430301"/>
            <a:ext cx="1179871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escudería, McLaren, terminó en tercer lugar, a dos puntos de la segunda, Williams.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B979CBD2-6E48-4738-9946-7093494CA223}"/>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111262939"/>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70"/>
                                        <p:tgtEl>
                                          <p:spTgt spid="5"/>
                                        </p:tgtEl>
                                      </p:cBhvr>
                                    </p:animEffect>
                                  </p:childTnLst>
                                </p:cTn>
                              </p:par>
                            </p:childTnLst>
                          </p:cTn>
                        </p:par>
                        <p:par>
                          <p:cTn id="8" fill="hold">
                            <p:stCondLst>
                              <p:cond delay="20741"/>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34143"/>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37164"/>
                            </p:stCondLst>
                            <p:childTnLst>
                              <p:par>
                                <p:cTn id="17" presetID="8" presetClass="entr" presetSubtype="32"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diamond(out)">
                                      <p:cBhvr>
                                        <p:cTn id="19" dur="17000"/>
                                        <p:tgtEl>
                                          <p:spTgt spid="10"/>
                                        </p:tgtEl>
                                      </p:cBhvr>
                                    </p:animEffect>
                                  </p:childTnLst>
                                </p:cTn>
                              </p:par>
                              <p:par>
                                <p:cTn id="20" presetID="10" presetClass="entr" presetSubtype="0" fill="hold" grpId="0" nodeType="withEffect">
                                  <p:stCondLst>
                                    <p:cond delay="10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70"/>
                                        <p:tgtEl>
                                          <p:spTgt spid="8"/>
                                        </p:tgtEl>
                                      </p:cBhvr>
                                    </p:animEffect>
                                  </p:childTnLst>
                                </p:cTn>
                              </p:par>
                            </p:childTnLst>
                          </p:cTn>
                        </p:par>
                        <p:par>
                          <p:cTn id="23" fill="hold">
                            <p:stCondLst>
                              <p:cond delay="55363"/>
                            </p:stCondLst>
                            <p:childTnLst>
                              <p:par>
                                <p:cTn id="24" presetID="10" presetClass="entr" presetSubtype="0" fill="hold" grpId="0" nodeType="afterEffect">
                                  <p:stCondLst>
                                    <p:cond delay="10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70"/>
                                        <p:tgtEl>
                                          <p:spTgt spid="9"/>
                                        </p:tgtEl>
                                      </p:cBhvr>
                                    </p:animEffect>
                                  </p:childTnLst>
                                </p:cTn>
                              </p:par>
                            </p:childTnLst>
                          </p:cTn>
                        </p:par>
                        <p:par>
                          <p:cTn id="27" fill="hold">
                            <p:stCondLst>
                              <p:cond delay="70286"/>
                            </p:stCondLst>
                            <p:childTnLst>
                              <p:par>
                                <p:cTn id="28" presetID="10" presetClass="entr" presetSubtype="0" fill="hold" grpId="0" nodeType="afterEffect">
                                  <p:stCondLst>
                                    <p:cond delay="100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170"/>
                                        <p:tgtEl>
                                          <p:spTgt spid="11"/>
                                        </p:tgtEl>
                                      </p:cBhvr>
                                    </p:animEffect>
                                  </p:childTnLst>
                                </p:cTn>
                              </p:par>
                            </p:childTnLst>
                          </p:cTn>
                        </p:par>
                        <p:par>
                          <p:cTn id="31" fill="hold">
                            <p:stCondLst>
                              <p:cond delay="87783"/>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170"/>
                                        <p:tgtEl>
                                          <p:spTgt spid="12"/>
                                        </p:tgtEl>
                                      </p:cBhvr>
                                    </p:animEffect>
                                  </p:childTnLst>
                                </p:cTn>
                              </p:par>
                            </p:childTnLst>
                          </p:cTn>
                        </p:par>
                        <p:par>
                          <p:cTn id="35" fill="hold">
                            <p:stCondLst>
                              <p:cond delay="100366"/>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170"/>
                                        <p:tgtEl>
                                          <p:spTgt spid="13"/>
                                        </p:tgtEl>
                                      </p:cBhvr>
                                    </p:animEffect>
                                  </p:childTnLst>
                                </p:cTn>
                              </p:par>
                            </p:childTnLst>
                          </p:cTn>
                        </p:par>
                        <p:par>
                          <p:cTn id="39" fill="hold">
                            <p:stCondLst>
                              <p:cond delay="110843"/>
                            </p:stCondLst>
                            <p:childTnLst>
                              <p:par>
                                <p:cTn id="40" presetID="1" presetClass="entr" presetSubtype="0" fill="hold" grpId="0" nodeType="afterEffect">
                                  <p:stCondLst>
                                    <p:cond delay="2000"/>
                                  </p:stCondLst>
                                  <p:childTnLst>
                                    <p:set>
                                      <p:cBhvr>
                                        <p:cTn id="41"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1" grpId="0"/>
      <p:bldP spid="12" grpId="0"/>
      <p:bldP spid="13" grpId="0"/>
      <p:bldP spid="14" grpId="0"/>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206477" y="132738"/>
            <a:ext cx="11798710" cy="430887"/>
          </a:xfrm>
          <a:prstGeom prst="rect">
            <a:avLst/>
          </a:prstGeom>
        </p:spPr>
        <p:txBody>
          <a:bodyPr wrap="square">
            <a:spAutoFit/>
          </a:bodyPr>
          <a:lstStyle/>
          <a:p>
            <a:pPr algn="ctr">
              <a:lnSpc>
                <a:spcPts val="2400"/>
              </a:lnSpc>
            </a:pPr>
            <a:r>
              <a:rPr lang="es-ES" sz="2400" b="1" kern="0" dirty="0">
                <a:ln>
                  <a:solidFill>
                    <a:srgbClr val="996633"/>
                  </a:solidFill>
                </a:ln>
                <a:solidFill>
                  <a:srgbClr val="FFC000"/>
                </a:solidFill>
                <a:latin typeface="Algerian" panose="04020705040A02060702" pitchFamily="82" charset="0"/>
                <a:cs typeface="Arial"/>
              </a:rPr>
              <a:t>2004</a:t>
            </a:r>
            <a:endParaRPr lang="es-MX" sz="2400" b="1" kern="0" dirty="0">
              <a:ln>
                <a:solidFill>
                  <a:srgbClr val="996633"/>
                </a:solidFill>
              </a:ln>
              <a:solidFill>
                <a:srgbClr val="FFC000"/>
              </a:solidFill>
              <a:latin typeface="Algerian" panose="04020705040A02060702" pitchFamily="82" charset="0"/>
              <a:cs typeface="Arial"/>
            </a:endParaRPr>
          </a:p>
        </p:txBody>
      </p:sp>
      <p:pic>
        <p:nvPicPr>
          <p:cNvPr id="5" name="Imagen 4" descr="Imagen que contiene persona, hombre, reproductor, exterior&#10;&#10;Descripción generada con confianza alta">
            <a:extLst>
              <a:ext uri="{FF2B5EF4-FFF2-40B4-BE49-F238E27FC236}">
                <a16:creationId xmlns:a16="http://schemas.microsoft.com/office/drawing/2014/main" id="{FAE09655-9359-4D70-9DB0-214572786082}"/>
              </a:ext>
            </a:extLst>
          </p:cNvPr>
          <p:cNvPicPr>
            <a:picLocks noChangeAspect="1"/>
          </p:cNvPicPr>
          <p:nvPr/>
        </p:nvPicPr>
        <p:blipFill rotWithShape="1">
          <a:blip r:embed="rId3">
            <a:extLst>
              <a:ext uri="{28A0092B-C50C-407E-A947-70E740481C1C}">
                <a14:useLocalDpi xmlns:a14="http://schemas.microsoft.com/office/drawing/2010/main" val="0"/>
              </a:ext>
            </a:extLst>
          </a:blip>
          <a:srcRect b="13001"/>
          <a:stretch/>
        </p:blipFill>
        <p:spPr>
          <a:xfrm>
            <a:off x="309715" y="2400883"/>
            <a:ext cx="6430298" cy="3727200"/>
          </a:xfrm>
          <a:prstGeom prst="rect">
            <a:avLst/>
          </a:prstGeom>
          <a:ln w="88900" cap="sq" cmpd="thickThin">
            <a:solidFill>
              <a:srgbClr val="C00000"/>
            </a:solidFill>
            <a:prstDash val="solid"/>
            <a:miter lim="800000"/>
          </a:ln>
          <a:effectLst>
            <a:innerShdw blurRad="76200">
              <a:srgbClr val="000000"/>
            </a:innerShdw>
          </a:effectLst>
        </p:spPr>
      </p:pic>
      <p:sp>
        <p:nvSpPr>
          <p:cNvPr id="6" name="Rectángulo 5">
            <a:extLst>
              <a:ext uri="{FF2B5EF4-FFF2-40B4-BE49-F238E27FC236}">
                <a16:creationId xmlns:a16="http://schemas.microsoft.com/office/drawing/2014/main" id="{21CD02C2-6375-4100-A6E9-2AE50EAEDA25}"/>
              </a:ext>
            </a:extLst>
          </p:cNvPr>
          <p:cNvSpPr/>
          <p:nvPr/>
        </p:nvSpPr>
        <p:spPr>
          <a:xfrm>
            <a:off x="0" y="589943"/>
            <a:ext cx="12192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temporada 2004  de Fórmula 1, el McLaren no estuvo al nivel esperado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decepcionó en las primeras carreras de 2004.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3F4D389-9648-43CC-B4EA-60765A2B898A}"/>
              </a:ext>
            </a:extLst>
          </p:cNvPr>
          <p:cNvSpPr/>
          <p:nvPr/>
        </p:nvSpPr>
        <p:spPr>
          <a:xfrm>
            <a:off x="0" y="1342107"/>
            <a:ext cx="12192000" cy="707886"/>
          </a:xfrm>
          <a:prstGeom prst="rect">
            <a:avLst/>
          </a:prstGeom>
        </p:spPr>
        <p:txBody>
          <a:bodyPr wrap="square">
            <a:spAutoFit/>
          </a:bodyPr>
          <a:lstStyle/>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fue séptimo, con 45 puntos,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habiendo conseguido cuatro podios y una espectacular victoria en el Gran Premio de Bélgica.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0E8E6847-D06C-4D58-BB41-87401EA017FC}"/>
              </a:ext>
            </a:extLst>
          </p:cNvPr>
          <p:cNvSpPr/>
          <p:nvPr/>
        </p:nvSpPr>
        <p:spPr>
          <a:xfrm>
            <a:off x="6740013" y="2347064"/>
            <a:ext cx="5451987"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escudería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anglogermana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su parte, obtuvo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quinta plaza en el campeonato de constructores, resultado muy por debajo de sus expectativas,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las cuales eran que Räikkönen lograse,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lo menos, luchar por el campeonato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que arrasaron Ferrari y Michael Schumacher.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52A627E-7B8F-4667-833C-9657224A5C7C}"/>
              </a:ext>
            </a:extLst>
          </p:cNvPr>
          <p:cNvSpPr/>
          <p:nvPr/>
        </p:nvSpPr>
        <p:spPr>
          <a:xfrm>
            <a:off x="6858001" y="4429175"/>
            <a:ext cx="5334000" cy="400110"/>
          </a:xfrm>
          <a:prstGeom prst="rect">
            <a:avLst/>
          </a:prstGeom>
        </p:spPr>
        <p:txBody>
          <a:bodyPr wrap="square">
            <a:spAutoFit/>
          </a:bodyPr>
          <a:lstStyle/>
          <a:p>
            <a:pPr algn="ctr">
              <a:lnSpc>
                <a:spcPts val="2400"/>
              </a:lnSpc>
              <a:spcAft>
                <a:spcPts val="0"/>
              </a:spcAft>
            </a:pPr>
            <a:r>
              <a:rPr lang="es-ES" sz="2400" b="1" kern="0" dirty="0">
                <a:ln>
                  <a:solidFill>
                    <a:srgbClr val="996633"/>
                  </a:solidFill>
                </a:ln>
                <a:solidFill>
                  <a:srgbClr val="FFC000"/>
                </a:solidFill>
                <a:latin typeface="Algerian" panose="04020705040A02060702" pitchFamily="82" charset="0"/>
                <a:cs typeface="Arial"/>
              </a:rPr>
              <a:t>2005</a:t>
            </a:r>
            <a:endParaRPr lang="es-MX" sz="2400" b="1" kern="0" dirty="0">
              <a:ln>
                <a:solidFill>
                  <a:srgbClr val="996633"/>
                </a:solidFill>
              </a:ln>
              <a:solidFill>
                <a:srgbClr val="FFC000"/>
              </a:solidFill>
              <a:latin typeface="Algerian" panose="04020705040A02060702" pitchFamily="82" charset="0"/>
              <a:cs typeface="Arial"/>
            </a:endParaRPr>
          </a:p>
        </p:txBody>
      </p:sp>
      <p:sp>
        <p:nvSpPr>
          <p:cNvPr id="10" name="Rectángulo 9">
            <a:extLst>
              <a:ext uri="{FF2B5EF4-FFF2-40B4-BE49-F238E27FC236}">
                <a16:creationId xmlns:a16="http://schemas.microsoft.com/office/drawing/2014/main" id="{1915621E-6E6E-4E75-AE0A-F0E0F3E90566}"/>
              </a:ext>
            </a:extLst>
          </p:cNvPr>
          <p:cNvSpPr/>
          <p:nvPr/>
        </p:nvSpPr>
        <p:spPr>
          <a:xfrm>
            <a:off x="7167716" y="5026873"/>
            <a:ext cx="5024283"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temporada 2005 de Fórmula 1, Räikkönen volvió a luchar por el título, proclamándose de nuevo subcampeón.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28D2C909-07F7-4E86-B2F3-A4E06C77B6DF}"/>
              </a:ext>
            </a:extLst>
          </p:cNvPr>
          <p:cNvSpPr/>
          <p:nvPr/>
        </p:nvSpPr>
        <p:spPr>
          <a:xfrm>
            <a:off x="0" y="6322921"/>
            <a:ext cx="12191999"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 no pudo refrendar un gran año coronándose campeón debido de nuevo a los graves problemas de fiabilidad de su coche.</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2FF9A9E7-E8A4-409F-9050-D64C46B19149}"/>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316214714"/>
      </p:ext>
    </p:extLst>
  </p:cSld>
  <p:clrMapOvr>
    <a:masterClrMapping/>
  </p:clrMapOvr>
  <mc:AlternateContent xmlns:mc="http://schemas.openxmlformats.org/markup-compatibility/2006" xmlns:p14="http://schemas.microsoft.com/office/powerpoint/2010/main">
    <mc:Choice Requires="p14">
      <p:transition spd="slow" p14:dur="2000" advTm="0">
        <p14:ferris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16157"/>
                            </p:stCondLst>
                            <p:childTnLst>
                              <p:par>
                                <p:cTn id="13" presetID="9" presetClass="entr" presetSubtype="0" fill="hold" nodeType="after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dissolve">
                                      <p:cBhvr>
                                        <p:cTn id="15" dur="14000"/>
                                        <p:tgtEl>
                                          <p:spTgt spid="5"/>
                                        </p:tgtEl>
                                      </p:cBhvr>
                                    </p:animEffect>
                                  </p:childTnLst>
                                </p:cTn>
                              </p:par>
                              <p:par>
                                <p:cTn id="16" presetID="10" presetClass="entr" presetSubtype="0" fill="hold" grpId="0" nodeType="withEffect">
                                  <p:stCondLst>
                                    <p:cond delay="1000"/>
                                  </p:stCondLst>
                                  <p:iterate type="lt">
                                    <p:tmPct val="10000"/>
                                  </p:iterate>
                                  <p:childTnLst>
                                    <p:set>
                                      <p:cBhvr>
                                        <p:cTn id="17" dur="1" fill="hold">
                                          <p:stCondLst>
                                            <p:cond delay="0"/>
                                          </p:stCondLst>
                                        </p:cTn>
                                        <p:tgtEl>
                                          <p:spTgt spid="7"/>
                                        </p:tgtEl>
                                        <p:attrNameLst>
                                          <p:attrName>style.visibility</p:attrName>
                                        </p:attrNameLst>
                                      </p:cBhvr>
                                      <p:to>
                                        <p:strVal val="visible"/>
                                      </p:to>
                                    </p:set>
                                    <p:animEffect transition="in" filter="fade">
                                      <p:cBhvr>
                                        <p:cTn id="18" dur="1170"/>
                                        <p:tgtEl>
                                          <p:spTgt spid="7"/>
                                        </p:tgtEl>
                                      </p:cBhvr>
                                    </p:animEffect>
                                  </p:childTnLst>
                                </p:cTn>
                              </p:par>
                            </p:childTnLst>
                          </p:cTn>
                        </p:par>
                        <p:par>
                          <p:cTn id="19" fill="hold">
                            <p:stCondLst>
                              <p:cond delay="31080"/>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8"/>
                                        </p:tgtEl>
                                        <p:attrNameLst>
                                          <p:attrName>style.visibility</p:attrName>
                                        </p:attrNameLst>
                                      </p:cBhvr>
                                      <p:to>
                                        <p:strVal val="visible"/>
                                      </p:to>
                                    </p:set>
                                    <p:animEffect transition="in" filter="fade">
                                      <p:cBhvr>
                                        <p:cTn id="22" dur="1170"/>
                                        <p:tgtEl>
                                          <p:spTgt spid="8"/>
                                        </p:tgtEl>
                                      </p:cBhvr>
                                    </p:animEffect>
                                  </p:childTnLst>
                                </p:cTn>
                              </p:par>
                            </p:childTnLst>
                          </p:cTn>
                        </p:par>
                        <p:par>
                          <p:cTn id="23" fill="hold">
                            <p:stCondLst>
                              <p:cond delay="60043"/>
                            </p:stCondLst>
                            <p:childTnLst>
                              <p:par>
                                <p:cTn id="24" presetID="10" presetClass="entr" presetSubtype="0" fill="hold" grpId="0" nodeType="afterEffect">
                                  <p:stCondLst>
                                    <p:cond delay="1500"/>
                                  </p:stCondLst>
                                  <p:iterate type="lt">
                                    <p:tmPct val="10000"/>
                                  </p:iterate>
                                  <p:childTnLst>
                                    <p:set>
                                      <p:cBhvr>
                                        <p:cTn id="25" dur="1" fill="hold">
                                          <p:stCondLst>
                                            <p:cond delay="0"/>
                                          </p:stCondLst>
                                        </p:cTn>
                                        <p:tgtEl>
                                          <p:spTgt spid="9"/>
                                        </p:tgtEl>
                                        <p:attrNameLst>
                                          <p:attrName>style.visibility</p:attrName>
                                        </p:attrNameLst>
                                      </p:cBhvr>
                                      <p:to>
                                        <p:strVal val="visible"/>
                                      </p:to>
                                    </p:set>
                                    <p:animEffect transition="in" filter="fade">
                                      <p:cBhvr>
                                        <p:cTn id="26" dur="1170"/>
                                        <p:tgtEl>
                                          <p:spTgt spid="9"/>
                                        </p:tgtEl>
                                      </p:cBhvr>
                                    </p:animEffect>
                                  </p:childTnLst>
                                </p:cTn>
                              </p:par>
                            </p:childTnLst>
                          </p:cTn>
                        </p:par>
                        <p:par>
                          <p:cTn id="27" fill="hold">
                            <p:stCondLst>
                              <p:cond delay="63064"/>
                            </p:stCondLst>
                            <p:childTnLst>
                              <p:par>
                                <p:cTn id="28" presetID="10" presetClass="entr" presetSubtype="0" fill="hold" grpId="0" nodeType="afterEffect">
                                  <p:stCondLst>
                                    <p:cond delay="1500"/>
                                  </p:stCondLst>
                                  <p:iterate type="lt">
                                    <p:tmPct val="10000"/>
                                  </p:iterate>
                                  <p:childTnLst>
                                    <p:set>
                                      <p:cBhvr>
                                        <p:cTn id="29" dur="1" fill="hold">
                                          <p:stCondLst>
                                            <p:cond delay="0"/>
                                          </p:stCondLst>
                                        </p:cTn>
                                        <p:tgtEl>
                                          <p:spTgt spid="10"/>
                                        </p:tgtEl>
                                        <p:attrNameLst>
                                          <p:attrName>style.visibility</p:attrName>
                                        </p:attrNameLst>
                                      </p:cBhvr>
                                      <p:to>
                                        <p:strVal val="visible"/>
                                      </p:to>
                                    </p:set>
                                    <p:animEffect transition="in" filter="fade">
                                      <p:cBhvr>
                                        <p:cTn id="30" dur="1170"/>
                                        <p:tgtEl>
                                          <p:spTgt spid="10"/>
                                        </p:tgtEl>
                                      </p:cBhvr>
                                    </p:animEffect>
                                  </p:childTnLst>
                                </p:cTn>
                              </p:par>
                            </p:childTnLst>
                          </p:cTn>
                        </p:par>
                        <p:par>
                          <p:cTn id="31" fill="hold">
                            <p:stCondLst>
                              <p:cond delay="76498"/>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1"/>
                                        </p:tgtEl>
                                        <p:attrNameLst>
                                          <p:attrName>style.visibility</p:attrName>
                                        </p:attrNameLst>
                                      </p:cBhvr>
                                      <p:to>
                                        <p:strVal val="visible"/>
                                      </p:to>
                                    </p:set>
                                    <p:animEffect transition="in" filter="fade">
                                      <p:cBhvr>
                                        <p:cTn id="34" dur="1170"/>
                                        <p:tgtEl>
                                          <p:spTgt spid="11"/>
                                        </p:tgtEl>
                                      </p:cBhvr>
                                    </p:animEffect>
                                  </p:childTnLst>
                                </p:cTn>
                              </p:par>
                            </p:childTnLst>
                          </p:cTn>
                        </p:par>
                        <p:par>
                          <p:cTn id="35" fill="hold">
                            <p:stCondLst>
                              <p:cond delay="90251"/>
                            </p:stCondLst>
                            <p:childTnLst>
                              <p:par>
                                <p:cTn id="36" presetID="1" presetClass="entr" presetSubtype="0" fill="hold" grpId="0" nodeType="afterEffect">
                                  <p:stCondLst>
                                    <p:cond delay="2000"/>
                                  </p:stCondLst>
                                  <p:childTnLst>
                                    <p:set>
                                      <p:cBhvr>
                                        <p:cTn id="37"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8" name="Rectángulo 7">
            <a:extLst>
              <a:ext uri="{FF2B5EF4-FFF2-40B4-BE49-F238E27FC236}">
                <a16:creationId xmlns:a16="http://schemas.microsoft.com/office/drawing/2014/main" id="{F59005D2-AEA4-4857-876E-6E0093937369}"/>
              </a:ext>
            </a:extLst>
          </p:cNvPr>
          <p:cNvSpPr/>
          <p:nvPr/>
        </p:nvSpPr>
        <p:spPr>
          <a:xfrm>
            <a:off x="0" y="2920183"/>
            <a:ext cx="6341805" cy="1323439"/>
          </a:xfrm>
          <a:prstGeom prst="rect">
            <a:avLst/>
          </a:prstGeom>
        </p:spPr>
        <p:txBody>
          <a:bodyPr wrap="square">
            <a:spAutoFit/>
          </a:bodyPr>
          <a:lstStyle/>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Cabe destacar su impresionante carrera en Japón,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donde, partiendo 17º, consiguió tras una remontada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hasta la última vuelta, en la que adelantó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Giancarlo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Fisichella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ganar el Gran Premio.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carretera, exterior, deporte&#10;&#10;Descripción generada con confianza muy alta">
            <a:extLst>
              <a:ext uri="{FF2B5EF4-FFF2-40B4-BE49-F238E27FC236}">
                <a16:creationId xmlns:a16="http://schemas.microsoft.com/office/drawing/2014/main" id="{84532305-0D08-4127-AE53-810741A0BA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12119" y="461095"/>
            <a:ext cx="6081107" cy="2591820"/>
          </a:xfrm>
          <a:prstGeom prst="rect">
            <a:avLst/>
          </a:prstGeom>
          <a:effectLst>
            <a:softEdge rad="317500"/>
          </a:effectLst>
        </p:spPr>
      </p:pic>
      <p:sp>
        <p:nvSpPr>
          <p:cNvPr id="4" name="Rectángulo 3">
            <a:extLst>
              <a:ext uri="{FF2B5EF4-FFF2-40B4-BE49-F238E27FC236}">
                <a16:creationId xmlns:a16="http://schemas.microsoft.com/office/drawing/2014/main" id="{9CC27719-F0D3-4568-9E65-4496D5F733C4}"/>
              </a:ext>
            </a:extLst>
          </p:cNvPr>
          <p:cNvSpPr/>
          <p:nvPr/>
        </p:nvSpPr>
        <p:spPr>
          <a:xfrm>
            <a:off x="0" y="14754"/>
            <a:ext cx="1219200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Fernando Alonso logró finalmente el campeonato, con una ventaja de 21 puntos sobre el finés.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0D63347-9BF9-441D-B92A-236B7C6E5B2A}"/>
              </a:ext>
            </a:extLst>
          </p:cNvPr>
          <p:cNvSpPr/>
          <p:nvPr/>
        </p:nvSpPr>
        <p:spPr>
          <a:xfrm>
            <a:off x="6112120" y="2831695"/>
            <a:ext cx="6079880" cy="430887"/>
          </a:xfrm>
          <a:prstGeom prst="rect">
            <a:avLst/>
          </a:prstGeom>
        </p:spPr>
        <p:txBody>
          <a:bodyPr wrap="square">
            <a:spAutoFit/>
          </a:bodyPr>
          <a:lstStyle/>
          <a:p>
            <a:pPr algn="ctr">
              <a:lnSpc>
                <a:spcPts val="2400"/>
              </a:lnSpc>
              <a:spcAft>
                <a:spcPts val="0"/>
              </a:spcAft>
            </a:pPr>
            <a:r>
              <a:rPr lang="es-ES" sz="2800" b="1" kern="1800" dirty="0" err="1">
                <a:solidFill>
                  <a:schemeClr val="accent2">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accent2">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 en el Gran Premio de Canadá de 2005.</a:t>
            </a:r>
            <a:endParaRPr lang="es-MX" sz="2800" b="1" dirty="0">
              <a:solidFill>
                <a:schemeClr val="accent2">
                  <a:lumMod val="50000"/>
                </a:schemeClr>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06E6204-53BF-4CA1-87D6-03030A1D15A7}"/>
              </a:ext>
            </a:extLst>
          </p:cNvPr>
          <p:cNvSpPr/>
          <p:nvPr/>
        </p:nvSpPr>
        <p:spPr>
          <a:xfrm>
            <a:off x="0" y="545694"/>
            <a:ext cx="6112119" cy="1046440"/>
          </a:xfrm>
          <a:prstGeom prst="rect">
            <a:avLst/>
          </a:prstGeom>
        </p:spPr>
        <p:txBody>
          <a:bodyPr wrap="square">
            <a:spAutoFit/>
          </a:bodyPr>
          <a:lstStyle/>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ganó siete Grandes Premios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España, Mónaco, Canadá, Hungría, Turquía, Bélgica</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 y Japón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los mismos que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BD89C5E-90D8-409F-A09C-8ED326029493}"/>
              </a:ext>
            </a:extLst>
          </p:cNvPr>
          <p:cNvSpPr/>
          <p:nvPr/>
        </p:nvSpPr>
        <p:spPr>
          <a:xfrm>
            <a:off x="0" y="1582999"/>
            <a:ext cx="6341805"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 igualó los récords de victorias sin ganar el campeonato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7, como Alain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Prost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 y Michael Schumacher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de 10  vueltas rápidas en un Mundial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también empatado con Schumacher</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2" name="Imagen 11" descr="Imagen que contiene carretera, exterior&#10;&#10;Descripción generada con confianza muy alta">
            <a:extLst>
              <a:ext uri="{FF2B5EF4-FFF2-40B4-BE49-F238E27FC236}">
                <a16:creationId xmlns:a16="http://schemas.microsoft.com/office/drawing/2014/main" id="{D00A1572-032C-4063-813D-A2DB5A4A322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4155780"/>
            <a:ext cx="6474542" cy="2775960"/>
          </a:xfrm>
          <a:prstGeom prst="rect">
            <a:avLst/>
          </a:prstGeom>
          <a:effectLst>
            <a:softEdge rad="317500"/>
          </a:effectLst>
        </p:spPr>
      </p:pic>
      <p:sp>
        <p:nvSpPr>
          <p:cNvPr id="13" name="Rectángulo 12">
            <a:extLst>
              <a:ext uri="{FF2B5EF4-FFF2-40B4-BE49-F238E27FC236}">
                <a16:creationId xmlns:a16="http://schemas.microsoft.com/office/drawing/2014/main" id="{957D7629-E457-464C-92C7-F6A390DD2C05}"/>
              </a:ext>
            </a:extLst>
          </p:cNvPr>
          <p:cNvSpPr/>
          <p:nvPr/>
        </p:nvSpPr>
        <p:spPr>
          <a:xfrm>
            <a:off x="6112120" y="3392139"/>
            <a:ext cx="6079880"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Posiblemente esta actuación haya sido la mejor de su carrera deportiva en Fórmula 1, permitiéndose el lujo de derrotar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misma a pilotos ilustres como Fernando Alonso, Michael Schumacher, Giancarlo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Fisichella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o el británico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Jenson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D479D8A5-2301-4386-B10A-EAD35069AD05}"/>
              </a:ext>
            </a:extLst>
          </p:cNvPr>
          <p:cNvSpPr/>
          <p:nvPr/>
        </p:nvSpPr>
        <p:spPr>
          <a:xfrm>
            <a:off x="6096000" y="5102953"/>
            <a:ext cx="6095999"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 que había contratado como segundo piloto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colombiano Juan Pablo Montoya en sustitución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David Coulthard no consiguió el campeonato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constructores debido a la mala suerte del latino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los últimos compases de Turquía o Spa.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6EA3F32B-620B-4123-A2B8-CC373C0C2FB3}"/>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497519807"/>
      </p:ext>
    </p:extLst>
  </p:cSld>
  <p:clrMapOvr>
    <a:masterClrMapping/>
  </p:clrMapOvr>
  <mc:AlternateContent xmlns:mc="http://schemas.openxmlformats.org/markup-compatibility/2006" xmlns:p14="http://schemas.microsoft.com/office/powerpoint/2010/main">
    <mc:Choice Requires="p14">
      <p:transition spd="slow" p14:dur="2000" advTm="0">
        <p:split orient="vert"/>
      </p:transition>
    </mc:Choice>
    <mc:Fallback xmlns="">
      <p:transition spd="slow" advTm="0">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10679"/>
                            </p:stCondLst>
                            <p:childTnLst>
                              <p:par>
                                <p:cTn id="9" presetID="2" presetClass="entr" presetSubtype="2" fill="hold" nodeType="afterEffect">
                                  <p:stCondLst>
                                    <p:cond delay="50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13000" fill="hold"/>
                                        <p:tgtEl>
                                          <p:spTgt spid="5"/>
                                        </p:tgtEl>
                                        <p:attrNameLst>
                                          <p:attrName>ppt_x</p:attrName>
                                        </p:attrNameLst>
                                      </p:cBhvr>
                                      <p:tavLst>
                                        <p:tav tm="0">
                                          <p:val>
                                            <p:strVal val="1+#ppt_w/2"/>
                                          </p:val>
                                        </p:tav>
                                        <p:tav tm="100000">
                                          <p:val>
                                            <p:strVal val="#ppt_x"/>
                                          </p:val>
                                        </p:tav>
                                      </p:tavLst>
                                    </p:anim>
                                    <p:anim calcmode="lin" valueType="num">
                                      <p:cBhvr additive="base">
                                        <p:cTn id="12" dur="13000" fill="hold"/>
                                        <p:tgtEl>
                                          <p:spTgt spid="5"/>
                                        </p:tgtEl>
                                        <p:attrNameLst>
                                          <p:attrName>ppt_y</p:attrName>
                                        </p:attrNameLst>
                                      </p:cBhvr>
                                      <p:tavLst>
                                        <p:tav tm="0">
                                          <p:val>
                                            <p:strVal val="#ppt_y"/>
                                          </p:val>
                                        </p:tav>
                                        <p:tav tm="100000">
                                          <p:val>
                                            <p:strVal val="#ppt_y"/>
                                          </p:val>
                                        </p:tav>
                                      </p:tavLst>
                                    </p:anim>
                                  </p:childTnLst>
                                </p:cTn>
                              </p:par>
                              <p:par>
                                <p:cTn id="13" presetID="10" presetClass="entr" presetSubtype="0" fill="hold" grpId="0" nodeType="with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2490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6"/>
                                        </p:tgtEl>
                                        <p:attrNameLst>
                                          <p:attrName>style.visibility</p:attrName>
                                        </p:attrNameLst>
                                      </p:cBhvr>
                                      <p:to>
                                        <p:strVal val="visible"/>
                                      </p:to>
                                    </p:set>
                                    <p:animEffect transition="in" filter="fade">
                                      <p:cBhvr>
                                        <p:cTn id="19" dur="1170"/>
                                        <p:tgtEl>
                                          <p:spTgt spid="6"/>
                                        </p:tgtEl>
                                      </p:cBhvr>
                                    </p:animEffect>
                                  </p:childTnLst>
                                </p:cTn>
                              </p:par>
                            </p:childTnLst>
                          </p:cTn>
                        </p:par>
                        <p:par>
                          <p:cTn id="20" fill="hold">
                            <p:stCondLst>
                              <p:cond delay="3139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5076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71541"/>
                            </p:stCondLst>
                            <p:childTnLst>
                              <p:par>
                                <p:cTn id="29" presetID="2" presetClass="entr" presetSubtype="6"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 calcmode="lin" valueType="num">
                                      <p:cBhvr additive="base">
                                        <p:cTn id="31" dur="25000" fill="hold"/>
                                        <p:tgtEl>
                                          <p:spTgt spid="12"/>
                                        </p:tgtEl>
                                        <p:attrNameLst>
                                          <p:attrName>ppt_x</p:attrName>
                                        </p:attrNameLst>
                                      </p:cBhvr>
                                      <p:tavLst>
                                        <p:tav tm="0">
                                          <p:val>
                                            <p:strVal val="1+#ppt_w/2"/>
                                          </p:val>
                                        </p:tav>
                                        <p:tav tm="100000">
                                          <p:val>
                                            <p:strVal val="#ppt_x"/>
                                          </p:val>
                                        </p:tav>
                                      </p:tavLst>
                                    </p:anim>
                                    <p:anim calcmode="lin" valueType="num">
                                      <p:cBhvr additive="base">
                                        <p:cTn id="32" dur="25000" fill="hold"/>
                                        <p:tgtEl>
                                          <p:spTgt spid="12"/>
                                        </p:tgtEl>
                                        <p:attrNameLst>
                                          <p:attrName>ppt_y</p:attrName>
                                        </p:attrNameLst>
                                      </p:cBhvr>
                                      <p:tavLst>
                                        <p:tav tm="0">
                                          <p:val>
                                            <p:strVal val="1+#ppt_h/2"/>
                                          </p:val>
                                        </p:tav>
                                        <p:tav tm="100000">
                                          <p:val>
                                            <p:strVal val="#ppt_y"/>
                                          </p:val>
                                        </p:tav>
                                      </p:tavLst>
                                    </p:anim>
                                  </p:childTnLst>
                                </p:cTn>
                              </p:par>
                              <p:par>
                                <p:cTn id="33" presetID="10" presetClass="entr" presetSubtype="0" fill="hold" grpId="0" nodeType="withEffect">
                                  <p:stCondLst>
                                    <p:cond delay="1000"/>
                                  </p:stCondLst>
                                  <p:iterate type="lt">
                                    <p:tmPct val="10000"/>
                                  </p:iterate>
                                  <p:childTnLst>
                                    <p:set>
                                      <p:cBhvr>
                                        <p:cTn id="34" dur="1" fill="hold">
                                          <p:stCondLst>
                                            <p:cond delay="0"/>
                                          </p:stCondLst>
                                        </p:cTn>
                                        <p:tgtEl>
                                          <p:spTgt spid="13"/>
                                        </p:tgtEl>
                                        <p:attrNameLst>
                                          <p:attrName>style.visibility</p:attrName>
                                        </p:attrNameLst>
                                      </p:cBhvr>
                                      <p:to>
                                        <p:strVal val="visible"/>
                                      </p:to>
                                    </p:set>
                                    <p:animEffect transition="in" filter="fade">
                                      <p:cBhvr>
                                        <p:cTn id="35" dur="1170"/>
                                        <p:tgtEl>
                                          <p:spTgt spid="13"/>
                                        </p:tgtEl>
                                      </p:cBhvr>
                                    </p:animEffect>
                                  </p:childTnLst>
                                </p:cTn>
                              </p:par>
                            </p:childTnLst>
                          </p:cTn>
                        </p:par>
                        <p:par>
                          <p:cTn id="36" fill="hold">
                            <p:stCondLst>
                              <p:cond delay="97696"/>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4"/>
                                        </p:tgtEl>
                                        <p:attrNameLst>
                                          <p:attrName>style.visibility</p:attrName>
                                        </p:attrNameLst>
                                      </p:cBhvr>
                                      <p:to>
                                        <p:strVal val="visible"/>
                                      </p:to>
                                    </p:set>
                                    <p:animEffect transition="in" filter="fade">
                                      <p:cBhvr>
                                        <p:cTn id="39" dur="1170"/>
                                        <p:tgtEl>
                                          <p:spTgt spid="14"/>
                                        </p:tgtEl>
                                      </p:cBhvr>
                                    </p:animEffect>
                                  </p:childTnLst>
                                </p:cTn>
                              </p:par>
                            </p:childTnLst>
                          </p:cTn>
                        </p:par>
                        <p:par>
                          <p:cTn id="40" fill="hold">
                            <p:stCondLst>
                              <p:cond delay="123149"/>
                            </p:stCondLst>
                            <p:childTnLst>
                              <p:par>
                                <p:cTn id="41" presetID="1" presetClass="entr" presetSubtype="0" fill="hold" grpId="0" nodeType="afterEffect">
                                  <p:stCondLst>
                                    <p:cond delay="200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4" grpId="0"/>
      <p:bldP spid="6" grpId="0"/>
      <p:bldP spid="7" grpId="0"/>
      <p:bldP spid="9" grpId="0"/>
      <p:bldP spid="13" grpId="0"/>
      <p:bldP spid="14" grpId="0"/>
      <p:bldP spid="15"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5530649" y="132738"/>
            <a:ext cx="6499122"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Aun así, quedó a nueve puntos de la escudería francesa Renault.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73D476CF-012C-4B9F-9C09-6F5EE131E1C1}"/>
              </a:ext>
            </a:extLst>
          </p:cNvPr>
          <p:cNvSpPr/>
          <p:nvPr/>
        </p:nvSpPr>
        <p:spPr>
          <a:xfrm>
            <a:off x="7610167" y="678429"/>
            <a:ext cx="4581831" cy="400110"/>
          </a:xfrm>
          <a:prstGeom prst="rect">
            <a:avLst/>
          </a:prstGeom>
        </p:spPr>
        <p:txBody>
          <a:bodyPr wrap="square">
            <a:spAutoFit/>
          </a:bodyPr>
          <a:lstStyle/>
          <a:p>
            <a:pPr algn="ctr">
              <a:lnSpc>
                <a:spcPts val="2400"/>
              </a:lnSpc>
            </a:pPr>
            <a:r>
              <a:rPr lang="es-ES" sz="2400" b="1" kern="0" dirty="0">
                <a:ln>
                  <a:solidFill>
                    <a:srgbClr val="996633"/>
                  </a:solidFill>
                </a:ln>
                <a:solidFill>
                  <a:srgbClr val="FFC000"/>
                </a:solidFill>
                <a:latin typeface="Algerian" panose="04020705040A02060702" pitchFamily="82" charset="0"/>
                <a:cs typeface="Arial"/>
              </a:rPr>
              <a:t>2006</a:t>
            </a:r>
            <a:endParaRPr lang="es-MX" sz="2400" b="1" kern="0" dirty="0">
              <a:ln>
                <a:solidFill>
                  <a:srgbClr val="996633"/>
                </a:solidFill>
              </a:ln>
              <a:solidFill>
                <a:srgbClr val="FFC000"/>
              </a:solidFill>
              <a:latin typeface="Algerian" panose="04020705040A02060702" pitchFamily="82" charset="0"/>
              <a:cs typeface="Arial"/>
            </a:endParaRPr>
          </a:p>
        </p:txBody>
      </p:sp>
      <p:sp>
        <p:nvSpPr>
          <p:cNvPr id="6" name="Rectángulo 5">
            <a:extLst>
              <a:ext uri="{FF2B5EF4-FFF2-40B4-BE49-F238E27FC236}">
                <a16:creationId xmlns:a16="http://schemas.microsoft.com/office/drawing/2014/main" id="{E7046D4E-2017-49CD-916C-229E96479F7D}"/>
              </a:ext>
            </a:extLst>
          </p:cNvPr>
          <p:cNvSpPr/>
          <p:nvPr/>
        </p:nvSpPr>
        <p:spPr>
          <a:xfrm>
            <a:off x="7610167" y="1194624"/>
            <a:ext cx="4581831"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temporada 2006  fue dura para Kimi.</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65738772-D125-49B7-B6A9-84302C696B5C}"/>
              </a:ext>
            </a:extLst>
          </p:cNvPr>
          <p:cNvSpPr/>
          <p:nvPr/>
        </p:nvSpPr>
        <p:spPr>
          <a:xfrm>
            <a:off x="7610166" y="1725565"/>
            <a:ext cx="4581833"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monoplaza de McLaren del año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MP4-21</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no fue nada competitivo,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muy lejos de los Renault y Ferrari,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un motor bastante mediocre, además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ser poco fiable, lo cual impidió al finés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ganar alguna carrera en la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B2ECDD5F-74F3-4082-9429-585EEC04AC97}"/>
              </a:ext>
            </a:extLst>
          </p:cNvPr>
          <p:cNvSpPr/>
          <p:nvPr/>
        </p:nvSpPr>
        <p:spPr>
          <a:xfrm>
            <a:off x="7610166" y="3760844"/>
            <a:ext cx="4581834"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Tampoco lo consiguieron sus compañeros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equipo Juan Pablo Montoya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Pedro Martínez de la Rosa,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siendo así la primera vez en diez años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McLaren no ganaba ninguna carrera.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A9261BC-3C03-4C7A-88B2-418A8E00043C}"/>
              </a:ext>
            </a:extLst>
          </p:cNvPr>
          <p:cNvSpPr/>
          <p:nvPr/>
        </p:nvSpPr>
        <p:spPr>
          <a:xfrm>
            <a:off x="7610166" y="5486398"/>
            <a:ext cx="4581833"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tras conseguir varias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poles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algunos podios, quedó quinto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del Mundo, por detrás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los pilotos de Ferrari y Renault.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10" name="Imagen 9" descr="Imagen que contiene exterior, árbol, hierba, carretera&#10;&#10;Descripción generada con confianza muy alta">
            <a:extLst>
              <a:ext uri="{FF2B5EF4-FFF2-40B4-BE49-F238E27FC236}">
                <a16:creationId xmlns:a16="http://schemas.microsoft.com/office/drawing/2014/main" id="{1D8B2B84-738E-48A9-A7E2-52392516C8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 y="556752"/>
            <a:ext cx="7610166" cy="6301248"/>
          </a:xfrm>
          <a:prstGeom prst="rect">
            <a:avLst/>
          </a:prstGeom>
          <a:effectLst>
            <a:softEdge rad="317500"/>
          </a:effectLst>
        </p:spPr>
      </p:pic>
      <p:sp>
        <p:nvSpPr>
          <p:cNvPr id="11" name="CuadroTexto 10">
            <a:extLst>
              <a:ext uri="{FF2B5EF4-FFF2-40B4-BE49-F238E27FC236}">
                <a16:creationId xmlns:a16="http://schemas.microsoft.com/office/drawing/2014/main" id="{A21975E5-E3BA-4463-B46F-C01408B42F3F}"/>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48359479"/>
      </p:ext>
    </p:extLst>
  </p:cSld>
  <p:clrMapOvr>
    <a:masterClrMapping/>
  </p:clrMapOvr>
  <mc:AlternateContent xmlns:mc="http://schemas.openxmlformats.org/markup-compatibility/2006" xmlns:p14="http://schemas.microsoft.com/office/powerpoint/2010/main">
    <mc:Choice Requires="p14">
      <p:transition spd="slow" p14:dur="2000" advTm="0">
        <p:checker/>
      </p:transition>
    </mc:Choice>
    <mc:Fallback xmlns="">
      <p:transition spd="slow" advTm="0">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10"/>
                                        </p:tgtEl>
                                        <p:attrNameLst>
                                          <p:attrName>style.visibility</p:attrName>
                                        </p:attrNameLst>
                                      </p:cBhvr>
                                      <p:to>
                                        <p:strVal val="visible"/>
                                      </p:to>
                                    </p:set>
                                    <p:anim calcmode="lin" valueType="num">
                                      <p:cBhvr additive="base">
                                        <p:cTn id="7" dur="15500" fill="hold"/>
                                        <p:tgtEl>
                                          <p:spTgt spid="10"/>
                                        </p:tgtEl>
                                        <p:attrNameLst>
                                          <p:attrName>ppt_x</p:attrName>
                                        </p:attrNameLst>
                                      </p:cBhvr>
                                      <p:tavLst>
                                        <p:tav tm="0">
                                          <p:val>
                                            <p:strVal val="0-#ppt_w/2"/>
                                          </p:val>
                                        </p:tav>
                                        <p:tav tm="100000">
                                          <p:val>
                                            <p:strVal val="#ppt_x"/>
                                          </p:val>
                                        </p:tav>
                                      </p:tavLst>
                                    </p:anim>
                                    <p:anim calcmode="lin" valueType="num">
                                      <p:cBhvr additive="base">
                                        <p:cTn id="8" dur="15500" fill="hold"/>
                                        <p:tgtEl>
                                          <p:spTgt spid="10"/>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par>
                                <p:cTn id="12" presetID="10" presetClass="entr" presetSubtype="0" fill="hold" grpId="0" nodeType="withEffect">
                                  <p:stCondLst>
                                    <p:cond delay="9250"/>
                                  </p:stCondLst>
                                  <p:iterate type="lt">
                                    <p:tmPct val="10000"/>
                                  </p:iterate>
                                  <p:childTnLst>
                                    <p:set>
                                      <p:cBhvr>
                                        <p:cTn id="13" dur="1" fill="hold">
                                          <p:stCondLst>
                                            <p:cond delay="0"/>
                                          </p:stCondLst>
                                        </p:cTn>
                                        <p:tgtEl>
                                          <p:spTgt spid="5"/>
                                        </p:tgtEl>
                                        <p:attrNameLst>
                                          <p:attrName>style.visibility</p:attrName>
                                        </p:attrNameLst>
                                      </p:cBhvr>
                                      <p:to>
                                        <p:strVal val="visible"/>
                                      </p:to>
                                    </p:set>
                                    <p:animEffect transition="in" filter="fade">
                                      <p:cBhvr>
                                        <p:cTn id="14" dur="1170"/>
                                        <p:tgtEl>
                                          <p:spTgt spid="5"/>
                                        </p:tgtEl>
                                      </p:cBhvr>
                                    </p:animEffect>
                                  </p:childTnLst>
                                </p:cTn>
                              </p:par>
                              <p:par>
                                <p:cTn id="15" presetID="10" presetClass="entr" presetSubtype="0" fill="hold" grpId="0" nodeType="withEffect">
                                  <p:stCondLst>
                                    <p:cond delay="12250"/>
                                  </p:stCondLst>
                                  <p:iterate type="lt">
                                    <p:tmPct val="10000"/>
                                  </p:iterate>
                                  <p:childTnLst>
                                    <p:set>
                                      <p:cBhvr>
                                        <p:cTn id="16" dur="1" fill="hold">
                                          <p:stCondLst>
                                            <p:cond delay="0"/>
                                          </p:stCondLst>
                                        </p:cTn>
                                        <p:tgtEl>
                                          <p:spTgt spid="6"/>
                                        </p:tgtEl>
                                        <p:attrNameLst>
                                          <p:attrName>style.visibility</p:attrName>
                                        </p:attrNameLst>
                                      </p:cBhvr>
                                      <p:to>
                                        <p:strVal val="visible"/>
                                      </p:to>
                                    </p:set>
                                    <p:animEffect transition="in" filter="fade">
                                      <p:cBhvr>
                                        <p:cTn id="17" dur="1170"/>
                                        <p:tgtEl>
                                          <p:spTgt spid="6"/>
                                        </p:tgtEl>
                                      </p:cBhvr>
                                    </p:animEffect>
                                  </p:childTnLst>
                                </p:cTn>
                              </p:par>
                            </p:childTnLst>
                          </p:cTn>
                        </p:par>
                        <p:par>
                          <p:cTn id="18" fill="hold">
                            <p:stCondLst>
                              <p:cond delay="16930"/>
                            </p:stCondLst>
                            <p:childTnLst>
                              <p:par>
                                <p:cTn id="19" presetID="10" presetClass="entr" presetSubtype="0" fill="hold" grpId="0" nodeType="afterEffect">
                                  <p:stCondLst>
                                    <p:cond delay="1000"/>
                                  </p:stCondLst>
                                  <p:iterate type="lt">
                                    <p:tmPct val="10000"/>
                                  </p:iterate>
                                  <p:childTnLst>
                                    <p:set>
                                      <p:cBhvr>
                                        <p:cTn id="20" dur="1" fill="hold">
                                          <p:stCondLst>
                                            <p:cond delay="0"/>
                                          </p:stCondLst>
                                        </p:cTn>
                                        <p:tgtEl>
                                          <p:spTgt spid="7"/>
                                        </p:tgtEl>
                                        <p:attrNameLst>
                                          <p:attrName>style.visibility</p:attrName>
                                        </p:attrNameLst>
                                      </p:cBhvr>
                                      <p:to>
                                        <p:strVal val="visible"/>
                                      </p:to>
                                    </p:set>
                                    <p:animEffect transition="in" filter="fade">
                                      <p:cBhvr>
                                        <p:cTn id="21" dur="1170"/>
                                        <p:tgtEl>
                                          <p:spTgt spid="7"/>
                                        </p:tgtEl>
                                      </p:cBhvr>
                                    </p:animEffect>
                                  </p:childTnLst>
                                </p:cTn>
                              </p:par>
                            </p:childTnLst>
                          </p:cTn>
                        </p:par>
                        <p:par>
                          <p:cTn id="22" fill="hold">
                            <p:stCondLst>
                              <p:cond delay="40628"/>
                            </p:stCondLst>
                            <p:childTnLst>
                              <p:par>
                                <p:cTn id="23" presetID="10" presetClass="entr" presetSubtype="0" fill="hold" grpId="0" nodeType="afterEffect">
                                  <p:stCondLst>
                                    <p:cond delay="1000"/>
                                  </p:stCondLst>
                                  <p:iterate type="lt">
                                    <p:tmPct val="10000"/>
                                  </p:iterate>
                                  <p:childTnLst>
                                    <p:set>
                                      <p:cBhvr>
                                        <p:cTn id="24" dur="1" fill="hold">
                                          <p:stCondLst>
                                            <p:cond delay="0"/>
                                          </p:stCondLst>
                                        </p:cTn>
                                        <p:tgtEl>
                                          <p:spTgt spid="8"/>
                                        </p:tgtEl>
                                        <p:attrNameLst>
                                          <p:attrName>style.visibility</p:attrName>
                                        </p:attrNameLst>
                                      </p:cBhvr>
                                      <p:to>
                                        <p:strVal val="visible"/>
                                      </p:to>
                                    </p:set>
                                    <p:animEffect transition="in" filter="fade">
                                      <p:cBhvr>
                                        <p:cTn id="25" dur="1170"/>
                                        <p:tgtEl>
                                          <p:spTgt spid="8"/>
                                        </p:tgtEl>
                                      </p:cBhvr>
                                    </p:animEffect>
                                  </p:childTnLst>
                                </p:cTn>
                              </p:par>
                            </p:childTnLst>
                          </p:cTn>
                        </p:par>
                        <p:par>
                          <p:cTn id="26" fill="hold">
                            <p:stCondLst>
                              <p:cond delay="59646"/>
                            </p:stCondLst>
                            <p:childTnLst>
                              <p:par>
                                <p:cTn id="27" presetID="10" presetClass="entr" presetSubtype="0" fill="hold" grpId="0" nodeType="afterEffect">
                                  <p:stCondLst>
                                    <p:cond delay="1000"/>
                                  </p:stCondLst>
                                  <p:iterate type="lt">
                                    <p:tmPct val="10000"/>
                                  </p:iterate>
                                  <p:childTnLst>
                                    <p:set>
                                      <p:cBhvr>
                                        <p:cTn id="28" dur="1" fill="hold">
                                          <p:stCondLst>
                                            <p:cond delay="0"/>
                                          </p:stCondLst>
                                        </p:cTn>
                                        <p:tgtEl>
                                          <p:spTgt spid="9"/>
                                        </p:tgtEl>
                                        <p:attrNameLst>
                                          <p:attrName>style.visibility</p:attrName>
                                        </p:attrNameLst>
                                      </p:cBhvr>
                                      <p:to>
                                        <p:strVal val="visible"/>
                                      </p:to>
                                    </p:set>
                                    <p:animEffect transition="in" filter="fade">
                                      <p:cBhvr>
                                        <p:cTn id="29" dur="1170"/>
                                        <p:tgtEl>
                                          <p:spTgt spid="9"/>
                                        </p:tgtEl>
                                      </p:cBhvr>
                                    </p:animEffect>
                                  </p:childTnLst>
                                </p:cTn>
                              </p:par>
                            </p:childTnLst>
                          </p:cTn>
                        </p:par>
                        <p:par>
                          <p:cTn id="30" fill="hold">
                            <p:stCondLst>
                              <p:cond delay="76090"/>
                            </p:stCondLst>
                            <p:childTnLst>
                              <p:par>
                                <p:cTn id="31" presetID="1" presetClass="entr" presetSubtype="0" fill="hold" grpId="0" nodeType="afterEffect">
                                  <p:stCondLst>
                                    <p:cond delay="2000"/>
                                  </p:stCondLst>
                                  <p:childTnLst>
                                    <p:set>
                                      <p:cBhvr>
                                        <p:cTn id="32"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1" grpId="0"/>
    </p:bld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rot="21066186">
            <a:off x="4523463" y="6017608"/>
            <a:ext cx="6939946" cy="400110"/>
          </a:xfrm>
          <a:prstGeom prst="rect">
            <a:avLst/>
          </a:prstGeom>
        </p:spPr>
        <p:txBody>
          <a:bodyPr wrap="square">
            <a:spAutoFit/>
          </a:bodyPr>
          <a:lstStyle/>
          <a:p>
            <a:pPr algn="ctr">
              <a:lnSpc>
                <a:spcPts val="2400"/>
              </a:lnSpc>
              <a:spcAft>
                <a:spcPts val="0"/>
              </a:spcAft>
            </a:pPr>
            <a:r>
              <a:rPr lang="es-ES" sz="2800" b="1" kern="1800" dirty="0">
                <a:solidFill>
                  <a:schemeClr val="accent2">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Kimi en el Gran Premio de Malasia al bordo de su F2007</a:t>
            </a:r>
            <a:endParaRPr lang="es-MX" sz="2800" b="1" dirty="0">
              <a:solidFill>
                <a:schemeClr val="accent2">
                  <a:lumMod val="50000"/>
                </a:schemeClr>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462046B5-2711-437E-A4DC-E12AEC707FDE}"/>
              </a:ext>
            </a:extLst>
          </p:cNvPr>
          <p:cNvSpPr/>
          <p:nvPr/>
        </p:nvSpPr>
        <p:spPr>
          <a:xfrm rot="21245874">
            <a:off x="21254" y="339521"/>
            <a:ext cx="4173368" cy="409792"/>
          </a:xfrm>
          <a:prstGeom prst="rect">
            <a:avLst/>
          </a:prstGeom>
        </p:spPr>
        <p:txBody>
          <a:bodyPr wrap="square">
            <a:spAutoFit/>
          </a:bodyPr>
          <a:lstStyle/>
          <a:p>
            <a:pPr algn="ctr">
              <a:lnSpc>
                <a:spcPts val="2400"/>
              </a:lnSpc>
            </a:pPr>
            <a:r>
              <a:rPr lang="es-ES" sz="2800" b="1" kern="0" dirty="0">
                <a:ln>
                  <a:solidFill>
                    <a:srgbClr val="996633"/>
                  </a:solidFill>
                </a:ln>
                <a:solidFill>
                  <a:srgbClr val="FFC000"/>
                </a:solidFill>
                <a:latin typeface="Algerian" panose="04020705040A02060702" pitchFamily="82" charset="0"/>
                <a:cs typeface="Arial"/>
              </a:rPr>
              <a:t>Ferrari 2007-2009</a:t>
            </a:r>
            <a:endParaRPr lang="es-MX" sz="2800" b="1" kern="0" dirty="0">
              <a:ln>
                <a:solidFill>
                  <a:srgbClr val="996633"/>
                </a:solidFill>
              </a:ln>
              <a:solidFill>
                <a:srgbClr val="FFC000"/>
              </a:solidFill>
              <a:latin typeface="Algerian" panose="04020705040A02060702" pitchFamily="82" charset="0"/>
              <a:cs typeface="Arial"/>
            </a:endParaRPr>
          </a:p>
        </p:txBody>
      </p:sp>
      <p:sp>
        <p:nvSpPr>
          <p:cNvPr id="7" name="Rectángulo 6">
            <a:extLst>
              <a:ext uri="{FF2B5EF4-FFF2-40B4-BE49-F238E27FC236}">
                <a16:creationId xmlns:a16="http://schemas.microsoft.com/office/drawing/2014/main" id="{0D6473B0-8BED-4672-AD6C-08A20DB2EA35}"/>
              </a:ext>
            </a:extLst>
          </p:cNvPr>
          <p:cNvSpPr/>
          <p:nvPr/>
        </p:nvSpPr>
        <p:spPr>
          <a:xfrm rot="21273388">
            <a:off x="16436" y="818659"/>
            <a:ext cx="4903355" cy="400110"/>
          </a:xfrm>
          <a:prstGeom prst="rect">
            <a:avLst/>
          </a:prstGeom>
        </p:spPr>
        <p:txBody>
          <a:bodyPr wrap="square">
            <a:spAutoFit/>
          </a:bodyPr>
          <a:lstStyle/>
          <a:p>
            <a:pPr algn="ctr">
              <a:lnSpc>
                <a:spcPts val="2400"/>
              </a:lnSpc>
            </a:pPr>
            <a:r>
              <a:rPr lang="es-ES" sz="2400" b="1" kern="0" dirty="0">
                <a:ln>
                  <a:solidFill>
                    <a:srgbClr val="996633"/>
                  </a:solidFill>
                </a:ln>
                <a:solidFill>
                  <a:srgbClr val="FFC000"/>
                </a:solidFill>
                <a:latin typeface="Algerian" panose="04020705040A02060702" pitchFamily="82" charset="0"/>
                <a:cs typeface="Arial"/>
              </a:rPr>
              <a:t>2007</a:t>
            </a:r>
            <a:endParaRPr lang="es-MX" sz="2400" b="1" kern="0" dirty="0">
              <a:ln>
                <a:solidFill>
                  <a:srgbClr val="996633"/>
                </a:solidFill>
              </a:ln>
              <a:solidFill>
                <a:srgbClr val="FFC000"/>
              </a:solidFill>
              <a:latin typeface="Algerian" panose="04020705040A02060702" pitchFamily="82" charset="0"/>
              <a:cs typeface="Arial"/>
            </a:endParaRPr>
          </a:p>
        </p:txBody>
      </p:sp>
      <p:sp>
        <p:nvSpPr>
          <p:cNvPr id="8" name="Rectángulo 7">
            <a:extLst>
              <a:ext uri="{FF2B5EF4-FFF2-40B4-BE49-F238E27FC236}">
                <a16:creationId xmlns:a16="http://schemas.microsoft.com/office/drawing/2014/main" id="{73538405-4AB1-49D4-96C9-EF5CF07F0079}"/>
              </a:ext>
            </a:extLst>
          </p:cNvPr>
          <p:cNvSpPr/>
          <p:nvPr/>
        </p:nvSpPr>
        <p:spPr>
          <a:xfrm rot="21166074">
            <a:off x="-165197" y="790385"/>
            <a:ext cx="12512434"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esta temporada, Kimi se incorpora al equipo Ferrari, sustituyendo al siete veces campeón del mundo Michael Schumacher.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FC32EEF-594E-416C-BED1-E44DB22E07EA}"/>
              </a:ext>
            </a:extLst>
          </p:cNvPr>
          <p:cNvSpPr/>
          <p:nvPr/>
        </p:nvSpPr>
        <p:spPr>
          <a:xfrm rot="21170330">
            <a:off x="206477" y="1357842"/>
            <a:ext cx="11798710"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Como compañero de filas tiene al brasileño Felipe Massa.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905B8B2A-1279-40AC-8F74-CD7F91D79F27}"/>
              </a:ext>
            </a:extLst>
          </p:cNvPr>
          <p:cNvSpPr/>
          <p:nvPr/>
        </p:nvSpPr>
        <p:spPr>
          <a:xfrm rot="21190821">
            <a:off x="206477" y="1844543"/>
            <a:ext cx="1179871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su primer Gran Premio con el equipo Ferrari, el Gran Premio de Australia de 2007, Kimi Räikkönen salió en primera posición por delante de Fernando Alonso para ganar la carrera, consiguiendo el triplete </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primera vez en su carrera y colocándose así como  primer líder de la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E2E24CC1-0F5A-4E6D-A2FA-33F1F2ACA8EE}"/>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819768128"/>
      </p:ext>
    </p:extLst>
  </p:cSld>
  <p:clrMapOvr>
    <a:masterClrMapping/>
  </p:clrMapOvr>
  <mc:AlternateContent xmlns:mc="http://schemas.openxmlformats.org/markup-compatibility/2006" xmlns:p14="http://schemas.microsoft.com/office/powerpoint/2010/main">
    <mc:Choice Requires="p14">
      <p:transition spd="slow" p14:dur="1500" advTm="0">
        <p14:window dir="vert"/>
        <p:sndAc>
          <p:stSnd>
            <p:snd r:embed="rId2" name="Kimi 2 Medley-Eaglenest-2.wav"/>
          </p:stSnd>
        </p:sndAc>
      </p:transition>
    </mc:Choice>
    <mc:Fallback xmlns="">
      <p:transition spd="slow" advTm="0">
        <p:fade/>
        <p:sndAc>
          <p:stSnd>
            <p:snd r:embed="rId4" name="Kimi 2 Medley-Eaglenest-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6584"/>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11009"/>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14030"/>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2875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3642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66436"/>
                            </p:stCondLst>
                            <p:childTnLst>
                              <p:par>
                                <p:cTn id="29" presetID="1" presetClass="entr" presetSubtype="0" fill="hold" grpId="0" nodeType="afterEffect">
                                  <p:stCondLst>
                                    <p:cond delay="175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Lst>
  </p:timing>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10" name="Imagen 9" descr="Imagen que contiene exterior, edificio, carretera, persona&#10;&#10;Descripción generada con confianza muy alta">
            <a:extLst>
              <a:ext uri="{FF2B5EF4-FFF2-40B4-BE49-F238E27FC236}">
                <a16:creationId xmlns:a16="http://schemas.microsoft.com/office/drawing/2014/main" id="{B5832055-0B28-4597-A5B9-44557A7C0A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607203" y="3142069"/>
            <a:ext cx="5584797" cy="3717094"/>
          </a:xfrm>
          <a:prstGeom prst="rect">
            <a:avLst/>
          </a:prstGeom>
          <a:effectLst>
            <a:softEdge rad="317500"/>
          </a:effectLst>
        </p:spPr>
      </p:pic>
      <p:sp>
        <p:nvSpPr>
          <p:cNvPr id="4" name="Rectángulo 3">
            <a:extLst>
              <a:ext uri="{FF2B5EF4-FFF2-40B4-BE49-F238E27FC236}">
                <a16:creationId xmlns:a16="http://schemas.microsoft.com/office/drawing/2014/main" id="{9CC27719-F0D3-4568-9E65-4496D5F733C4}"/>
              </a:ext>
            </a:extLst>
          </p:cNvPr>
          <p:cNvSpPr/>
          <p:nvPr/>
        </p:nvSpPr>
        <p:spPr>
          <a:xfrm>
            <a:off x="5073445" y="132738"/>
            <a:ext cx="7118555"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Era la tercera vez que un piloto ganaba en su debut en Ferrari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Mario Andretti en 1971 y Nigel Mansell en 1989; asimismo, fue el primer hombre que logró el triplete en su debut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desde que Juan Manuel Fangio lo lograra en 1956.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carretera, exterior, camión, hierba&#10;&#10;Descripción generada con confianza muy alta">
            <a:extLst>
              <a:ext uri="{FF2B5EF4-FFF2-40B4-BE49-F238E27FC236}">
                <a16:creationId xmlns:a16="http://schemas.microsoft.com/office/drawing/2014/main" id="{EDB2F95A-CE5F-4B6D-92FF-6C84FF9379FA}"/>
              </a:ext>
            </a:extLst>
          </p:cNvPr>
          <p:cNvPicPr>
            <a:picLocks noChangeAspect="1"/>
          </p:cNvPicPr>
          <p:nvPr/>
        </p:nvPicPr>
        <p:blipFill rotWithShape="1">
          <a:blip r:embed="rId4">
            <a:extLst>
              <a:ext uri="{28A0092B-C50C-407E-A947-70E740481C1C}">
                <a14:useLocalDpi xmlns:a14="http://schemas.microsoft.com/office/drawing/2010/main" val="0"/>
              </a:ext>
            </a:extLst>
          </a:blip>
          <a:srcRect b="4017"/>
          <a:stretch/>
        </p:blipFill>
        <p:spPr>
          <a:xfrm>
            <a:off x="-1" y="0"/>
            <a:ext cx="5364481" cy="3429000"/>
          </a:xfrm>
          <a:prstGeom prst="rect">
            <a:avLst/>
          </a:prstGeom>
          <a:effectLst>
            <a:softEdge rad="317500"/>
          </a:effectLst>
        </p:spPr>
      </p:pic>
      <p:sp>
        <p:nvSpPr>
          <p:cNvPr id="6" name="Rectángulo 5">
            <a:extLst>
              <a:ext uri="{FF2B5EF4-FFF2-40B4-BE49-F238E27FC236}">
                <a16:creationId xmlns:a16="http://schemas.microsoft.com/office/drawing/2014/main" id="{B6FC77B4-FBEF-4E8A-8D9F-7BE95E088559}"/>
              </a:ext>
            </a:extLst>
          </p:cNvPr>
          <p:cNvSpPr/>
          <p:nvPr/>
        </p:nvSpPr>
        <p:spPr>
          <a:xfrm>
            <a:off x="5073445" y="1578080"/>
            <a:ext cx="7118555"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segundo y tercer Gran Premio, los de Malasia y de Baréin, Kimi acabó en tercer lugar detrás del británico Hamilton y de Massa, quien fue el ganador de la carrera; llegando a liderar el campeonato junto con Fernando Alonso y Lewis Hamilton,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los tres igualados a 22 puntos.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D546E24-F730-4C1C-B3A2-B509867895C7}"/>
              </a:ext>
            </a:extLst>
          </p:cNvPr>
          <p:cNvSpPr/>
          <p:nvPr/>
        </p:nvSpPr>
        <p:spPr>
          <a:xfrm>
            <a:off x="0" y="3185653"/>
            <a:ext cx="622382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cuarta carrera fue el Gran Premio de España 2007, donde Räikkönen se vio forzado a abandonar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causa de un fallo eléctrico en su monoplaza.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B93CBAD6-7821-4464-8EED-B5AC6CC3B0E9}"/>
              </a:ext>
            </a:extLst>
          </p:cNvPr>
          <p:cNvSpPr/>
          <p:nvPr/>
        </p:nvSpPr>
        <p:spPr>
          <a:xfrm>
            <a:off x="1" y="4350777"/>
            <a:ext cx="6784257"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Ferrari aceptó en una entrevista las fallas en apoyo al piloto finlandés.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66F0C7D4-B5BC-4501-983E-8B77684590B1}"/>
              </a:ext>
            </a:extLst>
          </p:cNvPr>
          <p:cNvSpPr/>
          <p:nvPr/>
        </p:nvSpPr>
        <p:spPr>
          <a:xfrm>
            <a:off x="1" y="4925964"/>
            <a:ext cx="6813754" cy="1938992"/>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acabar 8º en Montecarlo tras un error el sábado,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gira americana no logra grandes resultados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un quinto </a:t>
            </a:r>
          </a:p>
          <a:p>
            <a:pPr algn="ctr">
              <a:lnSpc>
                <a:spcPts val="2400"/>
              </a:lnSpc>
              <a:spcAft>
                <a:spcPts val="0"/>
              </a:spcAft>
            </a:pP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en Canadá y un cuarto en EE. UU</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por lo que incluso llegan a difundirse rumores de que Ferrari le había lanzado un ultimátum, ya que en teoría tenía más posibilidades de ganar el Mundial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Massa, y no estaba respondiendo con sus resultados.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E7736161-C5A8-420B-8905-E6321B2944B5}"/>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033323326"/>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3500" fill="hold"/>
                                        <p:tgtEl>
                                          <p:spTgt spid="5"/>
                                        </p:tgtEl>
                                        <p:attrNameLst>
                                          <p:attrName>ppt_x</p:attrName>
                                        </p:attrNameLst>
                                      </p:cBhvr>
                                      <p:tavLst>
                                        <p:tav tm="0">
                                          <p:val>
                                            <p:strVal val="0-#ppt_w/2"/>
                                          </p:val>
                                        </p:tav>
                                        <p:tav tm="100000">
                                          <p:val>
                                            <p:strVal val="#ppt_x"/>
                                          </p:val>
                                        </p:tav>
                                      </p:tavLst>
                                    </p:anim>
                                    <p:anim calcmode="lin" valueType="num">
                                      <p:cBhvr additive="base">
                                        <p:cTn id="8" dur="23500" fill="hold"/>
                                        <p:tgtEl>
                                          <p:spTgt spid="5"/>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24719"/>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53448"/>
                            </p:stCondLst>
                            <p:childTnLst>
                              <p:par>
                                <p:cTn id="17" presetID="2" presetClass="entr" presetSubtype="4"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 calcmode="lin" valueType="num">
                                      <p:cBhvr additive="base">
                                        <p:cTn id="19" dur="15000" fill="hold"/>
                                        <p:tgtEl>
                                          <p:spTgt spid="10"/>
                                        </p:tgtEl>
                                        <p:attrNameLst>
                                          <p:attrName>ppt_x</p:attrName>
                                        </p:attrNameLst>
                                      </p:cBhvr>
                                      <p:tavLst>
                                        <p:tav tm="0">
                                          <p:val>
                                            <p:strVal val="#ppt_x"/>
                                          </p:val>
                                        </p:tav>
                                        <p:tav tm="100000">
                                          <p:val>
                                            <p:strVal val="#ppt_x"/>
                                          </p:val>
                                        </p:tav>
                                      </p:tavLst>
                                    </p:anim>
                                    <p:anim calcmode="lin" valueType="num">
                                      <p:cBhvr additive="base">
                                        <p:cTn id="20" dur="15000" fill="hold"/>
                                        <p:tgtEl>
                                          <p:spTgt spid="10"/>
                                        </p:tgtEl>
                                        <p:attrNameLst>
                                          <p:attrName>ppt_y</p:attrName>
                                        </p:attrNameLst>
                                      </p:cBhvr>
                                      <p:tavLst>
                                        <p:tav tm="0">
                                          <p:val>
                                            <p:strVal val="1+#ppt_h/2"/>
                                          </p:val>
                                        </p:tav>
                                        <p:tav tm="100000">
                                          <p:val>
                                            <p:strVal val="#ppt_y"/>
                                          </p:val>
                                        </p:tav>
                                      </p:tavLst>
                                    </p:anim>
                                  </p:childTnLst>
                                </p:cTn>
                              </p:par>
                              <p:par>
                                <p:cTn id="21" presetID="10" presetClass="entr" presetSubtype="0" fill="hold" grpId="0" nodeType="with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6919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170"/>
                                        <p:tgtEl>
                                          <p:spTgt spid="8"/>
                                        </p:tgtEl>
                                      </p:cBhvr>
                                    </p:animEffect>
                                  </p:childTnLst>
                                </p:cTn>
                              </p:par>
                            </p:childTnLst>
                          </p:cTn>
                        </p:par>
                        <p:par>
                          <p:cTn id="28" fill="hold">
                            <p:stCondLst>
                              <p:cond delay="78497"/>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114831"/>
                            </p:stCondLst>
                            <p:childTnLst>
                              <p:par>
                                <p:cTn id="33" presetID="1" presetClass="entr" presetSubtype="0" fill="hold" grpId="0" nodeType="afterEffect">
                                  <p:stCondLst>
                                    <p:cond delay="175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14" name="Imagen 13" descr="Imagen que contiene cielo, exterior, carretera, persona&#10;&#10;Descripción generada con confianza muy alta">
            <a:extLst>
              <a:ext uri="{FF2B5EF4-FFF2-40B4-BE49-F238E27FC236}">
                <a16:creationId xmlns:a16="http://schemas.microsoft.com/office/drawing/2014/main" id="{3D47AFF2-5805-4BA5-B1F6-D992A375715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20230" y="15611"/>
            <a:ext cx="5171769" cy="3450540"/>
          </a:xfrm>
          <a:prstGeom prst="rect">
            <a:avLst/>
          </a:prstGeom>
          <a:effectLst>
            <a:softEdge rad="317500"/>
          </a:effectLst>
        </p:spPr>
      </p:pic>
      <p:pic>
        <p:nvPicPr>
          <p:cNvPr id="12" name="Imagen 11" descr="Imagen que contiene carretera, camión, exterior&#10;&#10;Descripción generada con confianza muy alta">
            <a:extLst>
              <a:ext uri="{FF2B5EF4-FFF2-40B4-BE49-F238E27FC236}">
                <a16:creationId xmlns:a16="http://schemas.microsoft.com/office/drawing/2014/main" id="{B0F7FC4D-0A3E-4769-9ED4-E4ADDE23B566}"/>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36476" y="3258834"/>
            <a:ext cx="2532985" cy="3512823"/>
          </a:xfrm>
          <a:prstGeom prst="ellipse">
            <a:avLst/>
          </a:prstGeom>
          <a:ln w="63500" cap="rnd">
            <a:solidFill>
              <a:srgbClr val="C000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Rectángulo 3">
            <a:extLst>
              <a:ext uri="{FF2B5EF4-FFF2-40B4-BE49-F238E27FC236}">
                <a16:creationId xmlns:a16="http://schemas.microsoft.com/office/drawing/2014/main" id="{9CC27719-F0D3-4568-9E65-4496D5F733C4}"/>
              </a:ext>
            </a:extLst>
          </p:cNvPr>
          <p:cNvSpPr/>
          <p:nvPr/>
        </p:nvSpPr>
        <p:spPr>
          <a:xfrm>
            <a:off x="0" y="324460"/>
            <a:ext cx="7020231"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volver a Europa, se asegura la victoria en los Grandes Premios de Francia y Gran Bretaña, realizados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Magny-Cours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respectivamente.</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C9E40713-1004-4675-B634-3EBD97558C88}"/>
              </a:ext>
            </a:extLst>
          </p:cNvPr>
          <p:cNvSpPr/>
          <p:nvPr/>
        </p:nvSpPr>
        <p:spPr>
          <a:xfrm>
            <a:off x="1" y="1445340"/>
            <a:ext cx="702023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Debido a un problema con su caja de cambios, se vio obligado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retirarse en el Gran Premio de Europa cuando iba tercero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detrás de Fernando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592F7A8-55BA-493B-BA7C-735262655F93}"/>
              </a:ext>
            </a:extLst>
          </p:cNvPr>
          <p:cNvSpPr/>
          <p:nvPr/>
        </p:nvSpPr>
        <p:spPr>
          <a:xfrm>
            <a:off x="1" y="2580963"/>
            <a:ext cx="702023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los Grandes Premios de Hungría y Turquía, queda segundo, por detrás de Lewis Hamilton y Felipe Massa, respectivamente.</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7CDA27A3-6C7A-4CF7-8A25-A58AFF0693C7}"/>
              </a:ext>
            </a:extLst>
          </p:cNvPr>
          <p:cNvSpPr/>
          <p:nvPr/>
        </p:nvSpPr>
        <p:spPr>
          <a:xfrm>
            <a:off x="2669462" y="3436377"/>
            <a:ext cx="9522538"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Italia de 2007, él y su compañero Felipe Massa parten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como favoritos pero se ven sorprendidos desde el principio por el rendimiento de los McLaren.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728CBDFA-60CA-4E94-BEE6-3C628567F389}"/>
              </a:ext>
            </a:extLst>
          </p:cNvPr>
          <p:cNvSpPr/>
          <p:nvPr/>
        </p:nvSpPr>
        <p:spPr>
          <a:xfrm>
            <a:off x="2669462" y="4350774"/>
            <a:ext cx="9522538" cy="707886"/>
          </a:xfrm>
          <a:prstGeom prst="rect">
            <a:avLst/>
          </a:prstGeom>
        </p:spPr>
        <p:txBody>
          <a:bodyPr wrap="square">
            <a:spAutoFit/>
          </a:bodyPr>
          <a:lstStyle/>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tuvo que usar el tercer coche debido a un fuerte accidente en los libres y finalizó tercero tras los dos McLaren.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E9C16C1B-9253-41AF-B265-AD20A9E925C9}"/>
              </a:ext>
            </a:extLst>
          </p:cNvPr>
          <p:cNvSpPr/>
          <p:nvPr/>
        </p:nvSpPr>
        <p:spPr>
          <a:xfrm>
            <a:off x="2669461" y="5294675"/>
            <a:ext cx="9522539"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Ganó por tercera vez consecutiva el Gran Premio de Bélgica, cuarta victoria en la temporada, habiendo obtenido la pole.</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38A94131-36F8-4B2E-8918-F30980BA1554}"/>
              </a:ext>
            </a:extLst>
          </p:cNvPr>
          <p:cNvSpPr/>
          <p:nvPr/>
        </p:nvSpPr>
        <p:spPr>
          <a:xfrm>
            <a:off x="2669461" y="6223827"/>
            <a:ext cx="9522538"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Japón, bajo la lluvia, retrocede a las últimas posiciones, pero remonta hasta el tercer lugar.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F67A0652-3FDB-4F58-9B38-1476733BC864}"/>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772406941"/>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16412"/>
                            </p:stCondLst>
                            <p:childTnLst>
                              <p:par>
                                <p:cTn id="9" presetID="2" presetClass="entr" presetSubtype="3" fill="hold" nodeType="afterEffect">
                                  <p:stCondLst>
                                    <p:cond delay="0"/>
                                  </p:stCondLst>
                                  <p:childTnLst>
                                    <p:set>
                                      <p:cBhvr>
                                        <p:cTn id="10" dur="1" fill="hold">
                                          <p:stCondLst>
                                            <p:cond delay="0"/>
                                          </p:stCondLst>
                                        </p:cTn>
                                        <p:tgtEl>
                                          <p:spTgt spid="14"/>
                                        </p:tgtEl>
                                        <p:attrNameLst>
                                          <p:attrName>style.visibility</p:attrName>
                                        </p:attrNameLst>
                                      </p:cBhvr>
                                      <p:to>
                                        <p:strVal val="visible"/>
                                      </p:to>
                                    </p:set>
                                    <p:anim calcmode="lin" valueType="num">
                                      <p:cBhvr additive="base">
                                        <p:cTn id="11" dur="15500" fill="hold"/>
                                        <p:tgtEl>
                                          <p:spTgt spid="14"/>
                                        </p:tgtEl>
                                        <p:attrNameLst>
                                          <p:attrName>ppt_x</p:attrName>
                                        </p:attrNameLst>
                                      </p:cBhvr>
                                      <p:tavLst>
                                        <p:tav tm="0">
                                          <p:val>
                                            <p:strVal val="1+#ppt_w/2"/>
                                          </p:val>
                                        </p:tav>
                                        <p:tav tm="100000">
                                          <p:val>
                                            <p:strVal val="#ppt_x"/>
                                          </p:val>
                                        </p:tav>
                                      </p:tavLst>
                                    </p:anim>
                                    <p:anim calcmode="lin" valueType="num">
                                      <p:cBhvr additive="base">
                                        <p:cTn id="12" dur="15500" fill="hold"/>
                                        <p:tgtEl>
                                          <p:spTgt spid="14"/>
                                        </p:tgtEl>
                                        <p:attrNameLst>
                                          <p:attrName>ppt_y</p:attrName>
                                        </p:attrNameLst>
                                      </p:cBhvr>
                                      <p:tavLst>
                                        <p:tav tm="0">
                                          <p:val>
                                            <p:strVal val="0-#ppt_h/2"/>
                                          </p:val>
                                        </p:tav>
                                        <p:tav tm="100000">
                                          <p:val>
                                            <p:strVal val="#ppt_y"/>
                                          </p:val>
                                        </p:tav>
                                      </p:tavLst>
                                    </p:anim>
                                  </p:childTnLst>
                                </p:cTn>
                              </p:par>
                              <p:par>
                                <p:cTn id="13" presetID="10" presetClass="entr" presetSubtype="0" fill="hold" grpId="0" nodeType="with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3285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46960"/>
                            </p:stCondLst>
                            <p:childTnLst>
                              <p:par>
                                <p:cTn id="21" presetID="45" presetClass="entr" presetSubtype="0" fill="hold" nodeType="afterEffect">
                                  <p:stCondLst>
                                    <p:cond delay="0"/>
                                  </p:stCondLst>
                                  <p:childTnLst>
                                    <p:set>
                                      <p:cBhvr>
                                        <p:cTn id="22" dur="1" fill="hold">
                                          <p:stCondLst>
                                            <p:cond delay="0"/>
                                          </p:stCondLst>
                                        </p:cTn>
                                        <p:tgtEl>
                                          <p:spTgt spid="12"/>
                                        </p:tgtEl>
                                        <p:attrNameLst>
                                          <p:attrName>style.visibility</p:attrName>
                                        </p:attrNameLst>
                                      </p:cBhvr>
                                      <p:to>
                                        <p:strVal val="visible"/>
                                      </p:to>
                                    </p:set>
                                    <p:animEffect transition="in" filter="fade">
                                      <p:cBhvr>
                                        <p:cTn id="23" dur="17500"/>
                                        <p:tgtEl>
                                          <p:spTgt spid="12"/>
                                        </p:tgtEl>
                                      </p:cBhvr>
                                    </p:animEffect>
                                    <p:anim calcmode="lin" valueType="num">
                                      <p:cBhvr>
                                        <p:cTn id="24" dur="17500" fill="hold"/>
                                        <p:tgtEl>
                                          <p:spTgt spid="12"/>
                                        </p:tgtEl>
                                        <p:attrNameLst>
                                          <p:attrName>ppt_w</p:attrName>
                                        </p:attrNameLst>
                                      </p:cBhvr>
                                      <p:tavLst>
                                        <p:tav tm="0" fmla="#ppt_w*sin(2.5*pi*$)">
                                          <p:val>
                                            <p:fltVal val="0"/>
                                          </p:val>
                                        </p:tav>
                                        <p:tav tm="100000">
                                          <p:val>
                                            <p:fltVal val="1"/>
                                          </p:val>
                                        </p:tav>
                                      </p:tavLst>
                                    </p:anim>
                                    <p:anim calcmode="lin" valueType="num">
                                      <p:cBhvr>
                                        <p:cTn id="25" dur="17500" fill="hold"/>
                                        <p:tgtEl>
                                          <p:spTgt spid="12"/>
                                        </p:tgtEl>
                                        <p:attrNameLst>
                                          <p:attrName>ppt_h</p:attrName>
                                        </p:attrNameLst>
                                      </p:cBhvr>
                                      <p:tavLst>
                                        <p:tav tm="0">
                                          <p:val>
                                            <p:strVal val="#ppt_h"/>
                                          </p:val>
                                        </p:tav>
                                        <p:tav tm="100000">
                                          <p:val>
                                            <p:strVal val="#ppt_h"/>
                                          </p:val>
                                        </p:tav>
                                      </p:tavLst>
                                    </p:anim>
                                  </p:childTnLst>
                                </p:cTn>
                              </p:par>
                              <p:par>
                                <p:cTn id="26" presetID="10" presetClass="entr" presetSubtype="0" fill="hold" grpId="0" nodeType="withEffect">
                                  <p:stCondLst>
                                    <p:cond delay="100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1170"/>
                                        <p:tgtEl>
                                          <p:spTgt spid="8"/>
                                        </p:tgtEl>
                                      </p:cBhvr>
                                    </p:animEffect>
                                  </p:childTnLst>
                                </p:cTn>
                              </p:par>
                            </p:childTnLst>
                          </p:cTn>
                        </p:par>
                        <p:par>
                          <p:cTn id="29" fill="hold">
                            <p:stCondLst>
                              <p:cond delay="65276"/>
                            </p:stCondLst>
                            <p:childTnLst>
                              <p:par>
                                <p:cTn id="30" presetID="10" presetClass="entr" presetSubtype="0" fill="hold" grpId="0" nodeType="afterEffect">
                                  <p:stCondLst>
                                    <p:cond delay="10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170"/>
                                        <p:tgtEl>
                                          <p:spTgt spid="9"/>
                                        </p:tgtEl>
                                      </p:cBhvr>
                                    </p:animEffect>
                                  </p:childTnLst>
                                </p:cTn>
                              </p:par>
                            </p:childTnLst>
                          </p:cTn>
                        </p:par>
                        <p:par>
                          <p:cTn id="33" fill="hold">
                            <p:stCondLst>
                              <p:cond delay="79263"/>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0"/>
                                        </p:tgtEl>
                                        <p:attrNameLst>
                                          <p:attrName>style.visibility</p:attrName>
                                        </p:attrNameLst>
                                      </p:cBhvr>
                                      <p:to>
                                        <p:strVal val="visible"/>
                                      </p:to>
                                    </p:set>
                                    <p:animEffect transition="in" filter="fade">
                                      <p:cBhvr>
                                        <p:cTn id="36" dur="1170"/>
                                        <p:tgtEl>
                                          <p:spTgt spid="10"/>
                                        </p:tgtEl>
                                      </p:cBhvr>
                                    </p:animEffect>
                                  </p:childTnLst>
                                </p:cTn>
                              </p:par>
                            </p:childTnLst>
                          </p:cTn>
                        </p:par>
                        <p:par>
                          <p:cTn id="37" fill="hold">
                            <p:stCondLst>
                              <p:cond delay="93133"/>
                            </p:stCondLst>
                            <p:childTnLst>
                              <p:par>
                                <p:cTn id="38" presetID="10" presetClass="entr" presetSubtype="0" fill="hold" grpId="0" nodeType="afterEffect">
                                  <p:stCondLst>
                                    <p:cond delay="1000"/>
                                  </p:stCondLst>
                                  <p:iterate type="lt">
                                    <p:tmPct val="10000"/>
                                  </p:iterate>
                                  <p:childTnLst>
                                    <p:set>
                                      <p:cBhvr>
                                        <p:cTn id="39" dur="1" fill="hold">
                                          <p:stCondLst>
                                            <p:cond delay="0"/>
                                          </p:stCondLst>
                                        </p:cTn>
                                        <p:tgtEl>
                                          <p:spTgt spid="13"/>
                                        </p:tgtEl>
                                        <p:attrNameLst>
                                          <p:attrName>style.visibility</p:attrName>
                                        </p:attrNameLst>
                                      </p:cBhvr>
                                      <p:to>
                                        <p:strVal val="visible"/>
                                      </p:to>
                                    </p:set>
                                    <p:animEffect transition="in" filter="fade">
                                      <p:cBhvr>
                                        <p:cTn id="40" dur="1170"/>
                                        <p:tgtEl>
                                          <p:spTgt spid="13"/>
                                        </p:tgtEl>
                                      </p:cBhvr>
                                    </p:animEffect>
                                  </p:childTnLst>
                                </p:cTn>
                              </p:par>
                            </p:childTnLst>
                          </p:cTn>
                        </p:par>
                        <p:par>
                          <p:cTn id="41" fill="hold">
                            <p:stCondLst>
                              <p:cond delay="104780"/>
                            </p:stCondLst>
                            <p:childTnLst>
                              <p:par>
                                <p:cTn id="42" presetID="1" presetClass="entr" presetSubtype="0" fill="hold" grpId="0" nodeType="afterEffect">
                                  <p:stCondLst>
                                    <p:cond delay="1750"/>
                                  </p:stCondLst>
                                  <p:childTnLst>
                                    <p:set>
                                      <p:cBhvr>
                                        <p:cTn id="43"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3" grpId="0"/>
      <p:bldP spid="15" grpId="0"/>
    </p:bld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147486"/>
            <a:ext cx="12191999"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China logra quitarle la primera posición a Hamilton y luego el inglés tiene que abandonar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quedarse parado en la puzolana justo en la entrada de los boxes.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8" name="Imagen 7" descr="Imagen que contiene carretera, exterior, rojo, motocicleta&#10;&#10;Descripción generada con confianza muy alta">
            <a:extLst>
              <a:ext uri="{FF2B5EF4-FFF2-40B4-BE49-F238E27FC236}">
                <a16:creationId xmlns:a16="http://schemas.microsoft.com/office/drawing/2014/main" id="{89603954-8FB6-41ED-ABEC-092C25227E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91734" y="1740307"/>
            <a:ext cx="11801639" cy="3706453"/>
          </a:xfrm>
          <a:prstGeom prst="roundRect">
            <a:avLst>
              <a:gd name="adj" fmla="val 11111"/>
            </a:avLst>
          </a:prstGeom>
          <a:ln w="190500" cap="rnd">
            <a:solidFill>
              <a:srgbClr val="C00000"/>
            </a:solidFill>
            <a:prstDash val="solid"/>
          </a:ln>
          <a:effectLst>
            <a:outerShdw blurRad="101600" dist="50800" dir="7200000" algn="tl" rotWithShape="0">
              <a:srgbClr val="000000">
                <a:alpha val="45000"/>
              </a:srgbClr>
            </a:outerShdw>
          </a:effectLst>
          <a:scene3d>
            <a:camera prst="perspectiveFront" fov="5400000"/>
            <a:lightRig rig="threePt" dir="t">
              <a:rot lat="0" lon="0" rev="19200000"/>
            </a:lightRig>
          </a:scene3d>
          <a:sp3d extrusionH="25400">
            <a:bevelT w="304800" h="152400" prst="hardEdge"/>
            <a:extrusionClr>
              <a:srgbClr val="FFFFFF"/>
            </a:extrusionClr>
          </a:sp3d>
        </p:spPr>
      </p:pic>
      <p:sp>
        <p:nvSpPr>
          <p:cNvPr id="9" name="Rectángulo 8">
            <a:extLst>
              <a:ext uri="{FF2B5EF4-FFF2-40B4-BE49-F238E27FC236}">
                <a16:creationId xmlns:a16="http://schemas.microsoft.com/office/drawing/2014/main" id="{05D092B9-B6ED-4A71-994C-64C859D63133}"/>
              </a:ext>
            </a:extLst>
          </p:cNvPr>
          <p:cNvSpPr/>
          <p:nvPr/>
        </p:nvSpPr>
        <p:spPr>
          <a:xfrm>
            <a:off x="206477" y="958648"/>
            <a:ext cx="11798710" cy="738664"/>
          </a:xfrm>
          <a:prstGeom prst="rect">
            <a:avLst/>
          </a:prstGeom>
        </p:spPr>
        <p:txBody>
          <a:bodyPr wrap="square">
            <a:spAutoFit/>
          </a:bodyPr>
          <a:lstStyle/>
          <a:p>
            <a:pPr algn="ctr">
              <a:lnSpc>
                <a:spcPts val="2400"/>
              </a:lnSpc>
              <a:spcAft>
                <a:spcPts val="0"/>
              </a:spcAft>
            </a:pP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queda primero por delante de Fernando Alonso y Felipe Massa,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que fue la victoria número 200 de la Ferrari y el 600º podio en la F1.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B5E025CE-08AF-4C98-9579-9930BBC65BEE}"/>
              </a:ext>
            </a:extLst>
          </p:cNvPr>
          <p:cNvSpPr/>
          <p:nvPr/>
        </p:nvSpPr>
        <p:spPr>
          <a:xfrm>
            <a:off x="3539619" y="4924471"/>
            <a:ext cx="8350388" cy="400110"/>
          </a:xfrm>
          <a:prstGeom prst="rect">
            <a:avLst/>
          </a:prstGeom>
        </p:spPr>
        <p:txBody>
          <a:bodyPr wrap="square">
            <a:spAutoFit/>
          </a:bodyPr>
          <a:lstStyle/>
          <a:p>
            <a:pPr algn="ctr">
              <a:lnSpc>
                <a:spcPts val="2400"/>
              </a:lnSpc>
              <a:spcAft>
                <a:spcPts val="0"/>
              </a:spcAft>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ganó el Gran Premio de Brasil y el campeonato mundial de 2007</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F4441DDE-EE6B-4E3C-97D1-4C81286C6811}"/>
              </a:ext>
            </a:extLst>
          </p:cNvPr>
          <p:cNvSpPr/>
          <p:nvPr/>
        </p:nvSpPr>
        <p:spPr>
          <a:xfrm>
            <a:off x="0" y="5589637"/>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Finalmente, en el Gran Premio de Brasil,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alzó campeón, quedando primero en la carrera seguido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su compañero de equipo Felipe Massa y de Fernando Alonso, mientras que Lewis Hamilton acabó en séptima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93E77F51-8063-4039-B908-CDB636E6D406}"/>
              </a:ext>
            </a:extLst>
          </p:cNvPr>
          <p:cNvSpPr/>
          <p:nvPr/>
        </p:nvSpPr>
        <p:spPr>
          <a:xfrm>
            <a:off x="0" y="6386054"/>
            <a:ext cx="1219200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Así, el finlandés logró vencer el campeonato con ciento diez puntos, frente a los ciento nueve de Hamilton y Alonso.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54CDAAED-1975-4A96-BA7D-CBCCA42F001D}"/>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052131477"/>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9" presetClass="entr" presetSubtype="0" fill="hold" nodeType="afterEffect">
                                  <p:stCondLst>
                                    <p:cond delay="500"/>
                                  </p:stCondLst>
                                  <p:childTnLst>
                                    <p:set>
                                      <p:cBhvr>
                                        <p:cTn id="6" dur="1" fill="hold">
                                          <p:stCondLst>
                                            <p:cond delay="0"/>
                                          </p:stCondLst>
                                        </p:cTn>
                                        <p:tgtEl>
                                          <p:spTgt spid="8"/>
                                        </p:tgtEl>
                                        <p:attrNameLst>
                                          <p:attrName>style.visibility</p:attrName>
                                        </p:attrNameLst>
                                      </p:cBhvr>
                                      <p:to>
                                        <p:strVal val="visible"/>
                                      </p:to>
                                    </p:set>
                                    <p:anim calcmode="lin" valueType="num">
                                      <p:cBhvr>
                                        <p:cTn id="7" dur="33500" fill="hold"/>
                                        <p:tgtEl>
                                          <p:spTgt spid="8"/>
                                        </p:tgtEl>
                                        <p:attrNameLst>
                                          <p:attrName>ppt_x</p:attrName>
                                        </p:attrNameLst>
                                      </p:cBhvr>
                                      <p:tavLst>
                                        <p:tav tm="0">
                                          <p:val>
                                            <p:strVal val="#ppt_x-.2"/>
                                          </p:val>
                                        </p:tav>
                                        <p:tav tm="100000">
                                          <p:val>
                                            <p:strVal val="#ppt_x"/>
                                          </p:val>
                                        </p:tav>
                                      </p:tavLst>
                                    </p:anim>
                                    <p:anim calcmode="lin" valueType="num">
                                      <p:cBhvr>
                                        <p:cTn id="8" dur="33500" fill="hold"/>
                                        <p:tgtEl>
                                          <p:spTgt spid="8"/>
                                        </p:tgtEl>
                                        <p:attrNameLst>
                                          <p:attrName>ppt_y</p:attrName>
                                        </p:attrNameLst>
                                      </p:cBhvr>
                                      <p:tavLst>
                                        <p:tav tm="0">
                                          <p:val>
                                            <p:strVal val="#ppt_y"/>
                                          </p:val>
                                        </p:tav>
                                        <p:tav tm="100000">
                                          <p:val>
                                            <p:strVal val="#ppt_y"/>
                                          </p:val>
                                        </p:tav>
                                      </p:tavLst>
                                    </p:anim>
                                    <p:animEffect transition="in" filter="wipe(right)" prLst="gradientSize: 0.1">
                                      <p:cBhvr>
                                        <p:cTn id="9" dur="33500"/>
                                        <p:tgtEl>
                                          <p:spTgt spid="8"/>
                                        </p:tgtEl>
                                      </p:cBhvr>
                                    </p:animEffect>
                                  </p:childTnLst>
                                </p:cTn>
                              </p:par>
                              <p:par>
                                <p:cTn id="10" presetID="10" presetClass="entr" presetSubtype="0" fill="hold" grpId="0" nodeType="withEffect">
                                  <p:stCondLst>
                                    <p:cond delay="500"/>
                                  </p:stCondLst>
                                  <p:iterate type="lt">
                                    <p:tmPct val="10000"/>
                                  </p:iterate>
                                  <p:childTnLst>
                                    <p:set>
                                      <p:cBhvr>
                                        <p:cTn id="11" dur="1" fill="hold">
                                          <p:stCondLst>
                                            <p:cond delay="0"/>
                                          </p:stCondLst>
                                        </p:cTn>
                                        <p:tgtEl>
                                          <p:spTgt spid="4"/>
                                        </p:tgtEl>
                                        <p:attrNameLst>
                                          <p:attrName>style.visibility</p:attrName>
                                        </p:attrNameLst>
                                      </p:cBhvr>
                                      <p:to>
                                        <p:strVal val="visible"/>
                                      </p:to>
                                    </p:set>
                                    <p:animEffect transition="in" filter="fade">
                                      <p:cBhvr>
                                        <p:cTn id="12" dur="1170"/>
                                        <p:tgtEl>
                                          <p:spTgt spid="4"/>
                                        </p:tgtEl>
                                      </p:cBhvr>
                                    </p:animEffect>
                                  </p:childTnLst>
                                </p:cTn>
                              </p:par>
                              <p:par>
                                <p:cTn id="13" presetID="10" presetClass="entr" presetSubtype="0" fill="hold" grpId="0" nodeType="withEffect">
                                  <p:stCondLst>
                                    <p:cond delay="19750"/>
                                  </p:stCondLst>
                                  <p:iterate type="lt">
                                    <p:tmPct val="10000"/>
                                  </p:iterate>
                                  <p:childTnLst>
                                    <p:set>
                                      <p:cBhvr>
                                        <p:cTn id="14" dur="1" fill="hold">
                                          <p:stCondLst>
                                            <p:cond delay="0"/>
                                          </p:stCondLst>
                                        </p:cTn>
                                        <p:tgtEl>
                                          <p:spTgt spid="9"/>
                                        </p:tgtEl>
                                        <p:attrNameLst>
                                          <p:attrName>style.visibility</p:attrName>
                                        </p:attrNameLst>
                                      </p:cBhvr>
                                      <p:to>
                                        <p:strVal val="visible"/>
                                      </p:to>
                                    </p:set>
                                    <p:animEffect transition="in" filter="fade">
                                      <p:cBhvr>
                                        <p:cTn id="15" dur="1170"/>
                                        <p:tgtEl>
                                          <p:spTgt spid="9"/>
                                        </p:tgtEl>
                                      </p:cBhvr>
                                    </p:animEffect>
                                  </p:childTnLst>
                                </p:cTn>
                              </p:par>
                            </p:childTnLst>
                          </p:cTn>
                        </p:par>
                        <p:par>
                          <p:cTn id="16" fill="hold">
                            <p:stCondLst>
                              <p:cond delay="34726"/>
                            </p:stCondLst>
                            <p:childTnLst>
                              <p:par>
                                <p:cTn id="17" presetID="10" presetClass="entr" presetSubtype="0" fill="hold" grpId="0" nodeType="afterEffect">
                                  <p:stCondLst>
                                    <p:cond delay="500"/>
                                  </p:stCondLst>
                                  <p:iterate type="lt">
                                    <p:tmPct val="10000"/>
                                  </p:iterate>
                                  <p:childTnLst>
                                    <p:set>
                                      <p:cBhvr>
                                        <p:cTn id="18" dur="1" fill="hold">
                                          <p:stCondLst>
                                            <p:cond delay="0"/>
                                          </p:stCondLst>
                                        </p:cTn>
                                        <p:tgtEl>
                                          <p:spTgt spid="10"/>
                                        </p:tgtEl>
                                        <p:attrNameLst>
                                          <p:attrName>style.visibility</p:attrName>
                                        </p:attrNameLst>
                                      </p:cBhvr>
                                      <p:to>
                                        <p:strVal val="visible"/>
                                      </p:to>
                                    </p:set>
                                    <p:animEffect transition="in" filter="fade">
                                      <p:cBhvr>
                                        <p:cTn id="19" dur="1170"/>
                                        <p:tgtEl>
                                          <p:spTgt spid="10"/>
                                        </p:tgtEl>
                                      </p:cBhvr>
                                    </p:animEffect>
                                  </p:childTnLst>
                                </p:cTn>
                              </p:par>
                            </p:childTnLst>
                          </p:cTn>
                        </p:par>
                        <p:par>
                          <p:cTn id="20" fill="hold">
                            <p:stCondLst>
                              <p:cond delay="43182"/>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11"/>
                                        </p:tgtEl>
                                        <p:attrNameLst>
                                          <p:attrName>style.visibility</p:attrName>
                                        </p:attrNameLst>
                                      </p:cBhvr>
                                      <p:to>
                                        <p:strVal val="visible"/>
                                      </p:to>
                                    </p:set>
                                    <p:animEffect transition="in" filter="fade">
                                      <p:cBhvr>
                                        <p:cTn id="23" dur="1170"/>
                                        <p:tgtEl>
                                          <p:spTgt spid="11"/>
                                        </p:tgtEl>
                                      </p:cBhvr>
                                    </p:animEffect>
                                  </p:childTnLst>
                                </p:cTn>
                              </p:par>
                            </p:childTnLst>
                          </p:cTn>
                        </p:par>
                        <p:par>
                          <p:cTn id="24" fill="hold">
                            <p:stCondLst>
                              <p:cond delay="6761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2"/>
                                        </p:tgtEl>
                                        <p:attrNameLst>
                                          <p:attrName>style.visibility</p:attrName>
                                        </p:attrNameLst>
                                      </p:cBhvr>
                                      <p:to>
                                        <p:strVal val="visible"/>
                                      </p:to>
                                    </p:set>
                                    <p:animEffect transition="in" filter="fade">
                                      <p:cBhvr>
                                        <p:cTn id="27" dur="1170"/>
                                        <p:tgtEl>
                                          <p:spTgt spid="12"/>
                                        </p:tgtEl>
                                      </p:cBhvr>
                                    </p:animEffect>
                                  </p:childTnLst>
                                </p:cTn>
                              </p:par>
                            </p:childTnLst>
                          </p:cTn>
                        </p:par>
                        <p:par>
                          <p:cTn id="28" fill="hold">
                            <p:stCondLst>
                              <p:cond delay="81016"/>
                            </p:stCondLst>
                            <p:childTnLst>
                              <p:par>
                                <p:cTn id="29" presetID="1" presetClass="entr" presetSubtype="0" fill="hold" grpId="0" nodeType="afterEffect">
                                  <p:stCondLst>
                                    <p:cond delay="1750"/>
                                  </p:stCondLst>
                                  <p:childTnLst>
                                    <p:set>
                                      <p:cBhvr>
                                        <p:cTn id="30"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11" grpId="0"/>
      <p:bldP spid="12" grpId="0"/>
      <p:bldP spid="13" grpId="0"/>
    </p:bld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132738"/>
            <a:ext cx="12191998" cy="707886"/>
          </a:xfrm>
          <a:prstGeom prst="rect">
            <a:avLst/>
          </a:prstGeom>
        </p:spPr>
        <p:txBody>
          <a:bodyPr wrap="square">
            <a:spAutoFit/>
          </a:bodyPr>
          <a:lstStyle/>
          <a:p>
            <a:pPr algn="ctr">
              <a:lnSpc>
                <a:spcPts val="2400"/>
              </a:lnSpc>
              <a:spcAft>
                <a:spcPts val="0"/>
              </a:spcAft>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convirtió así en el segundo piloto en ganar el Mundial después de llegar tercero a la última carrera,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emulando a Giuseppe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Farina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quien lo hizo en 1950</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B000D6A-6CB8-413F-9335-AE36AE0C378D}"/>
              </a:ext>
            </a:extLst>
          </p:cNvPr>
          <p:cNvSpPr/>
          <p:nvPr/>
        </p:nvSpPr>
        <p:spPr>
          <a:xfrm>
            <a:off x="0" y="1061892"/>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También logró ganar seis Grandes Premios en su debut con Ferrari,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superando la marca de Alain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Prost</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5  en 1990.</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F95A5B25-30F7-46B9-B881-68DB0BC6585A}"/>
              </a:ext>
            </a:extLst>
          </p:cNvPr>
          <p:cNvSpPr/>
          <p:nvPr/>
        </p:nvSpPr>
        <p:spPr>
          <a:xfrm>
            <a:off x="-1" y="1828800"/>
            <a:ext cx="12192001"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Asimismo, es el tercer piloto de la escudería italiana que gana el campeonato en su primer año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después de Juan Manuel Fangio y de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Jody</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Scheckter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CuadroTexto 6">
            <a:extLst>
              <a:ext uri="{FF2B5EF4-FFF2-40B4-BE49-F238E27FC236}">
                <a16:creationId xmlns:a16="http://schemas.microsoft.com/office/drawing/2014/main" id="{79418253-6043-40CF-A602-FC4500A8988B}"/>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179087151"/>
      </p:ext>
    </p:extLst>
  </p:cSld>
  <p:clrMapOvr>
    <a:masterClrMapping/>
  </p:clrMapOvr>
  <mc:AlternateContent xmlns:mc="http://schemas.openxmlformats.org/markup-compatibility/2006" xmlns:p14="http://schemas.microsoft.com/office/powerpoint/2010/main">
    <mc:Choice Requires="p14">
      <p:transition spd="slow" p14:dur="2000" advTm="0">
        <p14:prism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1769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9"/>
                                        </p:tgtEl>
                                        <p:attrNameLst>
                                          <p:attrName>style.visibility</p:attrName>
                                        </p:attrNameLst>
                                      </p:cBhvr>
                                      <p:to>
                                        <p:strVal val="visible"/>
                                      </p:to>
                                    </p:set>
                                    <p:animEffect transition="in" filter="fade">
                                      <p:cBhvr>
                                        <p:cTn id="11" dur="1170"/>
                                        <p:tgtEl>
                                          <p:spTgt spid="9"/>
                                        </p:tgtEl>
                                      </p:cBhvr>
                                    </p:animEffect>
                                  </p:childTnLst>
                                </p:cTn>
                              </p:par>
                            </p:childTnLst>
                          </p:cTn>
                        </p:par>
                        <p:par>
                          <p:cTn id="12" fill="hold">
                            <p:stCondLst>
                              <p:cond delay="3063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10"/>
                                        </p:tgtEl>
                                        <p:attrNameLst>
                                          <p:attrName>style.visibility</p:attrName>
                                        </p:attrNameLst>
                                      </p:cBhvr>
                                      <p:to>
                                        <p:strVal val="visible"/>
                                      </p:to>
                                    </p:set>
                                    <p:animEffect transition="in" filter="fade">
                                      <p:cBhvr>
                                        <p:cTn id="15" dur="1170"/>
                                        <p:tgtEl>
                                          <p:spTgt spid="10"/>
                                        </p:tgtEl>
                                      </p:cBhvr>
                                    </p:animEffect>
                                  </p:childTnLst>
                                </p:cTn>
                              </p:par>
                            </p:childTnLst>
                          </p:cTn>
                        </p:par>
                        <p:par>
                          <p:cTn id="16" fill="hold">
                            <p:stCondLst>
                              <p:cond delay="46960"/>
                            </p:stCondLst>
                            <p:childTnLst>
                              <p:par>
                                <p:cTn id="17" presetID="1" presetClass="entr" presetSubtype="0" fill="hold" grpId="0" nodeType="afterEffect">
                                  <p:stCondLst>
                                    <p:cond delay="1750"/>
                                  </p:stCondLst>
                                  <p:childTnLst>
                                    <p:set>
                                      <p:cBhvr>
                                        <p:cTn id="18"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9" grpId="0"/>
      <p:bldP spid="10" grpId="0"/>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rot="20914675">
            <a:off x="4201303" y="5217148"/>
            <a:ext cx="8070981" cy="400110"/>
          </a:xfrm>
          <a:prstGeom prst="rect">
            <a:avLst/>
          </a:prstGeom>
        </p:spPr>
        <p:txBody>
          <a:bodyPr wrap="square">
            <a:spAutoFit/>
          </a:bodyPr>
          <a:lstStyle/>
          <a:p>
            <a:pPr algn="ctr">
              <a:lnSpc>
                <a:spcPts val="2400"/>
              </a:lnSpc>
              <a:spcAft>
                <a:spcPts val="0"/>
              </a:spcAft>
            </a:pP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obtuvo su segundo triplete de su vida en el Gran Premio de España.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216C33C6-949C-46DF-B1F1-CE5EC2895071}"/>
              </a:ext>
            </a:extLst>
          </p:cNvPr>
          <p:cNvSpPr/>
          <p:nvPr/>
        </p:nvSpPr>
        <p:spPr>
          <a:xfrm rot="21000185">
            <a:off x="1" y="313402"/>
            <a:ext cx="3598606" cy="422231"/>
          </a:xfrm>
          <a:prstGeom prst="rect">
            <a:avLst/>
          </a:prstGeom>
        </p:spPr>
        <p:txBody>
          <a:bodyPr wrap="square">
            <a:spAutoFit/>
          </a:bodyPr>
          <a:lstStyle/>
          <a:p>
            <a:pPr algn="ctr">
              <a:lnSpc>
                <a:spcPts val="2400"/>
              </a:lnSpc>
            </a:pPr>
            <a:r>
              <a:rPr lang="es-ES" sz="3200" b="1" kern="0" dirty="0">
                <a:ln>
                  <a:solidFill>
                    <a:srgbClr val="996633"/>
                  </a:solidFill>
                </a:ln>
                <a:solidFill>
                  <a:srgbClr val="FFC000"/>
                </a:solidFill>
                <a:latin typeface="Algerian" panose="04020705040A02060702" pitchFamily="82" charset="0"/>
                <a:cs typeface="Arial"/>
              </a:rPr>
              <a:t>2008</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7" name="Rectángulo 6">
            <a:extLst>
              <a:ext uri="{FF2B5EF4-FFF2-40B4-BE49-F238E27FC236}">
                <a16:creationId xmlns:a16="http://schemas.microsoft.com/office/drawing/2014/main" id="{454DA38D-D870-49E5-B8BE-57ED370EC747}"/>
              </a:ext>
            </a:extLst>
          </p:cNvPr>
          <p:cNvSpPr/>
          <p:nvPr/>
        </p:nvSpPr>
        <p:spPr>
          <a:xfrm rot="20915381">
            <a:off x="-59851" y="936360"/>
            <a:ext cx="7408432"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primera carrera de la temporada, el Gran Premio de Australia, Kimi no pudo pasar de la Q2 por problemas con la bomba de gasolina.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9945CC7-8DFE-4EE4-8924-7611924996E0}"/>
              </a:ext>
            </a:extLst>
          </p:cNvPr>
          <p:cNvSpPr/>
          <p:nvPr/>
        </p:nvSpPr>
        <p:spPr>
          <a:xfrm rot="20866079">
            <a:off x="-249725" y="1461918"/>
            <a:ext cx="10254841" cy="101566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Tras hacer una buena salida y colocarse séptimo, Räikkönen cometió algunos errores,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finalmente acabó rompiendo el motor, aunque sumó un punto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gracias a la descalificación de Rubens Barrichello.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3D30EF32-9D83-4B9E-8BB3-F97B3A4766F2}"/>
              </a:ext>
            </a:extLst>
          </p:cNvPr>
          <p:cNvSpPr/>
          <p:nvPr/>
        </p:nvSpPr>
        <p:spPr>
          <a:xfrm rot="20892082">
            <a:off x="4454399" y="5654213"/>
            <a:ext cx="7747149" cy="707886"/>
          </a:xfrm>
          <a:prstGeom prst="rect">
            <a:avLst/>
          </a:prstGeom>
        </p:spPr>
        <p:txBody>
          <a:bodyPr wrap="square">
            <a:spAutoFit/>
          </a:bodyPr>
          <a:lstStyle/>
          <a:p>
            <a:pPr algn="ctr">
              <a:lnSpc>
                <a:spcPts val="2400"/>
              </a:lnSpc>
              <a:spcAft>
                <a:spcPts val="0"/>
              </a:spcAft>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Este fue el peor debut de Ferrari en una temporada de F1 desde 1992, </a:t>
            </a:r>
          </a:p>
          <a:p>
            <a:pPr algn="ctr">
              <a:lnSpc>
                <a:spcPts val="2400"/>
              </a:lnSpc>
              <a:spcAft>
                <a:spcPts val="0"/>
              </a:spcAft>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al abandonar sus dos monoplazas.</a:t>
            </a:r>
            <a:endParaRPr lang="es-MX" sz="2800" b="1" dirty="0">
              <a:solidFill>
                <a:srgbClr val="00206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DA6FA238-6FE8-4E55-93C5-59BA4F3C3794}"/>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4238346983"/>
      </p:ext>
    </p:extLst>
  </p:cSld>
  <p:clrMapOvr>
    <a:masterClrMapping/>
  </p:clrMapOvr>
  <mc:AlternateContent xmlns:mc="http://schemas.openxmlformats.org/markup-compatibility/2006" xmlns:p14="http://schemas.microsoft.com/office/powerpoint/2010/main">
    <mc:Choice Requires="p14">
      <p:transition spd="slow" p14:dur="20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70"/>
                                        <p:tgtEl>
                                          <p:spTgt spid="6"/>
                                        </p:tgtEl>
                                      </p:cBhvr>
                                    </p:animEffect>
                                  </p:childTnLst>
                                </p:cTn>
                              </p:par>
                            </p:childTnLst>
                          </p:cTn>
                        </p:par>
                        <p:par>
                          <p:cTn id="8" fill="hold">
                            <p:stCondLst>
                              <p:cond delay="2021"/>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1694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3853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4"/>
                                        </p:tgtEl>
                                        <p:attrNameLst>
                                          <p:attrName>style.visibility</p:attrName>
                                        </p:attrNameLst>
                                      </p:cBhvr>
                                      <p:to>
                                        <p:strVal val="visible"/>
                                      </p:to>
                                    </p:set>
                                    <p:animEffect transition="in" filter="fade">
                                      <p:cBhvr>
                                        <p:cTn id="19" dur="1170"/>
                                        <p:tgtEl>
                                          <p:spTgt spid="4"/>
                                        </p:tgtEl>
                                      </p:cBhvr>
                                    </p:animEffect>
                                  </p:childTnLst>
                                </p:cTn>
                              </p:par>
                            </p:childTnLst>
                          </p:cTn>
                        </p:par>
                        <p:par>
                          <p:cTn id="20" fill="hold">
                            <p:stCondLst>
                              <p:cond delay="4796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59724"/>
                            </p:stCondLst>
                            <p:childTnLst>
                              <p:par>
                                <p:cTn id="25" presetID="1" presetClass="entr" presetSubtype="0" fill="hold" grpId="0" nodeType="afterEffect">
                                  <p:stCondLst>
                                    <p:cond delay="175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44250"/>
            <a:ext cx="9586452"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segunda carrera de la temporada, el Gran Premio de Malasia,</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largó segundo detrás de su compañero de equipo Felipe Massa pero forzó en el momento oportuno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logró batirle sin problemas y llevarse la carrera con un ritmo impecable.</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6F4B5A6-8A57-4CFA-BA24-9A654D773F60}"/>
              </a:ext>
            </a:extLst>
          </p:cNvPr>
          <p:cNvSpPr/>
          <p:nvPr/>
        </p:nvSpPr>
        <p:spPr>
          <a:xfrm>
            <a:off x="0" y="1150374"/>
            <a:ext cx="12192000"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Para desgracia de Massa, tuvo que abandonar tras hacer un trompo y quedarse varado en la puzolana.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0E59C0E2-2436-4B9C-A84D-B4B7DFCAF3B7}"/>
              </a:ext>
            </a:extLst>
          </p:cNvPr>
          <p:cNvSpPr/>
          <p:nvPr/>
        </p:nvSpPr>
        <p:spPr>
          <a:xfrm>
            <a:off x="1858298" y="1710814"/>
            <a:ext cx="10333702"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piloto finés ganó la carrera y se situó segundo en la clasificación, a tres puntos de Lewis Hamilton,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líder con 14 puntos.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F885169-00B7-43E7-8936-DF9B057D7AE1}"/>
              </a:ext>
            </a:extLst>
          </p:cNvPr>
          <p:cNvSpPr/>
          <p:nvPr/>
        </p:nvSpPr>
        <p:spPr>
          <a:xfrm>
            <a:off x="2035276" y="4970206"/>
            <a:ext cx="10156723"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siguiente carrera, Gran Premio de Baréin, Kimi fue segundo y se puso líder del Mundial.</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80E7E68-8218-44BA-B2D7-85199DF51863}"/>
              </a:ext>
            </a:extLst>
          </p:cNvPr>
          <p:cNvSpPr/>
          <p:nvPr/>
        </p:nvSpPr>
        <p:spPr>
          <a:xfrm>
            <a:off x="-2" y="5604390"/>
            <a:ext cx="12192002"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España, </a:t>
            </a:r>
          </a:p>
          <a:p>
            <a:pPr algn="ctr">
              <a:lnSpc>
                <a:spcPts val="2400"/>
              </a:lnSpc>
              <a:spcAft>
                <a:spcPts val="0"/>
              </a:spcAft>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adjudica la pole tras un duelo apretadísimo con el bicampeón del mundo Fernando Alonso,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mientras que en la carrera venció sin apenas oposición, consiguiendo de esta manera el triplete: pole, vuelta rápida y victoria.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541399F7-DC88-4723-9429-25F9EA7CEA2E}"/>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793469432"/>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4368"/>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36015"/>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5011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6118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88623"/>
                            </p:stCondLst>
                            <p:childTnLst>
                              <p:par>
                                <p:cTn id="25" presetID="1" presetClass="entr" presetSubtype="0" fill="hold" grpId="0" nodeType="afterEffect">
                                  <p:stCondLst>
                                    <p:cond delay="175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B5802527-2FEE-424C-BF70-1C62393B24C3}"/>
              </a:ext>
            </a:extLst>
          </p:cNvPr>
          <p:cNvSpPr/>
          <p:nvPr/>
        </p:nvSpPr>
        <p:spPr>
          <a:xfrm>
            <a:off x="0" y="58996"/>
            <a:ext cx="12191999"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Estambul, Kimi remonta después de salir cuarto y adelantarle Alonso y acaba en el podio,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número 52 de su carrera y superando así a su compatriota Mika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Häkkinen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que contaba con 51.</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831CBF1-58D7-48ED-99AF-E6F1936FE602}"/>
              </a:ext>
            </a:extLst>
          </p:cNvPr>
          <p:cNvSpPr/>
          <p:nvPr/>
        </p:nvSpPr>
        <p:spPr>
          <a:xfrm>
            <a:off x="1076632" y="929148"/>
            <a:ext cx="11115365"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en el GP  de Mónaco, Kimi tiene muchos problemas, cosa que combinada con un error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le hacen perder el liderato del Mundial.</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065D7817-F3FA-4DCB-B9DC-C243230531AA}"/>
              </a:ext>
            </a:extLst>
          </p:cNvPr>
          <p:cNvSpPr/>
          <p:nvPr/>
        </p:nvSpPr>
        <p:spPr>
          <a:xfrm>
            <a:off x="383459" y="1814058"/>
            <a:ext cx="86106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Canadá, Räikkönen es embestido por Hamilton cuando era primero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la salida de boxes y se vuelve a quedar sin puntuar.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94BD486B-60AA-4F30-ACEC-162AD5AD173C}"/>
              </a:ext>
            </a:extLst>
          </p:cNvPr>
          <p:cNvSpPr/>
          <p:nvPr/>
        </p:nvSpPr>
        <p:spPr>
          <a:xfrm>
            <a:off x="5456903" y="3893575"/>
            <a:ext cx="6735094"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Tras estos fiascos, Räikkönen vuelve al podio en Francia,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donde un problema con el tubo de escape le privó de la victoria.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EF4EBE2E-6916-413B-AFEC-BAD40D2DBEE6}"/>
              </a:ext>
            </a:extLst>
          </p:cNvPr>
          <p:cNvSpPr/>
          <p:nvPr/>
        </p:nvSpPr>
        <p:spPr>
          <a:xfrm>
            <a:off x="3480620" y="4837467"/>
            <a:ext cx="8711380"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Aun así, se recordará esta carrera porque el finés logró la pole número 200 de Ferrari, su quinta vuelta rápida consecutiva y se quedó a solo un punto de obtener los 500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máxima categoría del automovilismo mundial.</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E30755CE-73BF-4269-854B-C8F0AD50F649}"/>
              </a:ext>
            </a:extLst>
          </p:cNvPr>
          <p:cNvSpPr/>
          <p:nvPr/>
        </p:nvSpPr>
        <p:spPr>
          <a:xfrm>
            <a:off x="206477" y="6061582"/>
            <a:ext cx="1179871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Dicha cifra fue superada en el Gran Premio de Gran Bretaña, donde el piloto finlandés remontó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hasta la cuarta posición después de tener problemas con los neumáticos debido a un error del equipo sobre la meteorología.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3F084B57-6947-45AA-96AC-4FD381B0EF18}"/>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496540460"/>
      </p:ext>
    </p:extLst>
  </p:cSld>
  <p:clrMapOvr>
    <a:masterClrMapping/>
  </p:clrMapOvr>
  <mc:AlternateContent xmlns:mc="http://schemas.openxmlformats.org/markup-compatibility/2006" xmlns:p14="http://schemas.microsoft.com/office/powerpoint/2010/main">
    <mc:Choice Requires="p14">
      <p:transition spd="slow" p14:dur="20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70"/>
                                        <p:tgtEl>
                                          <p:spTgt spid="5"/>
                                        </p:tgtEl>
                                      </p:cBhvr>
                                    </p:animEffect>
                                  </p:childTnLst>
                                </p:cTn>
                              </p:par>
                            </p:childTnLst>
                          </p:cTn>
                        </p:par>
                        <p:par>
                          <p:cTn id="8" fill="hold">
                            <p:stCondLst>
                              <p:cond delay="1945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3449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4813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6200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8523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170"/>
                                        <p:tgtEl>
                                          <p:spTgt spid="11"/>
                                        </p:tgtEl>
                                      </p:cBhvr>
                                    </p:animEffect>
                                  </p:childTnLst>
                                </p:cTn>
                              </p:par>
                            </p:childTnLst>
                          </p:cTn>
                        </p:par>
                        <p:par>
                          <p:cTn id="28" fill="hold">
                            <p:stCondLst>
                              <p:cond delay="108460"/>
                            </p:stCondLst>
                            <p:childTnLst>
                              <p:par>
                                <p:cTn id="29" presetID="1" presetClass="entr" presetSubtype="0" fill="hold" grpId="0" nodeType="afterEffect">
                                  <p:stCondLst>
                                    <p:cond delay="175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carretera&#10;&#10;Descripción generada con confianza alta">
            <a:extLst>
              <a:ext uri="{FF2B5EF4-FFF2-40B4-BE49-F238E27FC236}">
                <a16:creationId xmlns:a16="http://schemas.microsoft.com/office/drawing/2014/main" id="{C0209C82-2DD1-4232-9496-DEB6474C762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4903" y="-811158"/>
            <a:ext cx="4529758" cy="6794637"/>
          </a:xfrm>
          <a:prstGeom prst="roundRect">
            <a:avLst>
              <a:gd name="adj" fmla="val 16667"/>
            </a:avLst>
          </a:prstGeom>
          <a:ln>
            <a:noFill/>
          </a:ln>
          <a:effectLst>
            <a:outerShdw blurRad="152400" dist="12000" dir="900000" sy="98000" kx="110000" ky="200000" algn="tl" rotWithShape="0">
              <a:srgbClr val="000000">
                <a:alpha val="30000"/>
              </a:srgbClr>
            </a:outerShdw>
          </a:effectLst>
          <a:scene3d>
            <a:camera prst="perspectiveRelaxed">
              <a:rot lat="19800000" lon="1200000" rev="20820000"/>
            </a:camera>
            <a:lightRig rig="threePt" dir="t"/>
          </a:scene3d>
          <a:sp3d contourW="6350" prstMaterial="matte">
            <a:bevelT w="101600" h="101600"/>
            <a:contourClr>
              <a:srgbClr val="969696"/>
            </a:contourClr>
          </a:sp3d>
        </p:spPr>
      </p:pic>
      <p:sp>
        <p:nvSpPr>
          <p:cNvPr id="4" name="Rectángulo 3">
            <a:extLst>
              <a:ext uri="{FF2B5EF4-FFF2-40B4-BE49-F238E27FC236}">
                <a16:creationId xmlns:a16="http://schemas.microsoft.com/office/drawing/2014/main" id="{9CC27719-F0D3-4568-9E65-4496D5F733C4}"/>
              </a:ext>
            </a:extLst>
          </p:cNvPr>
          <p:cNvSpPr/>
          <p:nvPr/>
        </p:nvSpPr>
        <p:spPr>
          <a:xfrm rot="19404917">
            <a:off x="190958" y="1418485"/>
            <a:ext cx="5438169" cy="430887"/>
          </a:xfrm>
          <a:prstGeom prst="rect">
            <a:avLst/>
          </a:prstGeom>
        </p:spPr>
        <p:txBody>
          <a:bodyPr wrap="square">
            <a:spAutoFit/>
          </a:bodyPr>
          <a:lstStyle/>
          <a:p>
            <a:pPr algn="ctr">
              <a:lnSpc>
                <a:spcPts val="2400"/>
              </a:lnSpc>
              <a:spcAft>
                <a:spcPts val="0"/>
              </a:spcAft>
            </a:pPr>
            <a:r>
              <a:rPr lang="es-ES" sz="2800" b="1" kern="1800" dirty="0">
                <a:solidFill>
                  <a:schemeClr val="accent2">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Kimi durante el Gran Premio de Bélgica.</a:t>
            </a:r>
            <a:endParaRPr lang="es-MX" sz="2800" b="1" dirty="0">
              <a:solidFill>
                <a:schemeClr val="accent2">
                  <a:lumMod val="50000"/>
                </a:schemeClr>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875B8E8-9DAF-4C2F-8281-B6905166431B}"/>
              </a:ext>
            </a:extLst>
          </p:cNvPr>
          <p:cNvSpPr/>
          <p:nvPr/>
        </p:nvSpPr>
        <p:spPr>
          <a:xfrm>
            <a:off x="5781368" y="44250"/>
            <a:ext cx="6410631"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Además, obtuvo su sexta vuelta rápida consecutiva, quedándose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sólo una del récord de Alberto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Ascari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que data de 1953</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2345BE18-86E3-4C55-A0E2-EC08C8DD2211}"/>
              </a:ext>
            </a:extLst>
          </p:cNvPr>
          <p:cNvSpPr/>
          <p:nvPr/>
        </p:nvSpPr>
        <p:spPr>
          <a:xfrm>
            <a:off x="5825613" y="840660"/>
            <a:ext cx="6366386"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Alemania, Kimi completa un flojo fin de semana, obteniendo sólo tres puntos.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5D796EAA-4757-40A9-8D26-3EE1825CD87B}"/>
              </a:ext>
            </a:extLst>
          </p:cNvPr>
          <p:cNvSpPr/>
          <p:nvPr/>
        </p:nvSpPr>
        <p:spPr>
          <a:xfrm>
            <a:off x="5825613" y="1637076"/>
            <a:ext cx="6366386"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Luego, en el Gran Premio de Hungría,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finlandés consigue acabar en tercera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92E2C48D-23DF-4D08-A990-2DF068E8F9EF}"/>
              </a:ext>
            </a:extLst>
          </p:cNvPr>
          <p:cNvSpPr/>
          <p:nvPr/>
        </p:nvSpPr>
        <p:spPr>
          <a:xfrm>
            <a:off x="5678129" y="2492477"/>
            <a:ext cx="6513870" cy="40011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en Valencia, Kimi volvía a decepcionar.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436B3FE-03BD-49E6-8139-3E8BA0487628}"/>
              </a:ext>
            </a:extLst>
          </p:cNvPr>
          <p:cNvSpPr/>
          <p:nvPr/>
        </p:nvSpPr>
        <p:spPr>
          <a:xfrm>
            <a:off x="5043948" y="3038171"/>
            <a:ext cx="7148051"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salir en parrilla cuarto fue adelantado en la salida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su compatriota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Heikki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Kovalainen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arrancó antes de tiempo en boxes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haciendo daño a un mecánico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terminar rompiendo una biela del motor a pocas vueltas del final.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DBF6193B-603C-4B88-B256-5F4C29C92C68}"/>
              </a:ext>
            </a:extLst>
          </p:cNvPr>
          <p:cNvSpPr/>
          <p:nvPr/>
        </p:nvSpPr>
        <p:spPr>
          <a:xfrm>
            <a:off x="5191432" y="4527757"/>
            <a:ext cx="7000567" cy="166199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Bélgica, Räikkönen realizó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una muy buena carrera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se puso líder tras arrancar cuarto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la llegada de la lluvia en una dramática penúltima vuelta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límite con Hamilton hizo que el finlandés trompeara,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impactara contra el muro y abandonara.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C21C5DBD-F5FA-482D-93E7-379AABCDF3A8}"/>
              </a:ext>
            </a:extLst>
          </p:cNvPr>
          <p:cNvSpPr/>
          <p:nvPr/>
        </p:nvSpPr>
        <p:spPr>
          <a:xfrm>
            <a:off x="2802194" y="6150079"/>
            <a:ext cx="9389805"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Antes del Gran Premio de Italia, Ferrari confirmó la renovación de Kimi hasta 2010,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por lo que sus pilotos no cambiarían por lo menos hasta 2011.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6761F249-1E3D-44CA-A33C-E6DC6B403C15}"/>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886387109"/>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12000" fill="hold"/>
                                        <p:tgtEl>
                                          <p:spTgt spid="5"/>
                                        </p:tgtEl>
                                        <p:attrNameLst>
                                          <p:attrName>ppt_x</p:attrName>
                                        </p:attrNameLst>
                                      </p:cBhvr>
                                      <p:tavLst>
                                        <p:tav tm="0">
                                          <p:val>
                                            <p:strVal val="#ppt_x"/>
                                          </p:val>
                                        </p:tav>
                                        <p:tav tm="100000">
                                          <p:val>
                                            <p:strVal val="#ppt_x"/>
                                          </p:val>
                                        </p:tav>
                                      </p:tavLst>
                                    </p:anim>
                                    <p:anim calcmode="lin" valueType="num">
                                      <p:cBhvr additive="base">
                                        <p:cTn id="8" dur="12000" fill="hold"/>
                                        <p:tgtEl>
                                          <p:spTgt spid="5"/>
                                        </p:tgtEl>
                                        <p:attrNameLst>
                                          <p:attrName>ppt_y</p:attrName>
                                        </p:attrNameLst>
                                      </p:cBhvr>
                                      <p:tavLst>
                                        <p:tav tm="0">
                                          <p:val>
                                            <p:strVal val="0-#ppt_h/2"/>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13487"/>
                            </p:stCondLst>
                            <p:childTnLst>
                              <p:par>
                                <p:cTn id="13" presetID="10" presetClass="entr" presetSubtype="0" fill="hold" grpId="0" nodeType="afterEffect">
                                  <p:stCondLst>
                                    <p:cond delay="5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1890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28793"/>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39387"/>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46705"/>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70"/>
                                        <p:tgtEl>
                                          <p:spTgt spid="10"/>
                                        </p:tgtEl>
                                      </p:cBhvr>
                                    </p:animEffect>
                                  </p:childTnLst>
                                </p:cTn>
                              </p:par>
                            </p:childTnLst>
                          </p:cTn>
                        </p:par>
                        <p:par>
                          <p:cTn id="32" fill="hold">
                            <p:stCondLst>
                              <p:cond delay="71339"/>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70"/>
                                        <p:tgtEl>
                                          <p:spTgt spid="11"/>
                                        </p:tgtEl>
                                      </p:cBhvr>
                                    </p:animEffect>
                                  </p:childTnLst>
                                </p:cTn>
                              </p:par>
                            </p:childTnLst>
                          </p:cTn>
                        </p:par>
                        <p:par>
                          <p:cTn id="36" fill="hold">
                            <p:stCondLst>
                              <p:cond delay="99366"/>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170"/>
                                        <p:tgtEl>
                                          <p:spTgt spid="12"/>
                                        </p:tgtEl>
                                      </p:cBhvr>
                                    </p:animEffect>
                                  </p:childTnLst>
                                </p:cTn>
                              </p:par>
                            </p:childTnLst>
                          </p:cTn>
                        </p:par>
                        <p:par>
                          <p:cTn id="40" fill="hold">
                            <p:stCondLst>
                              <p:cond delay="115459"/>
                            </p:stCondLst>
                            <p:childTnLst>
                              <p:par>
                                <p:cTn id="41" presetID="1" presetClass="entr" presetSubtype="0" fill="hold" grpId="0" nodeType="afterEffect">
                                  <p:stCondLst>
                                    <p:cond delay="150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p:bldP spid="13" grpId="0"/>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206477" y="29502"/>
            <a:ext cx="11798710"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el piloto finlandés vuelve a decepcionar al acabar 9º y en Singapur, a falta de 4 vueltas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marchando 5º, Kimi abandona al chocar en la curva 10, aunque pudo igualar el récord de diez vueltas rápidas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Michael Schumacher en 2004  y su propia           marca de 2005.</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17B491BA-94CD-46A5-8C73-D57AC341038B}"/>
              </a:ext>
            </a:extLst>
          </p:cNvPr>
          <p:cNvSpPr/>
          <p:nvPr/>
        </p:nvSpPr>
        <p:spPr>
          <a:xfrm>
            <a:off x="1" y="1533833"/>
            <a:ext cx="5043948" cy="1661993"/>
          </a:xfrm>
          <a:prstGeom prst="rect">
            <a:avLst/>
          </a:prstGeom>
        </p:spPr>
        <p:txBody>
          <a:bodyPr wrap="square">
            <a:spAutoFit/>
          </a:bodyPr>
          <a:lstStyle/>
          <a:p>
            <a:pPr algn="ctr">
              <a:lnSpc>
                <a:spcPts val="2400"/>
              </a:lnSpc>
              <a:spcAft>
                <a:spcPts val="0"/>
              </a:spcAft>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La mala racha se acabó </a:t>
            </a:r>
          </a:p>
          <a:p>
            <a:pPr algn="ctr">
              <a:lnSpc>
                <a:spcPts val="2400"/>
              </a:lnSpc>
              <a:spcAft>
                <a:spcPts val="0"/>
              </a:spcAft>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en los Grandes Premios de Japón, China </a:t>
            </a:r>
          </a:p>
          <a:p>
            <a:pPr algn="ctr">
              <a:lnSpc>
                <a:spcPts val="2400"/>
              </a:lnSpc>
              <a:spcAft>
                <a:spcPts val="0"/>
              </a:spcAft>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y Brasil, en los que Räikkönen regresa al podio (</a:t>
            </a:r>
            <a:r>
              <a:rPr lang="es-ES" sz="2800" b="1" kern="1800" dirty="0">
                <a:solidFill>
                  <a:srgbClr val="FF0000"/>
                </a:solidFill>
                <a:latin typeface="Edwardian Script ITC" panose="030303020407070D0804" pitchFamily="66" charset="0"/>
                <a:ea typeface="Times New Roman" panose="02020603050405020304" pitchFamily="18" charset="0"/>
                <a:cs typeface="Times New Roman" panose="02020603050405020304" pitchFamily="18" charset="0"/>
              </a:rPr>
              <a:t>3º en las tres carreras</a:t>
            </a: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a:t>
            </a:r>
          </a:p>
          <a:p>
            <a:pPr algn="ctr">
              <a:lnSpc>
                <a:spcPts val="2400"/>
              </a:lnSpc>
              <a:spcAft>
                <a:spcPts val="0"/>
              </a:spcAft>
            </a:pPr>
            <a:r>
              <a:rPr lang="es-ES" sz="2800" b="1" kern="1800" dirty="0">
                <a:solidFill>
                  <a:srgbClr val="002060"/>
                </a:solidFill>
                <a:latin typeface="Edwardian Script ITC" panose="030303020407070D0804" pitchFamily="66" charset="0"/>
                <a:ea typeface="Times New Roman" panose="02020603050405020304" pitchFamily="18" charset="0"/>
                <a:cs typeface="Times New Roman" panose="02020603050405020304" pitchFamily="18" charset="0"/>
              </a:rPr>
              <a:t> logrando acabar tercero en el mundial de pilotos.</a:t>
            </a:r>
            <a:endParaRPr lang="es-MX" sz="2800" b="1" dirty="0">
              <a:solidFill>
                <a:srgbClr val="00206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362E2021-E8DF-409B-A93A-98B1C26C4A5F}"/>
              </a:ext>
            </a:extLst>
          </p:cNvPr>
          <p:cNvSpPr/>
          <p:nvPr/>
        </p:nvSpPr>
        <p:spPr>
          <a:xfrm>
            <a:off x="0" y="6017346"/>
            <a:ext cx="12191999"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No obstante, tras una dramática carrera, su compañero no pudo conseguir el preciado título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el equipo tuvo que conformarse con el mundial de constructores.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33CE9806-F8EA-4064-98D5-ECB54AFBD05E}"/>
              </a:ext>
            </a:extLst>
          </p:cNvPr>
          <p:cNvSpPr/>
          <p:nvPr/>
        </p:nvSpPr>
        <p:spPr>
          <a:xfrm>
            <a:off x="0" y="5058699"/>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Shanghai</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cede su segunda posición al brasileño, y 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Interlagos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no se arriesga a adelantar a Alonso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para asegurar el podio e impedir a Hamilton subir posiciones.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884966B6-5015-4264-86D1-468F7A0CBEB1}"/>
              </a:ext>
            </a:extLst>
          </p:cNvPr>
          <p:cNvSpPr/>
          <p:nvPr/>
        </p:nvSpPr>
        <p:spPr>
          <a:xfrm>
            <a:off x="206477" y="4011565"/>
            <a:ext cx="1179871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Por primera vez en su carrera deportiva, Kimi debió hacer el papel de segundo piloto en el final de temporada,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siguiendo las órdenes de equipo e intentando ayudar a Massa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en lucha por el mundial de pilotos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2E05497B-DB62-4846-BA76-DC320FD6A286}"/>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524391984"/>
      </p:ext>
    </p:extLst>
  </p:cSld>
  <p:clrMapOvr>
    <a:masterClrMapping/>
  </p:clrMapOvr>
  <mc:AlternateContent xmlns:mc="http://schemas.openxmlformats.org/markup-compatibility/2006" xmlns:p14="http://schemas.microsoft.com/office/powerpoint/2010/main">
    <mc:Choice Requires="p14">
      <p:transition spd="slow" p14:dur="2000" advTm="0">
        <p14:prism isContent="1"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822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4818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9"/>
                                        </p:tgtEl>
                                        <p:attrNameLst>
                                          <p:attrName>style.visibility</p:attrName>
                                        </p:attrNameLst>
                                      </p:cBhvr>
                                      <p:to>
                                        <p:strVal val="visible"/>
                                      </p:to>
                                    </p:set>
                                    <p:animEffect transition="in" filter="fade">
                                      <p:cBhvr>
                                        <p:cTn id="15" dur="1170"/>
                                        <p:tgtEl>
                                          <p:spTgt spid="9"/>
                                        </p:tgtEl>
                                      </p:cBhvr>
                                    </p:animEffect>
                                  </p:childTnLst>
                                </p:cTn>
                              </p:par>
                            </p:childTnLst>
                          </p:cTn>
                        </p:par>
                        <p:par>
                          <p:cTn id="16" fill="hold">
                            <p:stCondLst>
                              <p:cond delay="7036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8844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7"/>
                                        </p:tgtEl>
                                        <p:attrNameLst>
                                          <p:attrName>style.visibility</p:attrName>
                                        </p:attrNameLst>
                                      </p:cBhvr>
                                      <p:to>
                                        <p:strVal val="visible"/>
                                      </p:to>
                                    </p:set>
                                    <p:animEffect transition="in" filter="fade">
                                      <p:cBhvr>
                                        <p:cTn id="23" dur="1170"/>
                                        <p:tgtEl>
                                          <p:spTgt spid="7"/>
                                        </p:tgtEl>
                                      </p:cBhvr>
                                    </p:animEffect>
                                  </p:childTnLst>
                                </p:cTn>
                              </p:par>
                            </p:childTnLst>
                          </p:cTn>
                        </p:par>
                        <p:par>
                          <p:cTn id="24" fill="hold">
                            <p:stCondLst>
                              <p:cond delay="105939"/>
                            </p:stCondLst>
                            <p:childTnLst>
                              <p:par>
                                <p:cTn id="25" presetID="1" presetClass="entr" presetSubtype="0" fill="hold" grpId="0" nodeType="afterEffect">
                                  <p:stCondLst>
                                    <p:cond delay="150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1" y="1976279"/>
            <a:ext cx="3436375" cy="1046440"/>
          </a:xfrm>
          <a:prstGeom prst="rect">
            <a:avLst/>
          </a:prstGeom>
        </p:spPr>
        <p:txBody>
          <a:bodyPr wrap="square">
            <a:spAutoFit/>
          </a:bodyPr>
          <a:lstStyle/>
          <a:p>
            <a:pPr algn="ctr">
              <a:lnSpc>
                <a:spcPts val="2400"/>
              </a:lnSpc>
              <a:spcAft>
                <a:spcPts val="0"/>
              </a:spcAft>
            </a:pPr>
            <a:r>
              <a:rPr lang="es-ES" sz="2800" b="1" kern="1800" dirty="0">
                <a:solidFill>
                  <a:schemeClr val="accent4">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Kimi </a:t>
            </a:r>
            <a:r>
              <a:rPr lang="es-ES" sz="2800" b="1" kern="1800" dirty="0" err="1">
                <a:solidFill>
                  <a:schemeClr val="accent4">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accent4">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 conduciendo </a:t>
            </a:r>
          </a:p>
          <a:p>
            <a:pPr algn="ctr">
              <a:lnSpc>
                <a:spcPts val="2400"/>
              </a:lnSpc>
              <a:spcAft>
                <a:spcPts val="0"/>
              </a:spcAft>
            </a:pPr>
            <a:r>
              <a:rPr lang="es-ES" sz="2800" b="1" kern="1800" dirty="0">
                <a:solidFill>
                  <a:schemeClr val="accent4">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el Ferrari F60  en Estambul, </a:t>
            </a:r>
          </a:p>
          <a:p>
            <a:pPr algn="ctr">
              <a:lnSpc>
                <a:spcPts val="2400"/>
              </a:lnSpc>
              <a:spcAft>
                <a:spcPts val="0"/>
              </a:spcAft>
            </a:pPr>
            <a:r>
              <a:rPr lang="es-ES" sz="2800" b="1" kern="1800" dirty="0">
                <a:solidFill>
                  <a:schemeClr val="accent4">
                    <a:lumMod val="60000"/>
                    <a:lumOff val="40000"/>
                  </a:schemeClr>
                </a:solidFill>
                <a:latin typeface="Edwardian Script ITC" panose="030303020407070D0804" pitchFamily="66" charset="0"/>
                <a:ea typeface="Times New Roman" panose="02020603050405020304" pitchFamily="18" charset="0"/>
                <a:cs typeface="Times New Roman" panose="02020603050405020304" pitchFamily="18" charset="0"/>
              </a:rPr>
              <a:t>donde acabó 9º.</a:t>
            </a:r>
            <a:endParaRPr lang="es-MX" sz="2800" b="1" dirty="0">
              <a:solidFill>
                <a:schemeClr val="accent4">
                  <a:lumMod val="60000"/>
                  <a:lumOff val="40000"/>
                </a:schemeClr>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E0436D98-DBC6-4E47-A6AF-59C256DC81B0}"/>
              </a:ext>
            </a:extLst>
          </p:cNvPr>
          <p:cNvSpPr/>
          <p:nvPr/>
        </p:nvSpPr>
        <p:spPr>
          <a:xfrm>
            <a:off x="-1" y="132738"/>
            <a:ext cx="12192000" cy="400110"/>
          </a:xfrm>
          <a:prstGeom prst="rect">
            <a:avLst/>
          </a:prstGeom>
        </p:spPr>
        <p:txBody>
          <a:bodyPr wrap="square">
            <a:spAutoFit/>
          </a:bodyPr>
          <a:lstStyle/>
          <a:p>
            <a:pPr algn="ctr">
              <a:lnSpc>
                <a:spcPts val="2400"/>
              </a:lnSpc>
            </a:pPr>
            <a:r>
              <a:rPr lang="es-ES" sz="3200" b="1" kern="0" dirty="0">
                <a:ln>
                  <a:solidFill>
                    <a:srgbClr val="996633"/>
                  </a:solidFill>
                </a:ln>
                <a:solidFill>
                  <a:srgbClr val="FFC000"/>
                </a:solidFill>
                <a:latin typeface="Algerian" panose="04020705040A02060702" pitchFamily="82" charset="0"/>
                <a:cs typeface="Arial"/>
              </a:rPr>
              <a:t>2009</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7" name="Rectángulo 6">
            <a:extLst>
              <a:ext uri="{FF2B5EF4-FFF2-40B4-BE49-F238E27FC236}">
                <a16:creationId xmlns:a16="http://schemas.microsoft.com/office/drawing/2014/main" id="{0D3DD960-942C-4832-AD7A-DEB43C868EA1}"/>
              </a:ext>
            </a:extLst>
          </p:cNvPr>
          <p:cNvSpPr/>
          <p:nvPr/>
        </p:nvSpPr>
        <p:spPr>
          <a:xfrm>
            <a:off x="0" y="678428"/>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Kimi Räikkönen pensaba, al igual que su compañero Felipe Massa, que 2009  iba a ser su año, pero él y su compañero completan uno de los peores arranques, al no puntuar en las primeras carreras con un Ferrari F60  que no era competitivo.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64A9C3D-B3DF-489D-9CE2-458A369D778A}"/>
              </a:ext>
            </a:extLst>
          </p:cNvPr>
          <p:cNvSpPr/>
          <p:nvPr/>
        </p:nvSpPr>
        <p:spPr>
          <a:xfrm>
            <a:off x="0" y="1489589"/>
            <a:ext cx="12191999"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en las últimas pruebas mejoró sus prestaciones y Räikkönen se convierte en un habitual del podio.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EE620673-76CD-4C76-88DD-3A5ED2D43F64}"/>
              </a:ext>
            </a:extLst>
          </p:cNvPr>
          <p:cNvSpPr/>
          <p:nvPr/>
        </p:nvSpPr>
        <p:spPr>
          <a:xfrm>
            <a:off x="6400800" y="2020536"/>
            <a:ext cx="5791199" cy="135421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carrera inaugural de Australia,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 clasifica 7º; pero en la carrera, a pocas vueltas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finalizar, golpea contra el muro su alerón y abandona, pero por completar el 90% de la carrera, termina 15º.</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79992BDC-3790-43B1-9A0B-2F1DAAA474EE}"/>
              </a:ext>
            </a:extLst>
          </p:cNvPr>
          <p:cNvSpPr/>
          <p:nvPr/>
        </p:nvSpPr>
        <p:spPr>
          <a:xfrm>
            <a:off x="7211961" y="3451129"/>
            <a:ext cx="4980038"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Su compañero rompió el motor,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Ferrari no obtuvo puntos en Melbourne.</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2EF48D4F-BF64-4F1C-990D-9375C9B2F2F5}"/>
              </a:ext>
            </a:extLst>
          </p:cNvPr>
          <p:cNvSpPr/>
          <p:nvPr/>
        </p:nvSpPr>
        <p:spPr>
          <a:xfrm>
            <a:off x="7049729" y="4365518"/>
            <a:ext cx="5142271" cy="101566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GP de Malasia, Räikkönen vuelve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clasificar 7º; sin embargo, la carrera fue detenida por la lluvia y Räikkönen sólo pudo ser 14º.</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87B30D40-80A8-4615-B19C-EE7AAFFD0E35}"/>
              </a:ext>
            </a:extLst>
          </p:cNvPr>
          <p:cNvSpPr/>
          <p:nvPr/>
        </p:nvSpPr>
        <p:spPr>
          <a:xfrm>
            <a:off x="0" y="4984962"/>
            <a:ext cx="6400799" cy="1015663"/>
          </a:xfrm>
          <a:prstGeom prst="rect">
            <a:avLst/>
          </a:prstGeom>
        </p:spPr>
        <p:txBody>
          <a:bodyPr wrap="square">
            <a:spAutoFit/>
          </a:bodyPr>
          <a:lstStyle/>
          <a:p>
            <a:pPr algn="ctr">
              <a:lnSpc>
                <a:spcPts val="2400"/>
              </a:lnSpc>
              <a:spcAft>
                <a:spcPts val="0"/>
              </a:spcAft>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durante el Gran Premio de Alemania, el que abandonó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vuelta 34.</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65A557BD-11E1-4066-AF78-49B30B5BE297}"/>
              </a:ext>
            </a:extLst>
          </p:cNvPr>
          <p:cNvSpPr/>
          <p:nvPr/>
        </p:nvSpPr>
        <p:spPr>
          <a:xfrm>
            <a:off x="0" y="6061583"/>
            <a:ext cx="6916994"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China, Räikkönen se clasifica 8º,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remonta posiciones en carrera y llega a rodar 5º, </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CuadroTexto 13">
            <a:extLst>
              <a:ext uri="{FF2B5EF4-FFF2-40B4-BE49-F238E27FC236}">
                <a16:creationId xmlns:a16="http://schemas.microsoft.com/office/drawing/2014/main" id="{6AFB690C-2786-48D3-B31B-7D8E9F510C05}"/>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825267808"/>
      </p:ext>
    </p:extLst>
  </p:cSld>
  <p:clrMapOvr>
    <a:masterClrMapping/>
  </p:clrMapOvr>
  <mc:AlternateContent xmlns:mc="http://schemas.openxmlformats.org/markup-compatibility/2006" xmlns:p14="http://schemas.microsoft.com/office/powerpoint/2010/main">
    <mc:Choice Requires="p14">
      <p:transition spd="slow" p14:dur="2000" advTm="0">
        <p14:prism isContent="1"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8573"/>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1159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3611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4904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7169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8064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170"/>
                                        <p:tgtEl>
                                          <p:spTgt spid="11"/>
                                        </p:tgtEl>
                                      </p:cBhvr>
                                    </p:animEffect>
                                  </p:childTnLst>
                                </p:cTn>
                              </p:par>
                            </p:childTnLst>
                          </p:cTn>
                        </p:par>
                        <p:par>
                          <p:cTn id="32" fill="hold">
                            <p:stCondLst>
                              <p:cond delay="95803"/>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170"/>
                                        <p:tgtEl>
                                          <p:spTgt spid="12"/>
                                        </p:tgtEl>
                                      </p:cBhvr>
                                    </p:animEffect>
                                  </p:childTnLst>
                                </p:cTn>
                              </p:par>
                            </p:childTnLst>
                          </p:cTn>
                        </p:par>
                        <p:par>
                          <p:cTn id="36" fill="hold">
                            <p:stCondLst>
                              <p:cond delay="105461"/>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3"/>
                                        </p:tgtEl>
                                        <p:attrNameLst>
                                          <p:attrName>style.visibility</p:attrName>
                                        </p:attrNameLst>
                                      </p:cBhvr>
                                      <p:to>
                                        <p:strVal val="visible"/>
                                      </p:to>
                                    </p:set>
                                    <p:animEffect transition="in" filter="fade">
                                      <p:cBhvr>
                                        <p:cTn id="39" dur="1170"/>
                                        <p:tgtEl>
                                          <p:spTgt spid="13"/>
                                        </p:tgtEl>
                                      </p:cBhvr>
                                    </p:animEffect>
                                  </p:childTnLst>
                                </p:cTn>
                              </p:par>
                            </p:childTnLst>
                          </p:cTn>
                        </p:par>
                        <p:par>
                          <p:cTn id="40" fill="hold">
                            <p:stCondLst>
                              <p:cond delay="115938"/>
                            </p:stCondLst>
                            <p:childTnLst>
                              <p:par>
                                <p:cTn id="41" presetID="1" presetClass="entr" presetSubtype="0" fill="hold" grpId="0" nodeType="afterEffect">
                                  <p:stCondLst>
                                    <p:cond delay="1500"/>
                                  </p:stCondLst>
                                  <p:childTnLst>
                                    <p:set>
                                      <p:cBhvr>
                                        <p:cTn id="42"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p:bldP spid="13" grpId="0"/>
      <p:bldP spid="14" grpId="0"/>
    </p:bldLst>
  </p:timing>
</p:sld>
</file>

<file path=ppt/slides/slide26.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r="-6000" b="-8000"/>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14755"/>
            <a:ext cx="6096000"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después pierde el agarre y tuvo que entrar a boxes,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cual le hizo bajar 5 posiciones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terminar 10º;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compañero abandonó.</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0E049050-DDC2-4F42-ABCF-806B473E2056}"/>
              </a:ext>
            </a:extLst>
          </p:cNvPr>
          <p:cNvSpPr/>
          <p:nvPr/>
        </p:nvSpPr>
        <p:spPr>
          <a:xfrm>
            <a:off x="0" y="1474839"/>
            <a:ext cx="7211961" cy="1938992"/>
          </a:xfrm>
          <a:prstGeom prst="rect">
            <a:avLst/>
          </a:prstGeom>
        </p:spPr>
        <p:txBody>
          <a:bodyPr wrap="square">
            <a:spAutoFit/>
          </a:bodyPr>
          <a:lstStyle/>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Esto fue un desastre para Ferrari,</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completando</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las 3 primeras carreras sin puntuar,</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cosa que no pasaba desde 1981,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cuando Didier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Pironi</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Gilles Villeneuve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no puntuaron en las 3 primeras carreras para Ferrari en esa temporada.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F3A897A6-16BB-4B2D-A4BB-7499B11FF8F9}"/>
              </a:ext>
            </a:extLst>
          </p:cNvPr>
          <p:cNvSpPr/>
          <p:nvPr/>
        </p:nvSpPr>
        <p:spPr>
          <a:xfrm>
            <a:off x="6592528" y="44249"/>
            <a:ext cx="5599471" cy="1323439"/>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Baréin, Kimi Räikkönen se clasifica 10º,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mientras que en la carrera avanza y acaba 6º,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consiguiendo 3 valiosos puntos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los primeros de su equipo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2B3E8E5C-EBC6-4B60-AD64-581DC4B6559E}"/>
              </a:ext>
            </a:extLst>
          </p:cNvPr>
          <p:cNvSpPr/>
          <p:nvPr/>
        </p:nvSpPr>
        <p:spPr>
          <a:xfrm>
            <a:off x="7462684" y="1489587"/>
            <a:ext cx="4729316" cy="738664"/>
          </a:xfrm>
          <a:prstGeom prst="rect">
            <a:avLst/>
          </a:prstGeom>
        </p:spPr>
        <p:txBody>
          <a:bodyPr wrap="square">
            <a:spAutoFit/>
          </a:bodyPr>
          <a:lstStyle/>
          <a:p>
            <a:pPr algn="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Sin embargo, Ferrari consiguió 3 puntos más                                  con el 6º puesto de Massa.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70B7273B-3842-4260-A6D1-05B4C22694ED}"/>
              </a:ext>
            </a:extLst>
          </p:cNvPr>
          <p:cNvSpPr/>
          <p:nvPr/>
        </p:nvSpPr>
        <p:spPr>
          <a:xfrm>
            <a:off x="-2" y="3569107"/>
            <a:ext cx="12192002"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Felipe iba 4º, pero un error de cálculo al cargar combustible hizo que el brasileño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reduciera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su ritmo y perdiera dos puestos.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CAEC6D61-B4B4-4D9E-A9AE-B43827A1C1B0}"/>
              </a:ext>
            </a:extLst>
          </p:cNvPr>
          <p:cNvSpPr/>
          <p:nvPr/>
        </p:nvSpPr>
        <p:spPr>
          <a:xfrm>
            <a:off x="0" y="4144299"/>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Mónaco, Räikkönen nota la mejoría de su coche y consigue clasificarse 2º,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aunque en la carrera pierde un puesto en la salida al ser adelantado por Barrichello, y al final termina 3º.</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B09F02D3-BEAE-4B78-BEE9-EA9499A3BAE7}"/>
              </a:ext>
            </a:extLst>
          </p:cNvPr>
          <p:cNvSpPr/>
          <p:nvPr/>
        </p:nvSpPr>
        <p:spPr>
          <a:xfrm>
            <a:off x="0" y="5073446"/>
            <a:ext cx="12192000"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Estambul, Räikkönen se clasifica 6º, pero una mala estrategia le lleva a acabar 9º.</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535A548A-3457-486E-BF54-EBEB967F48ED}"/>
              </a:ext>
            </a:extLst>
          </p:cNvPr>
          <p:cNvSpPr/>
          <p:nvPr/>
        </p:nvSpPr>
        <p:spPr>
          <a:xfrm>
            <a:off x="152400" y="5727289"/>
            <a:ext cx="12192000"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Kimi clasificó en el noveno lugar.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FCCF6CD2-8A66-4BB2-A98D-4B2309B3FB66}"/>
              </a:ext>
            </a:extLst>
          </p:cNvPr>
          <p:cNvSpPr/>
          <p:nvPr/>
        </p:nvSpPr>
        <p:spPr>
          <a:xfrm>
            <a:off x="0" y="6341811"/>
            <a:ext cx="12192000"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Mientras tanto en la carrera, al comienzo, Kimi llega a la 5ª posición, pero por el tráfico, acaba 8º, sumando un punto.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A12B8E60-D86A-4D60-B960-1C6B06D16459}"/>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794921119"/>
      </p:ext>
    </p:extLst>
  </p:cSld>
  <p:clrMapOvr>
    <a:masterClrMapping/>
  </p:clrMapOvr>
  <mc:AlternateContent xmlns:mc="http://schemas.openxmlformats.org/markup-compatibility/2006" xmlns:p14="http://schemas.microsoft.com/office/powerpoint/2010/main">
    <mc:Choice Requires="p14">
      <p:transition spd="slow" p14:dur="2000" advTm="0">
        <p14:prism dir="r" isInverted="1"/>
        <p:sndAc>
          <p:stSnd>
            <p:snd r:embed="rId2" name="Kimi 3 Medley -Eaglenest-2.wav"/>
          </p:stSnd>
        </p:sndAc>
      </p:transition>
    </mc:Choice>
    <mc:Fallback xmlns="">
      <p:transition spd="slow" advTm="0">
        <p:fade/>
        <p:sndAc>
          <p:stSnd>
            <p:snd r:embed="rId4" name="Kimi 3 Medley -Eaglenest-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1407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38355"/>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5553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6437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7871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170"/>
                                        <p:tgtEl>
                                          <p:spTgt spid="11"/>
                                        </p:tgtEl>
                                      </p:cBhvr>
                                    </p:animEffect>
                                  </p:childTnLst>
                                </p:cTn>
                              </p:par>
                            </p:childTnLst>
                          </p:cTn>
                        </p:par>
                        <p:par>
                          <p:cTn id="28" fill="hold">
                            <p:stCondLst>
                              <p:cond delay="98664"/>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170"/>
                                        <p:tgtEl>
                                          <p:spTgt spid="12"/>
                                        </p:tgtEl>
                                      </p:cBhvr>
                                    </p:animEffect>
                                  </p:childTnLst>
                                </p:cTn>
                              </p:par>
                            </p:childTnLst>
                          </p:cTn>
                        </p:par>
                        <p:par>
                          <p:cTn id="32" fill="hold">
                            <p:stCondLst>
                              <p:cond delay="109141"/>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3"/>
                                        </p:tgtEl>
                                        <p:attrNameLst>
                                          <p:attrName>style.visibility</p:attrName>
                                        </p:attrNameLst>
                                      </p:cBhvr>
                                      <p:to>
                                        <p:strVal val="visible"/>
                                      </p:to>
                                    </p:set>
                                    <p:animEffect transition="in" filter="fade">
                                      <p:cBhvr>
                                        <p:cTn id="35" dur="1170"/>
                                        <p:tgtEl>
                                          <p:spTgt spid="13"/>
                                        </p:tgtEl>
                                      </p:cBhvr>
                                    </p:animEffect>
                                  </p:childTnLst>
                                </p:cTn>
                              </p:par>
                            </p:childTnLst>
                          </p:cTn>
                        </p:par>
                        <p:par>
                          <p:cTn id="36" fill="hold">
                            <p:stCondLst>
                              <p:cond delay="116225"/>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4"/>
                                        </p:tgtEl>
                                        <p:attrNameLst>
                                          <p:attrName>style.visibility</p:attrName>
                                        </p:attrNameLst>
                                      </p:cBhvr>
                                      <p:to>
                                        <p:strVal val="visible"/>
                                      </p:to>
                                    </p:set>
                                    <p:animEffect transition="in" filter="fade">
                                      <p:cBhvr>
                                        <p:cTn id="39" dur="1170"/>
                                        <p:tgtEl>
                                          <p:spTgt spid="14"/>
                                        </p:tgtEl>
                                      </p:cBhvr>
                                    </p:animEffect>
                                  </p:childTnLst>
                                </p:cTn>
                              </p:par>
                            </p:childTnLst>
                          </p:cTn>
                        </p:par>
                        <p:par>
                          <p:cTn id="40" fill="hold">
                            <p:stCondLst>
                              <p:cond delay="129861"/>
                            </p:stCondLst>
                            <p:childTnLst>
                              <p:par>
                                <p:cTn id="41" presetID="1" presetClass="entr" presetSubtype="0" fill="hold" grpId="0" nodeType="afterEffect">
                                  <p:stCondLst>
                                    <p:cond delay="2000"/>
                                  </p:stCondLst>
                                  <p:childTnLst>
                                    <p:set>
                                      <p:cBhvr>
                                        <p:cTn id="42"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0" grpId="0"/>
      <p:bldP spid="11" grpId="0"/>
      <p:bldP spid="12" grpId="0"/>
      <p:bldP spid="13" grpId="0"/>
      <p:bldP spid="14" grpId="0"/>
      <p:bldP spid="15" grpId="0"/>
    </p:bldLst>
  </p:timing>
</p:sld>
</file>

<file path=ppt/slides/slide2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1" y="383451"/>
            <a:ext cx="12191998"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Nürburgring, Kimi clasifica 9º en la parrilla, pero en carrera se toca con Sutil en la salida de boxes,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en la vuelta 34, debido al toque del piloto de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Force</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India,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tuvo que abandonar.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138F447D-9B8A-44B6-A5D0-23A7B235E97A}"/>
              </a:ext>
            </a:extLst>
          </p:cNvPr>
          <p:cNvSpPr/>
          <p:nvPr/>
        </p:nvSpPr>
        <p:spPr>
          <a:xfrm>
            <a:off x="0" y="1194606"/>
            <a:ext cx="12199202"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Hungaroring</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Kimi se clasifica 7º.</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F53B0145-8AB7-4BE4-A496-E000E7F048D0}"/>
              </a:ext>
            </a:extLst>
          </p:cNvPr>
          <p:cNvSpPr/>
          <p:nvPr/>
        </p:nvSpPr>
        <p:spPr>
          <a:xfrm>
            <a:off x="-44244" y="1828790"/>
            <a:ext cx="11754463"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partida de la carrera se toca con Hamilton y Vettel; Sin embargo, no hubo sanción para Räikkönen,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termina 2º, su 2º mejor resultado de la temporada.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D426C85F-854B-4A12-9D27-D08F5EC2A7F0}"/>
              </a:ext>
            </a:extLst>
          </p:cNvPr>
          <p:cNvSpPr/>
          <p:nvPr/>
        </p:nvSpPr>
        <p:spPr>
          <a:xfrm>
            <a:off x="0" y="2772697"/>
            <a:ext cx="12191999" cy="101566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Circuito urbano de Valencia, Kimi partía desde la 6ª posición  de la parrilla, pero tras una buena salida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 colocó 4º  y aprovechó las paradas en boxes  para adelantar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Kovalainen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finalizar la carrera  en la 3ª plaza,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lo que significaba su segundo podio consecutivo, 3ª de la temporada.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D19D50C8-7943-44CF-93DA-139126AB244C}"/>
              </a:ext>
            </a:extLst>
          </p:cNvPr>
          <p:cNvSpPr/>
          <p:nvPr/>
        </p:nvSpPr>
        <p:spPr>
          <a:xfrm>
            <a:off x="1342103" y="3996813"/>
            <a:ext cx="5825613"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Spa, Kimi se clasificó 6º en la parrilla de salida.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4B385F86-35D0-4160-932A-52F13C01C2E9}"/>
              </a:ext>
            </a:extLst>
          </p:cNvPr>
          <p:cNvSpPr/>
          <p:nvPr/>
        </p:nvSpPr>
        <p:spPr>
          <a:xfrm>
            <a:off x="5574890" y="4468769"/>
            <a:ext cx="6617110" cy="707886"/>
          </a:xfrm>
          <a:prstGeom prst="rect">
            <a:avLst/>
          </a:prstGeom>
        </p:spPr>
        <p:txBody>
          <a:bodyPr wrap="square">
            <a:spAutoFit/>
          </a:bodyPr>
          <a:lstStyle/>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Al arrancar la carrera, </a:t>
            </a:r>
          </a:p>
          <a:p>
            <a:pPr algn="ctr">
              <a:lnSpc>
                <a:spcPts val="2400"/>
              </a:lnSpc>
              <a:spcAft>
                <a:spcPts val="0"/>
              </a:spcAft>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logra superar a Barrichello, que se quedó clavado.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4E54B06F-48F2-413F-9EE0-777BBAB94ED9}"/>
              </a:ext>
            </a:extLst>
          </p:cNvPr>
          <p:cNvSpPr/>
          <p:nvPr/>
        </p:nvSpPr>
        <p:spPr>
          <a:xfrm>
            <a:off x="0" y="5265177"/>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primera curva,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Kimi se ve obligado a irse por la escapatoria, de la cual sale tercero tras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al que adelanta en la primera vuelta.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C426E311-7736-4B3A-A446-18D0EC23F351}"/>
              </a:ext>
            </a:extLst>
          </p:cNvPr>
          <p:cNvSpPr/>
          <p:nvPr/>
        </p:nvSpPr>
        <p:spPr>
          <a:xfrm>
            <a:off x="0" y="6100707"/>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Tras esto hay un accidente múltiple que obliga a salir al coche de seguridad; cosa que Kimi aprovecha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para pegarse 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Fisichella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que salía desde la pole</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adelantarlo gracias al K</a:t>
            </a:r>
            <a:r>
              <a:rPr lang="es-ES" sz="1600" kern="1800" dirty="0">
                <a:solidFill>
                  <a:schemeClr val="bg1"/>
                </a:solidFill>
                <a:latin typeface="Algerian" panose="04020705040A02060702" pitchFamily="82" charset="0"/>
                <a:ea typeface="Times New Roman" panose="02020603050405020304" pitchFamily="18" charset="0"/>
                <a:cs typeface="Times New Roman" panose="02020603050405020304" pitchFamily="18" charset="0"/>
              </a:rPr>
              <a:t>ERS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cuando se relanzó la carrera.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7" name="CuadroTexto 16">
            <a:extLst>
              <a:ext uri="{FF2B5EF4-FFF2-40B4-BE49-F238E27FC236}">
                <a16:creationId xmlns:a16="http://schemas.microsoft.com/office/drawing/2014/main" id="{3082C934-9602-44BE-A609-52FDB7CFBB6E}"/>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893196256"/>
      </p:ext>
    </p:extLst>
  </p:cSld>
  <p:clrMapOvr>
    <a:masterClrMapping/>
  </p:clrMapOvr>
  <mc:AlternateContent xmlns:mc="http://schemas.openxmlformats.org/markup-compatibility/2006" xmlns:p14="http://schemas.microsoft.com/office/powerpoint/2010/main">
    <mc:Choice Requires="p14">
      <p:transition spd="slow" p14:dur="2000" advTm="0">
        <p14:prism dir="r"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050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170"/>
                                        <p:tgtEl>
                                          <p:spTgt spid="10"/>
                                        </p:tgtEl>
                                      </p:cBhvr>
                                    </p:animEffect>
                                  </p:childTnLst>
                                </p:cTn>
                              </p:par>
                            </p:childTnLst>
                          </p:cTn>
                        </p:par>
                        <p:par>
                          <p:cTn id="12" fill="hold">
                            <p:stCondLst>
                              <p:cond delay="2630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11"/>
                                        </p:tgtEl>
                                        <p:attrNameLst>
                                          <p:attrName>style.visibility</p:attrName>
                                        </p:attrNameLst>
                                      </p:cBhvr>
                                      <p:to>
                                        <p:strVal val="visible"/>
                                      </p:to>
                                    </p:set>
                                    <p:animEffect transition="in" filter="fade">
                                      <p:cBhvr>
                                        <p:cTn id="15" dur="1170"/>
                                        <p:tgtEl>
                                          <p:spTgt spid="11"/>
                                        </p:tgtEl>
                                      </p:cBhvr>
                                    </p:animEffect>
                                  </p:childTnLst>
                                </p:cTn>
                              </p:par>
                            </p:childTnLst>
                          </p:cTn>
                        </p:par>
                        <p:par>
                          <p:cTn id="16" fill="hold">
                            <p:stCondLst>
                              <p:cond delay="43333"/>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12"/>
                                        </p:tgtEl>
                                        <p:attrNameLst>
                                          <p:attrName>style.visibility</p:attrName>
                                        </p:attrNameLst>
                                      </p:cBhvr>
                                      <p:to>
                                        <p:strVal val="visible"/>
                                      </p:to>
                                    </p:set>
                                    <p:animEffect transition="in" filter="fade">
                                      <p:cBhvr>
                                        <p:cTn id="19" dur="1170"/>
                                        <p:tgtEl>
                                          <p:spTgt spid="12"/>
                                        </p:tgtEl>
                                      </p:cBhvr>
                                    </p:animEffect>
                                  </p:childTnLst>
                                </p:cTn>
                              </p:par>
                            </p:childTnLst>
                          </p:cTn>
                        </p:par>
                        <p:par>
                          <p:cTn id="20" fill="hold">
                            <p:stCondLst>
                              <p:cond delay="73466"/>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3"/>
                                        </p:tgtEl>
                                        <p:attrNameLst>
                                          <p:attrName>style.visibility</p:attrName>
                                        </p:attrNameLst>
                                      </p:cBhvr>
                                      <p:to>
                                        <p:strVal val="visible"/>
                                      </p:to>
                                    </p:set>
                                    <p:animEffect transition="in" filter="fade">
                                      <p:cBhvr>
                                        <p:cTn id="23" dur="1170"/>
                                        <p:tgtEl>
                                          <p:spTgt spid="13"/>
                                        </p:tgtEl>
                                      </p:cBhvr>
                                    </p:animEffect>
                                  </p:childTnLst>
                                </p:cTn>
                              </p:par>
                            </p:childTnLst>
                          </p:cTn>
                        </p:par>
                        <p:par>
                          <p:cTn id="24" fill="hold">
                            <p:stCondLst>
                              <p:cond delay="80667"/>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4"/>
                                        </p:tgtEl>
                                        <p:attrNameLst>
                                          <p:attrName>style.visibility</p:attrName>
                                        </p:attrNameLst>
                                      </p:cBhvr>
                                      <p:to>
                                        <p:strVal val="visible"/>
                                      </p:to>
                                    </p:set>
                                    <p:animEffect transition="in" filter="fade">
                                      <p:cBhvr>
                                        <p:cTn id="27" dur="1170"/>
                                        <p:tgtEl>
                                          <p:spTgt spid="14"/>
                                        </p:tgtEl>
                                      </p:cBhvr>
                                    </p:animEffect>
                                  </p:childTnLst>
                                </p:cTn>
                              </p:par>
                            </p:childTnLst>
                          </p:cTn>
                        </p:par>
                        <p:par>
                          <p:cTn id="28" fill="hold">
                            <p:stCondLst>
                              <p:cond delay="91144"/>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5"/>
                                        </p:tgtEl>
                                        <p:attrNameLst>
                                          <p:attrName>style.visibility</p:attrName>
                                        </p:attrNameLst>
                                      </p:cBhvr>
                                      <p:to>
                                        <p:strVal val="visible"/>
                                      </p:to>
                                    </p:set>
                                    <p:animEffect transition="in" filter="fade">
                                      <p:cBhvr>
                                        <p:cTn id="31" dur="1170"/>
                                        <p:tgtEl>
                                          <p:spTgt spid="15"/>
                                        </p:tgtEl>
                                      </p:cBhvr>
                                    </p:animEffect>
                                  </p:childTnLst>
                                </p:cTn>
                              </p:par>
                            </p:childTnLst>
                          </p:cTn>
                        </p:par>
                        <p:par>
                          <p:cTn id="32" fill="hold">
                            <p:stCondLst>
                              <p:cond delay="106769"/>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6"/>
                                        </p:tgtEl>
                                        <p:attrNameLst>
                                          <p:attrName>style.visibility</p:attrName>
                                        </p:attrNameLst>
                                      </p:cBhvr>
                                      <p:to>
                                        <p:strVal val="visible"/>
                                      </p:to>
                                    </p:set>
                                    <p:animEffect transition="in" filter="fade">
                                      <p:cBhvr>
                                        <p:cTn id="35" dur="1170"/>
                                        <p:tgtEl>
                                          <p:spTgt spid="16"/>
                                        </p:tgtEl>
                                      </p:cBhvr>
                                    </p:animEffect>
                                  </p:childTnLst>
                                </p:cTn>
                              </p:par>
                            </p:childTnLst>
                          </p:cTn>
                        </p:par>
                        <p:par>
                          <p:cTn id="36" fill="hold">
                            <p:stCondLst>
                              <p:cond delay="129531"/>
                            </p:stCondLst>
                            <p:childTnLst>
                              <p:par>
                                <p:cTn id="37" presetID="1" presetClass="entr" presetSubtype="0" fill="hold" grpId="0" nodeType="afterEffect">
                                  <p:stCondLst>
                                    <p:cond delay="2000"/>
                                  </p:stCondLst>
                                  <p:childTnLst>
                                    <p:set>
                                      <p:cBhvr>
                                        <p:cTn id="38" dur="1" fill="hold">
                                          <p:stCondLst>
                                            <p:cond delay="0"/>
                                          </p:stCondLst>
                                        </p:cTn>
                                        <p:tgtEl>
                                          <p:spTgt spid="1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0" grpId="0"/>
      <p:bldP spid="11" grpId="0"/>
      <p:bldP spid="12" grpId="0"/>
      <p:bldP spid="13" grpId="0"/>
      <p:bldP spid="14" grpId="0"/>
      <p:bldP spid="15" grpId="0"/>
      <p:bldP spid="16" grpId="0"/>
      <p:bldP spid="17" grpId="0"/>
    </p:bldLst>
  </p:timing>
</p:sld>
</file>

<file path=ppt/slides/slide2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9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1" y="781658"/>
            <a:ext cx="7713406"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 es considerado El Rey de Spa por sus grandes carreras en el circuito,</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por ganar cuatro veces casi seguidas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2004, 2005, 2007 y 2009</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BF93CAC5-B0CD-4376-8B43-BC67152DC2E9}"/>
              </a:ext>
            </a:extLst>
          </p:cNvPr>
          <p:cNvSpPr/>
          <p:nvPr/>
        </p:nvSpPr>
        <p:spPr>
          <a:xfrm>
            <a:off x="1" y="1563324"/>
            <a:ext cx="7064476" cy="1046440"/>
          </a:xfrm>
          <a:prstGeom prst="rect">
            <a:avLst/>
          </a:prstGeom>
        </p:spPr>
        <p:txBody>
          <a:bodyPr wrap="square">
            <a:spAutoFit/>
          </a:bodyPr>
          <a:lstStyle/>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ganó en 2008, por la sorpresa de la lluvia, que junto </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Hamilton le hicieron tener un accidente </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las 2 vueltas finales.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7C7FFF0B-6F79-4435-B19C-AB147D70F1BE}"/>
              </a:ext>
            </a:extLst>
          </p:cNvPr>
          <p:cNvSpPr/>
          <p:nvPr/>
        </p:nvSpPr>
        <p:spPr>
          <a:xfrm>
            <a:off x="8480323" y="589928"/>
            <a:ext cx="3608441"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en 2006,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no se disputó el Gran Premio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por reformas en el circuito.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120A3E0E-0336-49D0-BA24-CAD040C5C6CD}"/>
              </a:ext>
            </a:extLst>
          </p:cNvPr>
          <p:cNvSpPr/>
          <p:nvPr/>
        </p:nvSpPr>
        <p:spPr>
          <a:xfrm>
            <a:off x="6235744" y="1814048"/>
            <a:ext cx="5956256"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Kimi realizó una buena sesión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clasificación que le hizo partir desde la 3ª posición.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41BFA841-488E-49E1-AA54-9952EAA05DB9}"/>
              </a:ext>
            </a:extLst>
          </p:cNvPr>
          <p:cNvSpPr/>
          <p:nvPr/>
        </p:nvSpPr>
        <p:spPr>
          <a:xfrm>
            <a:off x="1047134" y="2684215"/>
            <a:ext cx="11144865"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Era uno de los tres pilotos de la parrilla que decidieron ir a 2 paradas en vez de a una; junto a Hamilton y Sutil.</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452B28BF-2213-4ADC-A71A-7E49D44A965B}"/>
              </a:ext>
            </a:extLst>
          </p:cNvPr>
          <p:cNvSpPr/>
          <p:nvPr/>
        </p:nvSpPr>
        <p:spPr>
          <a:xfrm>
            <a:off x="0" y="3141412"/>
            <a:ext cx="12192000"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carrera adelantó a Sutil en la salida y comenzó su persecución a Hamilton.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3F2AA762-8848-42E6-A4B4-E8323E219480}"/>
              </a:ext>
            </a:extLst>
          </p:cNvPr>
          <p:cNvSpPr/>
          <p:nvPr/>
        </p:nvSpPr>
        <p:spPr>
          <a:xfrm>
            <a:off x="0" y="5014454"/>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Tras las paradas en boxes, Kimi estaba en cuarta posición tras Barrichello y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Button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que habían optado por una estrategia de una parada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tras Hamilton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al que no había podido adelantar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2735B02F-A995-4987-A4C4-5BD7716A1D16}"/>
              </a:ext>
            </a:extLst>
          </p:cNvPr>
          <p:cNvSpPr/>
          <p:nvPr/>
        </p:nvSpPr>
        <p:spPr>
          <a:xfrm>
            <a:off x="0" y="2"/>
            <a:ext cx="9291484"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aquí a final de carrera, Kimi logra mantener la primera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lo que logra su primera victoria del año y el cuarto podio de la temporada.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888DB18B-6449-46EE-A2B8-97DD0C08A90E}"/>
              </a:ext>
            </a:extLst>
          </p:cNvPr>
          <p:cNvSpPr/>
          <p:nvPr/>
        </p:nvSpPr>
        <p:spPr>
          <a:xfrm>
            <a:off x="0" y="5781369"/>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Pero en la última vuelta, el piloto de McLaren sufrió un accidente, dejándole en bandeja a Kimi el tercer puesto,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 que significaba su 5º podio de la temporada, el 4º consecutivo.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6" name="CuadroTexto 15">
            <a:extLst>
              <a:ext uri="{FF2B5EF4-FFF2-40B4-BE49-F238E27FC236}">
                <a16:creationId xmlns:a16="http://schemas.microsoft.com/office/drawing/2014/main" id="{F4EF2493-4B03-4FF8-8073-76A05394571E}"/>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378695681"/>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14"/>
                                        </p:tgtEl>
                                        <p:attrNameLst>
                                          <p:attrName>style.visibility</p:attrName>
                                        </p:attrNameLst>
                                      </p:cBhvr>
                                      <p:to>
                                        <p:strVal val="visible"/>
                                      </p:to>
                                    </p:set>
                                    <p:animEffect transition="in" filter="fade">
                                      <p:cBhvr>
                                        <p:cTn id="7" dur="1170"/>
                                        <p:tgtEl>
                                          <p:spTgt spid="14"/>
                                        </p:tgtEl>
                                      </p:cBhvr>
                                    </p:animEffect>
                                  </p:childTnLst>
                                </p:cTn>
                              </p:par>
                            </p:childTnLst>
                          </p:cTn>
                        </p:par>
                        <p:par>
                          <p:cTn id="8" fill="hold">
                            <p:stCondLst>
                              <p:cond delay="1571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3121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4532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5381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6534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170"/>
                                        <p:tgtEl>
                                          <p:spTgt spid="11"/>
                                        </p:tgtEl>
                                      </p:cBhvr>
                                    </p:animEffect>
                                  </p:childTnLst>
                                </p:cTn>
                              </p:par>
                            </p:childTnLst>
                          </p:cTn>
                        </p:par>
                        <p:par>
                          <p:cTn id="28" fill="hold">
                            <p:stCondLst>
                              <p:cond delay="7804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2"/>
                                        </p:tgtEl>
                                        <p:attrNameLst>
                                          <p:attrName>style.visibility</p:attrName>
                                        </p:attrNameLst>
                                      </p:cBhvr>
                                      <p:to>
                                        <p:strVal val="visible"/>
                                      </p:to>
                                    </p:set>
                                    <p:animEffect transition="in" filter="fade">
                                      <p:cBhvr>
                                        <p:cTn id="31" dur="1170"/>
                                        <p:tgtEl>
                                          <p:spTgt spid="12"/>
                                        </p:tgtEl>
                                      </p:cBhvr>
                                    </p:animEffect>
                                  </p:childTnLst>
                                </p:cTn>
                              </p:par>
                            </p:childTnLst>
                          </p:cTn>
                        </p:par>
                        <p:par>
                          <p:cTn id="32" fill="hold">
                            <p:stCondLst>
                              <p:cond delay="87581"/>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3"/>
                                        </p:tgtEl>
                                        <p:attrNameLst>
                                          <p:attrName>style.visibility</p:attrName>
                                        </p:attrNameLst>
                                      </p:cBhvr>
                                      <p:to>
                                        <p:strVal val="visible"/>
                                      </p:to>
                                    </p:set>
                                    <p:animEffect transition="in" filter="fade">
                                      <p:cBhvr>
                                        <p:cTn id="35" dur="1170"/>
                                        <p:tgtEl>
                                          <p:spTgt spid="13"/>
                                        </p:tgtEl>
                                      </p:cBhvr>
                                    </p:animEffect>
                                  </p:childTnLst>
                                </p:cTn>
                              </p:par>
                            </p:childTnLst>
                          </p:cTn>
                        </p:par>
                        <p:par>
                          <p:cTn id="36" fill="hold">
                            <p:stCondLst>
                              <p:cond delay="108003"/>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5"/>
                                        </p:tgtEl>
                                        <p:attrNameLst>
                                          <p:attrName>style.visibility</p:attrName>
                                        </p:attrNameLst>
                                      </p:cBhvr>
                                      <p:to>
                                        <p:strVal val="visible"/>
                                      </p:to>
                                    </p:set>
                                    <p:animEffect transition="in" filter="fade">
                                      <p:cBhvr>
                                        <p:cTn id="39" dur="1170"/>
                                        <p:tgtEl>
                                          <p:spTgt spid="15"/>
                                        </p:tgtEl>
                                      </p:cBhvr>
                                    </p:animEffect>
                                  </p:childTnLst>
                                </p:cTn>
                              </p:par>
                            </p:childTnLst>
                          </p:cTn>
                        </p:par>
                        <p:par>
                          <p:cTn id="40" fill="hold">
                            <p:stCondLst>
                              <p:cond delay="127489"/>
                            </p:stCondLst>
                            <p:childTnLst>
                              <p:par>
                                <p:cTn id="41" presetID="1" presetClass="entr" presetSubtype="0" fill="hold" grpId="0" nodeType="afterEffect">
                                  <p:stCondLst>
                                    <p:cond delay="2000"/>
                                  </p:stCondLst>
                                  <p:childTnLst>
                                    <p:set>
                                      <p:cBhvr>
                                        <p:cTn id="42" dur="1" fill="hold">
                                          <p:stCondLst>
                                            <p:cond delay="0"/>
                                          </p:stCondLst>
                                        </p:cTn>
                                        <p:tgtEl>
                                          <p:spTgt spid="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P spid="9" grpId="0"/>
      <p:bldP spid="10" grpId="0"/>
      <p:bldP spid="11" grpId="0"/>
      <p:bldP spid="12" grpId="0"/>
      <p:bldP spid="13" grpId="0"/>
      <p:bldP spid="14" grpId="0"/>
      <p:bldP spid="15" grpId="0"/>
      <p:bldP spid="16" grpId="0"/>
    </p:bldLst>
  </p:timing>
</p:sld>
</file>

<file path=ppt/slides/slide2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Rectángulo 9">
            <a:extLst>
              <a:ext uri="{FF2B5EF4-FFF2-40B4-BE49-F238E27FC236}">
                <a16:creationId xmlns:a16="http://schemas.microsoft.com/office/drawing/2014/main" id="{FC1C23E0-AED6-44A6-92F9-109EC0DF6082}"/>
              </a:ext>
            </a:extLst>
          </p:cNvPr>
          <p:cNvSpPr/>
          <p:nvPr/>
        </p:nvSpPr>
        <p:spPr>
          <a:xfrm>
            <a:off x="0" y="830823"/>
            <a:ext cx="12192000" cy="1046440"/>
          </a:xfrm>
          <a:prstGeom prst="rect">
            <a:avLst/>
          </a:prstGeom>
        </p:spPr>
        <p:txBody>
          <a:bodyPr wrap="square">
            <a:spAutoFit/>
          </a:bodyPr>
          <a:lstStyle/>
          <a:p>
            <a:pPr lvl="0"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el 20 de septiembre, el diario británico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The</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Daily</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Mail sacó a la luz </a:t>
            </a:r>
          </a:p>
          <a:p>
            <a:pPr lvl="0" algn="ctr">
              <a:lnSpc>
                <a:spcPts val="2400"/>
              </a:lnSpc>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Kimi podría llegar a un acuerdo con su vieja escudería, </a:t>
            </a:r>
            <a:r>
              <a:rPr lang="es-ES" sz="2800" b="1" kern="1800" dirty="0">
                <a:solidFill>
                  <a:prstClr val="white"/>
                </a:solidFill>
                <a:latin typeface="Edwardian Script ITC" panose="030303020407070D0804" pitchFamily="66" charset="0"/>
                <a:ea typeface="Times New Roman" panose="02020603050405020304" pitchFamily="18" charset="0"/>
                <a:cs typeface="Times New Roman" panose="02020603050405020304" pitchFamily="18" charset="0"/>
              </a:rPr>
              <a:t>McLaren-Mercedes, para la próxima temporada.</a:t>
            </a:r>
            <a:endPar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endParaRPr>
          </a:p>
          <a:p>
            <a:pPr lvl="0" algn="ctr">
              <a:lnSpc>
                <a:spcPts val="2400"/>
              </a:lnSpc>
            </a:pP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4" name="Rectángulo 3">
            <a:extLst>
              <a:ext uri="{FF2B5EF4-FFF2-40B4-BE49-F238E27FC236}">
                <a16:creationId xmlns:a16="http://schemas.microsoft.com/office/drawing/2014/main" id="{9CC27719-F0D3-4568-9E65-4496D5F733C4}"/>
              </a:ext>
            </a:extLst>
          </p:cNvPr>
          <p:cNvSpPr/>
          <p:nvPr/>
        </p:nvSpPr>
        <p:spPr>
          <a:xfrm>
            <a:off x="0" y="29498"/>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Esto acercaba a Kimi a tercer y cuarto puesto de la clasificación,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ya que se quedaba a solo 14  puntos del tercero, Vettel y a 11.5 del cuarto, Webber.</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2C1687D0-ED75-4961-B632-93D50F870271}"/>
              </a:ext>
            </a:extLst>
          </p:cNvPr>
          <p:cNvSpPr/>
          <p:nvPr/>
        </p:nvSpPr>
        <p:spPr>
          <a:xfrm>
            <a:off x="0" y="1769804"/>
            <a:ext cx="12192000" cy="400110"/>
          </a:xfrm>
          <a:prstGeom prst="rect">
            <a:avLst/>
          </a:prstGeom>
        </p:spPr>
        <p:txBody>
          <a:bodyPr wrap="square">
            <a:spAutoFit/>
          </a:bodyPr>
          <a:lstStyle/>
          <a:p>
            <a:pPr algn="ctr">
              <a:lnSpc>
                <a:spcPts val="2400"/>
              </a:lnSpc>
              <a:spcAft>
                <a:spcPts val="0"/>
              </a:spcAft>
            </a:pP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Con McLaren, Kimi  fue dos veces subcampeón mundial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2003 con 91 puntos y 2005 con 112 puntos</a:t>
            </a: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4" name="Rectángulo 13">
            <a:extLst>
              <a:ext uri="{FF2B5EF4-FFF2-40B4-BE49-F238E27FC236}">
                <a16:creationId xmlns:a16="http://schemas.microsoft.com/office/drawing/2014/main" id="{D4FCFB5F-E62C-494D-A481-9B1FF547059D}"/>
              </a:ext>
            </a:extLst>
          </p:cNvPr>
          <p:cNvSpPr/>
          <p:nvPr/>
        </p:nvSpPr>
        <p:spPr>
          <a:xfrm>
            <a:off x="560438" y="2418734"/>
            <a:ext cx="7506929" cy="101566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Marina Bay, Kimi no tuvo un buen fin de semana,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no tuvo buenos resultados en los entrenamientos libres;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clasificación fue eliminado de Q2, clasificando 12º.</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Rectángulo 14">
            <a:extLst>
              <a:ext uri="{FF2B5EF4-FFF2-40B4-BE49-F238E27FC236}">
                <a16:creationId xmlns:a16="http://schemas.microsoft.com/office/drawing/2014/main" id="{4EC4368B-81A5-4054-9DF9-140375DEC207}"/>
              </a:ext>
            </a:extLst>
          </p:cNvPr>
          <p:cNvSpPr/>
          <p:nvPr/>
        </p:nvSpPr>
        <p:spPr>
          <a:xfrm>
            <a:off x="1932034" y="3465869"/>
            <a:ext cx="5073444" cy="1323439"/>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carrera,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no logra subir posiciones y mantuvo el mismo lugar,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pero más adelante, iba 7º tras un incidente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Adrian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Sutil y Nick Heidfeld.</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6" name="Rectángulo 15">
            <a:extLst>
              <a:ext uri="{FF2B5EF4-FFF2-40B4-BE49-F238E27FC236}">
                <a16:creationId xmlns:a16="http://schemas.microsoft.com/office/drawing/2014/main" id="{B86417FA-C982-471F-87A5-8DC8DA19888B}"/>
              </a:ext>
            </a:extLst>
          </p:cNvPr>
          <p:cNvSpPr/>
          <p:nvPr/>
        </p:nvSpPr>
        <p:spPr>
          <a:xfrm>
            <a:off x="2389240" y="5781370"/>
            <a:ext cx="9802760"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Después de su 2º repostaje, salió 12º, pero con el abandono de Mark Webber </a:t>
            </a:r>
          </a:p>
          <a:p>
            <a:pPr algn="ctr">
              <a:lnSpc>
                <a:spcPts val="2400"/>
              </a:lnSpc>
              <a:spcAft>
                <a:spcPts val="0"/>
              </a:spcAft>
            </a:pPr>
            <a:r>
              <a:rPr lang="es-ES" sz="2800" b="1" kern="1800" dirty="0">
                <a:solidFill>
                  <a:schemeClr val="accent1">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y el "drive </a:t>
            </a:r>
            <a:r>
              <a:rPr lang="es-ES" sz="2800" b="1" kern="1800" dirty="0" err="1">
                <a:solidFill>
                  <a:schemeClr val="accent1">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through</a:t>
            </a:r>
            <a:r>
              <a:rPr lang="es-ES" sz="2800" b="1" kern="1800" dirty="0">
                <a:solidFill>
                  <a:schemeClr val="accent1">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 de Nico </a:t>
            </a:r>
            <a:r>
              <a:rPr lang="es-ES" sz="2800" b="1" kern="1800" dirty="0" err="1">
                <a:solidFill>
                  <a:schemeClr val="accent1">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chemeClr val="accent1">
                    <a:lumMod val="50000"/>
                  </a:schemeClr>
                </a:solidFill>
                <a:latin typeface="Edwardian Script ITC" panose="030303020407070D0804" pitchFamily="66" charset="0"/>
                <a:ea typeface="Times New Roman" panose="02020603050405020304" pitchFamily="18" charset="0"/>
                <a:cs typeface="Times New Roman" panose="02020603050405020304" pitchFamily="18" charset="0"/>
              </a:rPr>
              <a:t>, Kimi logró posicionarse 10º,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2 segundos de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Kazuki</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Nakajima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a 3 de Robert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Kubica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B83E70BD-AC76-4E90-AC2F-C4BB374801CD}"/>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765724636"/>
      </p:ext>
    </p:extLst>
  </p:cSld>
  <p:clrMapOvr>
    <a:masterClrMapping/>
  </p:clrMapOvr>
  <mc:AlternateContent xmlns:mc="http://schemas.openxmlformats.org/markup-compatibility/2006" xmlns:p14="http://schemas.microsoft.com/office/powerpoint/2010/main">
    <mc:Choice Requires="p14">
      <p:transition spd="slow" p14:dur="2000" advTm="0">
        <p14:flip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1582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10"/>
                                        </p:tgtEl>
                                        <p:attrNameLst>
                                          <p:attrName>style.visibility</p:attrName>
                                        </p:attrNameLst>
                                      </p:cBhvr>
                                      <p:to>
                                        <p:strVal val="visible"/>
                                      </p:to>
                                    </p:set>
                                    <p:animEffect transition="in" filter="fade">
                                      <p:cBhvr>
                                        <p:cTn id="11" dur="1170"/>
                                        <p:tgtEl>
                                          <p:spTgt spid="10"/>
                                        </p:tgtEl>
                                      </p:cBhvr>
                                    </p:animEffect>
                                  </p:childTnLst>
                                </p:cTn>
                              </p:par>
                            </p:childTnLst>
                          </p:cTn>
                        </p:par>
                        <p:par>
                          <p:cTn id="12" fill="hold">
                            <p:stCondLst>
                              <p:cond delay="3613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13"/>
                                        </p:tgtEl>
                                        <p:attrNameLst>
                                          <p:attrName>style.visibility</p:attrName>
                                        </p:attrNameLst>
                                      </p:cBhvr>
                                      <p:to>
                                        <p:strVal val="visible"/>
                                      </p:to>
                                    </p:set>
                                    <p:animEffect transition="in" filter="fade">
                                      <p:cBhvr>
                                        <p:cTn id="15" dur="1170"/>
                                        <p:tgtEl>
                                          <p:spTgt spid="13"/>
                                        </p:tgtEl>
                                      </p:cBhvr>
                                    </p:animEffect>
                                  </p:childTnLst>
                                </p:cTn>
                              </p:par>
                            </p:childTnLst>
                          </p:cTn>
                        </p:par>
                        <p:par>
                          <p:cTn id="16" fill="hold">
                            <p:stCondLst>
                              <p:cond delay="4731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14"/>
                                        </p:tgtEl>
                                        <p:attrNameLst>
                                          <p:attrName>style.visibility</p:attrName>
                                        </p:attrNameLst>
                                      </p:cBhvr>
                                      <p:to>
                                        <p:strVal val="visible"/>
                                      </p:to>
                                    </p:set>
                                    <p:animEffect transition="in" filter="fade">
                                      <p:cBhvr>
                                        <p:cTn id="19" dur="1170"/>
                                        <p:tgtEl>
                                          <p:spTgt spid="14"/>
                                        </p:tgtEl>
                                      </p:cBhvr>
                                    </p:animEffect>
                                  </p:childTnLst>
                                </p:cTn>
                              </p:par>
                            </p:childTnLst>
                          </p:cTn>
                        </p:par>
                        <p:par>
                          <p:cTn id="20" fill="hold">
                            <p:stCondLst>
                              <p:cond delay="6551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5"/>
                                        </p:tgtEl>
                                        <p:attrNameLst>
                                          <p:attrName>style.visibility</p:attrName>
                                        </p:attrNameLst>
                                      </p:cBhvr>
                                      <p:to>
                                        <p:strVal val="visible"/>
                                      </p:to>
                                    </p:set>
                                    <p:animEffect transition="in" filter="fade">
                                      <p:cBhvr>
                                        <p:cTn id="23" dur="1170"/>
                                        <p:tgtEl>
                                          <p:spTgt spid="15"/>
                                        </p:tgtEl>
                                      </p:cBhvr>
                                    </p:animEffect>
                                  </p:childTnLst>
                                </p:cTn>
                              </p:par>
                            </p:childTnLst>
                          </p:cTn>
                        </p:par>
                        <p:par>
                          <p:cTn id="24" fill="hold">
                            <p:stCondLst>
                              <p:cond delay="81369"/>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6"/>
                                        </p:tgtEl>
                                        <p:attrNameLst>
                                          <p:attrName>style.visibility</p:attrName>
                                        </p:attrNameLst>
                                      </p:cBhvr>
                                      <p:to>
                                        <p:strVal val="visible"/>
                                      </p:to>
                                    </p:set>
                                    <p:animEffect transition="in" filter="fade">
                                      <p:cBhvr>
                                        <p:cTn id="27" dur="1170"/>
                                        <p:tgtEl>
                                          <p:spTgt spid="16"/>
                                        </p:tgtEl>
                                      </p:cBhvr>
                                    </p:animEffect>
                                  </p:childTnLst>
                                </p:cTn>
                              </p:par>
                            </p:childTnLst>
                          </p:cTn>
                        </p:par>
                        <p:par>
                          <p:cTn id="28" fill="hold">
                            <p:stCondLst>
                              <p:cond delay="102259"/>
                            </p:stCondLst>
                            <p:childTnLst>
                              <p:par>
                                <p:cTn id="29" presetID="1" presetClass="entr" presetSubtype="0" fill="hold" grpId="0" nodeType="afterEffect">
                                  <p:stCondLst>
                                    <p:cond delay="225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4" grpId="0"/>
      <p:bldP spid="13" grpId="0"/>
      <p:bldP spid="14" grpId="0"/>
      <p:bldP spid="15" grpId="0"/>
      <p:bldP spid="16" grpId="0"/>
      <p:bldP spid="11" grpId="0"/>
    </p:bldLst>
  </p:timing>
</p:sld>
</file>

<file path=ppt/slides/slide3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501444"/>
            <a:ext cx="12192000" cy="43088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Kimi no pudo ganar más posiciones y terminó 10º.</a:t>
            </a:r>
          </a:p>
        </p:txBody>
      </p:sp>
      <p:sp>
        <p:nvSpPr>
          <p:cNvPr id="6" name="Rectángulo 5">
            <a:extLst>
              <a:ext uri="{FF2B5EF4-FFF2-40B4-BE49-F238E27FC236}">
                <a16:creationId xmlns:a16="http://schemas.microsoft.com/office/drawing/2014/main" id="{4855197A-EAA5-48A9-A1AA-9EDAC84F7D9A}"/>
              </a:ext>
            </a:extLst>
          </p:cNvPr>
          <p:cNvSpPr/>
          <p:nvPr/>
        </p:nvSpPr>
        <p:spPr>
          <a:xfrm>
            <a:off x="0" y="1061885"/>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Suzuka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confirma oficialmente la llegada de Fernando Alonso a Ferrari para la próxima temporada 2010,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 que dejaba virtualmente a Kimi sin volante.</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2BE24034-83E7-4D46-9459-34992DB7CAA8}"/>
              </a:ext>
            </a:extLst>
          </p:cNvPr>
          <p:cNvSpPr/>
          <p:nvPr/>
        </p:nvSpPr>
        <p:spPr>
          <a:xfrm>
            <a:off x="0" y="2168018"/>
            <a:ext cx="8610600"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Tras una accidentada clasificación, Kimi logra clasificarse 8º.</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9B892397-EFB5-4C94-89CE-B84F3761D6C1}"/>
              </a:ext>
            </a:extLst>
          </p:cNvPr>
          <p:cNvSpPr/>
          <p:nvPr/>
        </p:nvSpPr>
        <p:spPr>
          <a:xfrm>
            <a:off x="3952568" y="5029211"/>
            <a:ext cx="8239432" cy="707886"/>
          </a:xfrm>
          <a:prstGeom prst="rect">
            <a:avLst/>
          </a:prstGeom>
        </p:spPr>
        <p:txBody>
          <a:bodyPr wrap="square">
            <a:spAutoFit/>
          </a:bodyPr>
          <a:lstStyle/>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la carrera sube hasta la quinta posición,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acabando finalmente por delante de Nick Heidfeld y de Nico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cuarto</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36B590A0-70E4-48D1-83EB-457AAAA39537}"/>
              </a:ext>
            </a:extLst>
          </p:cNvPr>
          <p:cNvSpPr/>
          <p:nvPr/>
        </p:nvSpPr>
        <p:spPr>
          <a:xfrm>
            <a:off x="0" y="5840363"/>
            <a:ext cx="12192000"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Interlagos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Räikkönen se clasifica 5º, pero en la carrera se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"toca"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con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Adrian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Sutil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entrada a la primera curva; y luego, al intentar adelantar a Mark Webber,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este le cierra y contacta con el neumático trasero izquierdo del Red Bull, rompiendo parte de su alerón delantero.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13571042-CD55-4DEF-9557-BC653CEB9068}"/>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695026114"/>
      </p:ext>
    </p:extLst>
  </p:cSld>
  <p:clrMapOvr>
    <a:masterClrMapping/>
  </p:clrMapOvr>
  <mc:AlternateContent xmlns:mc="http://schemas.openxmlformats.org/markup-compatibility/2006" xmlns:p14="http://schemas.microsoft.com/office/powerpoint/2010/main">
    <mc:Choice Requires="p14">
      <p:transition spd="slow" p14:dur="2000" advTm="0">
        <p:comb/>
      </p:transition>
    </mc:Choice>
    <mc:Fallback xmlns="">
      <p:transition spd="slow" advTm="0">
        <p:comb/>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7520"/>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2478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33388"/>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47875"/>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77540"/>
                            </p:stCondLst>
                            <p:childTnLst>
                              <p:par>
                                <p:cTn id="25" presetID="1" presetClass="entr" presetSubtype="0" fill="hold" grpId="0" nodeType="afterEffect">
                                  <p:stCondLst>
                                    <p:cond delay="225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6096000" y="132738"/>
            <a:ext cx="6096000" cy="738664"/>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Eso le obligó a entrar a boxes en la siguiente vuelta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junto con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Heikki</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Kovalainen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89E7023-A29D-491A-A621-4A1206F8D336}"/>
              </a:ext>
            </a:extLst>
          </p:cNvPr>
          <p:cNvSpPr/>
          <p:nvPr/>
        </p:nvSpPr>
        <p:spPr>
          <a:xfrm>
            <a:off x="0" y="914406"/>
            <a:ext cx="12192000" cy="135421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Entonces, el piloto de McLaren cometió el error de salir del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la manguera de gasolina aún puesta,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 que hizo que esta se desprendiera y rociara el suelo con el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combustible, y al pasar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 sobre el charco formado la temperatura </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del motor de su Ferrari hizo que se produjera un pequeño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incendio que, aunque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fue grave y no incitó su abandono,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le afectó bastante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ya que parte de la gasolina rociada cayó sobre los ojos del piloto, provocándole ardor y picazón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762C475-4A03-4584-A0B6-B971AEC17FEF}"/>
              </a:ext>
            </a:extLst>
          </p:cNvPr>
          <p:cNvSpPr/>
          <p:nvPr/>
        </p:nvSpPr>
        <p:spPr>
          <a:xfrm>
            <a:off x="5515897" y="2418737"/>
            <a:ext cx="6676102" cy="1938992"/>
          </a:xfrm>
          <a:prstGeom prst="rect">
            <a:avLst/>
          </a:prstGeom>
        </p:spPr>
        <p:txBody>
          <a:bodyPr wrap="square">
            <a:spAutoFit/>
          </a:bodyPr>
          <a:lstStyle/>
          <a:p>
            <a:pPr algn="ctr">
              <a:lnSpc>
                <a:spcPts val="2400"/>
              </a:lnSpc>
              <a:spcAft>
                <a:spcPts val="0"/>
              </a:spcAft>
            </a:pP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volvió a la pista en la 15ª posición, lo que hizo suponer que su carrera estaba completamente arruinada,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pero a pesar de todo el finlandés remontó posiciones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hasta la 6ª ubicación final, sumando valiosos tres puntos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 demostrando que es un gran piloto y que logra sobreponerse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a las situaciones más adversas.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D8947B0F-E0DB-4A8A-8388-043B40541EF7}"/>
              </a:ext>
            </a:extLst>
          </p:cNvPr>
          <p:cNvSpPr/>
          <p:nvPr/>
        </p:nvSpPr>
        <p:spPr>
          <a:xfrm>
            <a:off x="7639664" y="4527758"/>
            <a:ext cx="4552335" cy="163121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Abu Dabi, quería despedirse de la escudería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una buena forma, pero en la clasificación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no puede entrar en la Q3, y en carrera,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lo adelanta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Heikki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Kovalainen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termina 12º.</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E1F53DBE-B066-4EFA-B1EF-1E9103CBB780}"/>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569914930"/>
      </p:ext>
    </p:extLst>
  </p:cSld>
  <p:clrMapOvr>
    <a:masterClrMapping/>
  </p:clrMapOvr>
  <mc:AlternateContent xmlns:mc="http://schemas.openxmlformats.org/markup-compatibility/2006" xmlns:p14="http://schemas.microsoft.com/office/powerpoint/2010/main">
    <mc:Choice Requires="p14">
      <p:transition spd="slow" p14:dur="2000" advTm="0">
        <p14:conveyor dir="l"/>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950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5672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89899"/>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108800"/>
                            </p:stCondLst>
                            <p:childTnLst>
                              <p:par>
                                <p:cTn id="21" presetID="1" presetClass="entr" presetSubtype="0" fill="hold" grpId="0" nodeType="afterEffect">
                                  <p:stCondLst>
                                    <p:cond delay="225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3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exterior, hierba, árbol, automóvil&#10;&#10;Descripción generada con confianza muy alta">
            <a:extLst>
              <a:ext uri="{FF2B5EF4-FFF2-40B4-BE49-F238E27FC236}">
                <a16:creationId xmlns:a16="http://schemas.microsoft.com/office/drawing/2014/main" id="{AC31EB41-305B-4EAC-8458-4AB7213174C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093974" y="0"/>
            <a:ext cx="5114408" cy="3452225"/>
          </a:xfrm>
          <a:prstGeom prst="rect">
            <a:avLst/>
          </a:prstGeom>
          <a:effectLst>
            <a:softEdge rad="317500"/>
          </a:effectLst>
        </p:spPr>
      </p:pic>
      <p:sp>
        <p:nvSpPr>
          <p:cNvPr id="6" name="Rectángulo 5">
            <a:extLst>
              <a:ext uri="{FF2B5EF4-FFF2-40B4-BE49-F238E27FC236}">
                <a16:creationId xmlns:a16="http://schemas.microsoft.com/office/drawing/2014/main" id="{267D4934-2A1A-499D-99C5-AB95047A9859}"/>
              </a:ext>
            </a:extLst>
          </p:cNvPr>
          <p:cNvSpPr/>
          <p:nvPr/>
        </p:nvSpPr>
        <p:spPr>
          <a:xfrm>
            <a:off x="7093974" y="2998838"/>
            <a:ext cx="5114408" cy="430887"/>
          </a:xfrm>
          <a:prstGeom prst="rect">
            <a:avLst/>
          </a:prstGeom>
        </p:spPr>
        <p:txBody>
          <a:bodyPr wrap="square">
            <a:spAutoFit/>
          </a:bodyPr>
          <a:lstStyle/>
          <a:p>
            <a:pPr algn="ctr">
              <a:lnSpc>
                <a:spcPts val="2400"/>
              </a:lnSpc>
              <a:spcAft>
                <a:spcPts val="0"/>
              </a:spcAft>
            </a:pPr>
            <a:r>
              <a:rPr lang="es-ES" sz="2800" b="1" kern="1800" dirty="0" err="1">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Raikkonen</a:t>
            </a: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 en el Rally de Bulgaria de 2010.</a:t>
            </a:r>
            <a:endParaRPr lang="es-MX" sz="2800" b="1" dirty="0">
              <a:solidFill>
                <a:srgbClr val="6C52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C5475A59-0A10-41C6-B18D-6A205F3DB5FD}"/>
              </a:ext>
            </a:extLst>
          </p:cNvPr>
          <p:cNvSpPr/>
          <p:nvPr/>
        </p:nvSpPr>
        <p:spPr>
          <a:xfrm>
            <a:off x="0" y="117987"/>
            <a:ext cx="7093974" cy="864660"/>
          </a:xfrm>
          <a:prstGeom prst="rect">
            <a:avLst/>
          </a:prstGeom>
        </p:spPr>
        <p:txBody>
          <a:bodyPr wrap="square">
            <a:spAutoFit/>
          </a:bodyPr>
          <a:lstStyle/>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2010 </a:t>
            </a:r>
          </a:p>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salto a los </a:t>
            </a:r>
            <a:r>
              <a:rPr lang="es-ES" sz="3200" b="1" kern="0" dirty="0" err="1">
                <a:ln>
                  <a:solidFill>
                    <a:srgbClr val="996633"/>
                  </a:solidFill>
                </a:ln>
                <a:solidFill>
                  <a:srgbClr val="FFC000"/>
                </a:solidFill>
                <a:latin typeface="Algerian" panose="04020705040A02060702" pitchFamily="82" charset="0"/>
                <a:cs typeface="Arial"/>
              </a:rPr>
              <a:t>rallies</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9" name="Rectángulo 8">
            <a:extLst>
              <a:ext uri="{FF2B5EF4-FFF2-40B4-BE49-F238E27FC236}">
                <a16:creationId xmlns:a16="http://schemas.microsoft.com/office/drawing/2014/main" id="{D370A4B4-640E-4B74-82A3-5BAD4CCAFE22}"/>
              </a:ext>
            </a:extLst>
          </p:cNvPr>
          <p:cNvSpPr/>
          <p:nvPr/>
        </p:nvSpPr>
        <p:spPr>
          <a:xfrm>
            <a:off x="0" y="1297862"/>
            <a:ext cx="7595419"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18 de noviembre de 2009, su agente confirma que no competirá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ningún equipo de Fórmula 1 en la temporada 2010.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505B63E-B09F-4CAC-A0A5-D023E438E63F}"/>
              </a:ext>
            </a:extLst>
          </p:cNvPr>
          <p:cNvSpPr/>
          <p:nvPr/>
        </p:nvSpPr>
        <p:spPr>
          <a:xfrm>
            <a:off x="0" y="2050034"/>
            <a:ext cx="7521677" cy="135421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4 de diciembre se anuncia que Räikkönen competirá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Mundial de Rally para el equipo Citroën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durante 2010, sin tener claro aún si volvería a la categoría reina </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del automovilismo.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6D5851EA-236A-4398-81B5-D9E13B2E1EEE}"/>
              </a:ext>
            </a:extLst>
          </p:cNvPr>
          <p:cNvSpPr/>
          <p:nvPr/>
        </p:nvSpPr>
        <p:spPr>
          <a:xfrm>
            <a:off x="4527755" y="3347877"/>
            <a:ext cx="7664245"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Ese año realiza el calendario completo con el equipo Citroën Junior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Team</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Puntuó en cinco carreras, y su mejor resultado fue un quinto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Rally de Turquía.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8F4EA5BF-60F2-4094-A9D7-CAE25E369522}"/>
              </a:ext>
            </a:extLst>
          </p:cNvPr>
          <p:cNvSpPr/>
          <p:nvPr/>
        </p:nvSpPr>
        <p:spPr>
          <a:xfrm>
            <a:off x="4527755" y="4380284"/>
            <a:ext cx="7664245"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esa manera, es el segundo piloto de Fórmula 1 de puntuar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Mundial de Rally,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luego del Argentino Carlos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Reutemann</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Rectángulo 12">
            <a:extLst>
              <a:ext uri="{FF2B5EF4-FFF2-40B4-BE49-F238E27FC236}">
                <a16:creationId xmlns:a16="http://schemas.microsoft.com/office/drawing/2014/main" id="{7CB96813-CCDB-4DF1-9163-DA8BE9CE17D2}"/>
              </a:ext>
            </a:extLst>
          </p:cNvPr>
          <p:cNvSpPr/>
          <p:nvPr/>
        </p:nvSpPr>
        <p:spPr>
          <a:xfrm>
            <a:off x="4527755" y="5456908"/>
            <a:ext cx="7664245"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Para 2011, el equipo cambia de nombre y pasa a llamarse Ice 1 Racing, en el que Kimi es el único piloto.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4" name="Imagen 3" descr="Imagen que contiene suelo, exterior, automóvil, hierba&#10;&#10;Descripción generada con confianza muy alta">
            <a:extLst>
              <a:ext uri="{FF2B5EF4-FFF2-40B4-BE49-F238E27FC236}">
                <a16:creationId xmlns:a16="http://schemas.microsoft.com/office/drawing/2014/main" id="{4BFEC66F-2013-4160-9D0F-F5ADAD70AE5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0" y="3768660"/>
            <a:ext cx="4645742" cy="3089340"/>
          </a:xfrm>
          <a:prstGeom prst="rect">
            <a:avLst/>
          </a:prstGeom>
          <a:effectLst>
            <a:softEdge rad="317500"/>
          </a:effectLst>
        </p:spPr>
      </p:pic>
      <p:sp>
        <p:nvSpPr>
          <p:cNvPr id="14" name="Rectángulo 13">
            <a:extLst>
              <a:ext uri="{FF2B5EF4-FFF2-40B4-BE49-F238E27FC236}">
                <a16:creationId xmlns:a16="http://schemas.microsoft.com/office/drawing/2014/main" id="{036160FB-8C25-416A-9198-FCE967142CBB}"/>
              </a:ext>
            </a:extLst>
          </p:cNvPr>
          <p:cNvSpPr/>
          <p:nvPr/>
        </p:nvSpPr>
        <p:spPr>
          <a:xfrm>
            <a:off x="5648632" y="6179578"/>
            <a:ext cx="6543368"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igual que en 2010, Räikkönen terminó décimo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campeonato de pilotos.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5" name="CuadroTexto 14">
            <a:extLst>
              <a:ext uri="{FF2B5EF4-FFF2-40B4-BE49-F238E27FC236}">
                <a16:creationId xmlns:a16="http://schemas.microsoft.com/office/drawing/2014/main" id="{3A644AE1-7F03-4F6C-B2C7-D84D0D52EE9B}"/>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0886244"/>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7"/>
                                        </p:tgtEl>
                                        <p:attrNameLst>
                                          <p:attrName>style.visibility</p:attrName>
                                        </p:attrNameLst>
                                      </p:cBhvr>
                                      <p:to>
                                        <p:strVal val="visible"/>
                                      </p:to>
                                    </p:set>
                                    <p:animEffect transition="in" filter="fade">
                                      <p:cBhvr>
                                        <p:cTn id="7" dur="1170"/>
                                        <p:tgtEl>
                                          <p:spTgt spid="7"/>
                                        </p:tgtEl>
                                      </p:cBhvr>
                                    </p:animEffect>
                                  </p:childTnLst>
                                </p:cTn>
                              </p:par>
                            </p:childTnLst>
                          </p:cTn>
                        </p:par>
                        <p:par>
                          <p:cTn id="8" fill="hold">
                            <p:stCondLst>
                              <p:cond delay="3893"/>
                            </p:stCondLst>
                            <p:childTnLst>
                              <p:par>
                                <p:cTn id="9" presetID="2" presetClass="entr" presetSubtype="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additive="base">
                                        <p:cTn id="11" dur="33000" fill="hold"/>
                                        <p:tgtEl>
                                          <p:spTgt spid="5"/>
                                        </p:tgtEl>
                                        <p:attrNameLst>
                                          <p:attrName>ppt_x</p:attrName>
                                        </p:attrNameLst>
                                      </p:cBhvr>
                                      <p:tavLst>
                                        <p:tav tm="0">
                                          <p:val>
                                            <p:strVal val="#ppt_x"/>
                                          </p:val>
                                        </p:tav>
                                        <p:tav tm="100000">
                                          <p:val>
                                            <p:strVal val="#ppt_x"/>
                                          </p:val>
                                        </p:tav>
                                      </p:tavLst>
                                    </p:anim>
                                    <p:anim calcmode="lin" valueType="num">
                                      <p:cBhvr additive="base">
                                        <p:cTn id="12" dur="33000" fill="hold"/>
                                        <p:tgtEl>
                                          <p:spTgt spid="5"/>
                                        </p:tgtEl>
                                        <p:attrNameLst>
                                          <p:attrName>ppt_y</p:attrName>
                                        </p:attrNameLst>
                                      </p:cBhvr>
                                      <p:tavLst>
                                        <p:tav tm="0">
                                          <p:val>
                                            <p:strVal val="0-#ppt_h/2"/>
                                          </p:val>
                                        </p:tav>
                                        <p:tav tm="100000">
                                          <p:val>
                                            <p:strVal val="#ppt_y"/>
                                          </p:val>
                                        </p:tav>
                                      </p:tavLst>
                                    </p:anim>
                                  </p:childTnLst>
                                </p:cTn>
                              </p:par>
                              <p:par>
                                <p:cTn id="13" presetID="10" presetClass="entr" presetSubtype="0" fill="hold" grpId="0" nodeType="withEffect">
                                  <p:stCondLst>
                                    <p:cond delay="1500"/>
                                  </p:stCondLst>
                                  <p:iterate type="lt">
                                    <p:tmPct val="10000"/>
                                  </p:iterate>
                                  <p:childTnLst>
                                    <p:set>
                                      <p:cBhvr>
                                        <p:cTn id="14" dur="1" fill="hold">
                                          <p:stCondLst>
                                            <p:cond delay="0"/>
                                          </p:stCondLst>
                                        </p:cTn>
                                        <p:tgtEl>
                                          <p:spTgt spid="9"/>
                                        </p:tgtEl>
                                        <p:attrNameLst>
                                          <p:attrName>style.visibility</p:attrName>
                                        </p:attrNameLst>
                                      </p:cBhvr>
                                      <p:to>
                                        <p:strVal val="visible"/>
                                      </p:to>
                                    </p:set>
                                    <p:animEffect transition="in" filter="fade">
                                      <p:cBhvr>
                                        <p:cTn id="15" dur="1170"/>
                                        <p:tgtEl>
                                          <p:spTgt spid="9"/>
                                        </p:tgtEl>
                                      </p:cBhvr>
                                    </p:animEffect>
                                  </p:childTnLst>
                                </p:cTn>
                              </p:par>
                              <p:par>
                                <p:cTn id="16" presetID="10" presetClass="entr" presetSubtype="0" fill="hold" grpId="0" nodeType="withEffect">
                                  <p:stCondLst>
                                    <p:cond delay="14500"/>
                                  </p:stCondLst>
                                  <p:iterate type="lt">
                                    <p:tmPct val="10000"/>
                                  </p:iterate>
                                  <p:childTnLst>
                                    <p:set>
                                      <p:cBhvr>
                                        <p:cTn id="17" dur="1" fill="hold">
                                          <p:stCondLst>
                                            <p:cond delay="0"/>
                                          </p:stCondLst>
                                        </p:cTn>
                                        <p:tgtEl>
                                          <p:spTgt spid="10"/>
                                        </p:tgtEl>
                                        <p:attrNameLst>
                                          <p:attrName>style.visibility</p:attrName>
                                        </p:attrNameLst>
                                      </p:cBhvr>
                                      <p:to>
                                        <p:strVal val="visible"/>
                                      </p:to>
                                    </p:set>
                                    <p:animEffect transition="in" filter="fade">
                                      <p:cBhvr>
                                        <p:cTn id="18" dur="1170"/>
                                        <p:tgtEl>
                                          <p:spTgt spid="10"/>
                                        </p:tgtEl>
                                      </p:cBhvr>
                                    </p:animEffect>
                                  </p:childTnLst>
                                </p:cTn>
                              </p:par>
                            </p:childTnLst>
                          </p:cTn>
                        </p:par>
                        <p:par>
                          <p:cTn id="19" fill="hold">
                            <p:stCondLst>
                              <p:cond delay="38517"/>
                            </p:stCondLst>
                            <p:childTnLst>
                              <p:par>
                                <p:cTn id="20" presetID="10" presetClass="entr" presetSubtype="0" fill="hold" grpId="0" nodeType="afterEffect">
                                  <p:stCondLst>
                                    <p:cond delay="1000"/>
                                  </p:stCondLst>
                                  <p:iterate type="lt">
                                    <p:tmPct val="10000"/>
                                  </p:iterate>
                                  <p:childTnLst>
                                    <p:set>
                                      <p:cBhvr>
                                        <p:cTn id="21" dur="1" fill="hold">
                                          <p:stCondLst>
                                            <p:cond delay="0"/>
                                          </p:stCondLst>
                                        </p:cTn>
                                        <p:tgtEl>
                                          <p:spTgt spid="6"/>
                                        </p:tgtEl>
                                        <p:attrNameLst>
                                          <p:attrName>style.visibility</p:attrName>
                                        </p:attrNameLst>
                                      </p:cBhvr>
                                      <p:to>
                                        <p:strVal val="visible"/>
                                      </p:to>
                                    </p:set>
                                    <p:animEffect transition="in" filter="fade">
                                      <p:cBhvr>
                                        <p:cTn id="22" dur="1170"/>
                                        <p:tgtEl>
                                          <p:spTgt spid="6"/>
                                        </p:tgtEl>
                                      </p:cBhvr>
                                    </p:animEffect>
                                  </p:childTnLst>
                                </p:cTn>
                              </p:par>
                            </p:childTnLst>
                          </p:cTn>
                        </p:par>
                        <p:par>
                          <p:cTn id="23" fill="hold">
                            <p:stCondLst>
                              <p:cond delay="44665"/>
                            </p:stCondLst>
                            <p:childTnLst>
                              <p:par>
                                <p:cTn id="24" presetID="2" presetClass="entr" presetSubtype="8" fill="hold" nodeType="afterEffect">
                                  <p:stCondLst>
                                    <p:cond delay="0"/>
                                  </p:stCondLst>
                                  <p:childTnLst>
                                    <p:set>
                                      <p:cBhvr>
                                        <p:cTn id="25" dur="1" fill="hold">
                                          <p:stCondLst>
                                            <p:cond delay="0"/>
                                          </p:stCondLst>
                                        </p:cTn>
                                        <p:tgtEl>
                                          <p:spTgt spid="4"/>
                                        </p:tgtEl>
                                        <p:attrNameLst>
                                          <p:attrName>style.visibility</p:attrName>
                                        </p:attrNameLst>
                                      </p:cBhvr>
                                      <p:to>
                                        <p:strVal val="visible"/>
                                      </p:to>
                                    </p:set>
                                    <p:anim calcmode="lin" valueType="num">
                                      <p:cBhvr additive="base">
                                        <p:cTn id="26" dur="17000" fill="hold"/>
                                        <p:tgtEl>
                                          <p:spTgt spid="4"/>
                                        </p:tgtEl>
                                        <p:attrNameLst>
                                          <p:attrName>ppt_x</p:attrName>
                                        </p:attrNameLst>
                                      </p:cBhvr>
                                      <p:tavLst>
                                        <p:tav tm="0">
                                          <p:val>
                                            <p:strVal val="0-#ppt_w/2"/>
                                          </p:val>
                                        </p:tav>
                                        <p:tav tm="100000">
                                          <p:val>
                                            <p:strVal val="#ppt_x"/>
                                          </p:val>
                                        </p:tav>
                                      </p:tavLst>
                                    </p:anim>
                                    <p:anim calcmode="lin" valueType="num">
                                      <p:cBhvr additive="base">
                                        <p:cTn id="27" dur="17000" fill="hold"/>
                                        <p:tgtEl>
                                          <p:spTgt spid="4"/>
                                        </p:tgtEl>
                                        <p:attrNameLst>
                                          <p:attrName>ppt_y</p:attrName>
                                        </p:attrNameLst>
                                      </p:cBhvr>
                                      <p:tavLst>
                                        <p:tav tm="0">
                                          <p:val>
                                            <p:strVal val="#ppt_y"/>
                                          </p:val>
                                        </p:tav>
                                        <p:tav tm="100000">
                                          <p:val>
                                            <p:strVal val="#ppt_y"/>
                                          </p:val>
                                        </p:tav>
                                      </p:tavLst>
                                    </p:anim>
                                  </p:childTnLst>
                                </p:cTn>
                              </p:par>
                              <p:par>
                                <p:cTn id="28" presetID="10" presetClass="entr" presetSubtype="0" fill="hold" grpId="0" nodeType="withEffect">
                                  <p:stCondLst>
                                    <p:cond delay="1500"/>
                                  </p:stCondLst>
                                  <p:iterate type="lt">
                                    <p:tmPct val="10000"/>
                                  </p:iterate>
                                  <p:childTnLst>
                                    <p:set>
                                      <p:cBhvr>
                                        <p:cTn id="29" dur="1" fill="hold">
                                          <p:stCondLst>
                                            <p:cond delay="0"/>
                                          </p:stCondLst>
                                        </p:cTn>
                                        <p:tgtEl>
                                          <p:spTgt spid="11"/>
                                        </p:tgtEl>
                                        <p:attrNameLst>
                                          <p:attrName>style.visibility</p:attrName>
                                        </p:attrNameLst>
                                      </p:cBhvr>
                                      <p:to>
                                        <p:strVal val="visible"/>
                                      </p:to>
                                    </p:set>
                                    <p:animEffect transition="in" filter="fade">
                                      <p:cBhvr>
                                        <p:cTn id="30" dur="1170"/>
                                        <p:tgtEl>
                                          <p:spTgt spid="11"/>
                                        </p:tgtEl>
                                      </p:cBhvr>
                                    </p:animEffect>
                                  </p:childTnLst>
                                </p:cTn>
                              </p:par>
                            </p:childTnLst>
                          </p:cTn>
                        </p:par>
                        <p:par>
                          <p:cTn id="31" fill="hold">
                            <p:stCondLst>
                              <p:cond delay="62545"/>
                            </p:stCondLst>
                            <p:childTnLst>
                              <p:par>
                                <p:cTn id="32" presetID="10" presetClass="entr" presetSubtype="0" fill="hold" grpId="0" nodeType="afterEffect">
                                  <p:stCondLst>
                                    <p:cond delay="1000"/>
                                  </p:stCondLst>
                                  <p:iterate type="lt">
                                    <p:tmPct val="10000"/>
                                  </p:iterate>
                                  <p:childTnLst>
                                    <p:set>
                                      <p:cBhvr>
                                        <p:cTn id="33" dur="1" fill="hold">
                                          <p:stCondLst>
                                            <p:cond delay="0"/>
                                          </p:stCondLst>
                                        </p:cTn>
                                        <p:tgtEl>
                                          <p:spTgt spid="12"/>
                                        </p:tgtEl>
                                        <p:attrNameLst>
                                          <p:attrName>style.visibility</p:attrName>
                                        </p:attrNameLst>
                                      </p:cBhvr>
                                      <p:to>
                                        <p:strVal val="visible"/>
                                      </p:to>
                                    </p:set>
                                    <p:animEffect transition="in" filter="fade">
                                      <p:cBhvr>
                                        <p:cTn id="34" dur="1170"/>
                                        <p:tgtEl>
                                          <p:spTgt spid="12"/>
                                        </p:tgtEl>
                                      </p:cBhvr>
                                    </p:animEffect>
                                  </p:childTnLst>
                                </p:cTn>
                              </p:par>
                            </p:childTnLst>
                          </p:cTn>
                        </p:par>
                        <p:par>
                          <p:cTn id="35" fill="hold">
                            <p:stCondLst>
                              <p:cond delay="77468"/>
                            </p:stCondLst>
                            <p:childTnLst>
                              <p:par>
                                <p:cTn id="36" presetID="10" presetClass="entr" presetSubtype="0" fill="hold" grpId="0" nodeType="afterEffect">
                                  <p:stCondLst>
                                    <p:cond delay="1000"/>
                                  </p:stCondLst>
                                  <p:iterate type="lt">
                                    <p:tmPct val="10000"/>
                                  </p:iterate>
                                  <p:childTnLst>
                                    <p:set>
                                      <p:cBhvr>
                                        <p:cTn id="37" dur="1" fill="hold">
                                          <p:stCondLst>
                                            <p:cond delay="0"/>
                                          </p:stCondLst>
                                        </p:cTn>
                                        <p:tgtEl>
                                          <p:spTgt spid="13"/>
                                        </p:tgtEl>
                                        <p:attrNameLst>
                                          <p:attrName>style.visibility</p:attrName>
                                        </p:attrNameLst>
                                      </p:cBhvr>
                                      <p:to>
                                        <p:strVal val="visible"/>
                                      </p:to>
                                    </p:set>
                                    <p:animEffect transition="in" filter="fade">
                                      <p:cBhvr>
                                        <p:cTn id="38" dur="1170"/>
                                        <p:tgtEl>
                                          <p:spTgt spid="13"/>
                                        </p:tgtEl>
                                      </p:cBhvr>
                                    </p:animEffect>
                                  </p:childTnLst>
                                </p:cTn>
                              </p:par>
                            </p:childTnLst>
                          </p:cTn>
                        </p:par>
                        <p:par>
                          <p:cTn id="39" fill="hold">
                            <p:stCondLst>
                              <p:cond delay="89232"/>
                            </p:stCondLst>
                            <p:childTnLst>
                              <p:par>
                                <p:cTn id="40" presetID="10" presetClass="entr" presetSubtype="0" fill="hold" grpId="0" nodeType="afterEffect">
                                  <p:stCondLst>
                                    <p:cond delay="1000"/>
                                  </p:stCondLst>
                                  <p:iterate type="lt">
                                    <p:tmPct val="10000"/>
                                  </p:iterate>
                                  <p:childTnLst>
                                    <p:set>
                                      <p:cBhvr>
                                        <p:cTn id="41" dur="1" fill="hold">
                                          <p:stCondLst>
                                            <p:cond delay="0"/>
                                          </p:stCondLst>
                                        </p:cTn>
                                        <p:tgtEl>
                                          <p:spTgt spid="14"/>
                                        </p:tgtEl>
                                        <p:attrNameLst>
                                          <p:attrName>style.visibility</p:attrName>
                                        </p:attrNameLst>
                                      </p:cBhvr>
                                      <p:to>
                                        <p:strVal val="visible"/>
                                      </p:to>
                                    </p:set>
                                    <p:animEffect transition="in" filter="fade">
                                      <p:cBhvr>
                                        <p:cTn id="42" dur="1170"/>
                                        <p:tgtEl>
                                          <p:spTgt spid="14"/>
                                        </p:tgtEl>
                                      </p:cBhvr>
                                    </p:animEffect>
                                  </p:childTnLst>
                                </p:cTn>
                              </p:par>
                            </p:childTnLst>
                          </p:cTn>
                        </p:par>
                        <p:par>
                          <p:cTn id="43" fill="hold">
                            <p:stCondLst>
                              <p:cond delay="98656"/>
                            </p:stCondLst>
                            <p:childTnLst>
                              <p:par>
                                <p:cTn id="44" presetID="1" presetClass="entr" presetSubtype="0" fill="hold" grpId="0" nodeType="afterEffect">
                                  <p:stCondLst>
                                    <p:cond delay="2250"/>
                                  </p:stCondLst>
                                  <p:childTnLst>
                                    <p:set>
                                      <p:cBhvr>
                                        <p:cTn id="45"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11" grpId="0"/>
      <p:bldP spid="12" grpId="0"/>
      <p:bldP spid="13" grpId="0"/>
      <p:bldP spid="14" grpId="0"/>
      <p:bldP spid="15" grpId="0"/>
    </p:bldLst>
  </p:timing>
</p:sld>
</file>

<file path=ppt/slides/slide3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4000"/>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1474838" y="117987"/>
            <a:ext cx="10717161" cy="861774"/>
          </a:xfrm>
          <a:prstGeom prst="rect">
            <a:avLst/>
          </a:prstGeom>
        </p:spPr>
        <p:txBody>
          <a:bodyPr wrap="square">
            <a:spAutoFit/>
          </a:bodyPr>
          <a:lstStyle/>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2011</a:t>
            </a:r>
          </a:p>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rumbo a </a:t>
            </a:r>
            <a:r>
              <a:rPr lang="es-ES" sz="3200" b="1" kern="0" dirty="0" err="1">
                <a:ln>
                  <a:solidFill>
                    <a:srgbClr val="996633"/>
                  </a:solidFill>
                </a:ln>
                <a:solidFill>
                  <a:srgbClr val="FFC000"/>
                </a:solidFill>
                <a:latin typeface="Algerian" panose="04020705040A02060702" pitchFamily="82" charset="0"/>
                <a:cs typeface="Arial"/>
              </a:rPr>
              <a:t>Nascar</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6" name="Rectángulo 5">
            <a:extLst>
              <a:ext uri="{FF2B5EF4-FFF2-40B4-BE49-F238E27FC236}">
                <a16:creationId xmlns:a16="http://schemas.microsoft.com/office/drawing/2014/main" id="{5EA8E1EB-0858-45F3-A816-05F13BED0877}"/>
              </a:ext>
            </a:extLst>
          </p:cNvPr>
          <p:cNvSpPr/>
          <p:nvPr/>
        </p:nvSpPr>
        <p:spPr>
          <a:xfrm>
            <a:off x="-88487" y="678422"/>
            <a:ext cx="3097158" cy="3785652"/>
          </a:xfrm>
          <a:prstGeom prst="rect">
            <a:avLst/>
          </a:prstGeom>
        </p:spPr>
        <p:txBody>
          <a:bodyPr wrap="square">
            <a:spAutoFit/>
          </a:bodyPr>
          <a:lstStyle/>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 informó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el 29 de marzo de 2011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que Kimi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probará suerte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la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Nascar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compitiendo</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la Camping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World</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Truck</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Series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para el verano de 2011 mirando posibilidades también</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 correr en la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Nascar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Nationwide</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Series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Nascar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Cup Series.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44391DE0-7FB8-42CD-829E-4D4680B8F3B3}"/>
              </a:ext>
            </a:extLst>
          </p:cNvPr>
          <p:cNvSpPr/>
          <p:nvPr/>
        </p:nvSpPr>
        <p:spPr>
          <a:xfrm>
            <a:off x="-1" y="4911202"/>
            <a:ext cx="4601497" cy="1938992"/>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2 de abril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Raikkonen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firmó un acuerdo con el equipo de Kyle Busch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Motorsports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para ejecutar un programa limitado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motores Toyota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Camping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World</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Truck</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Series.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98DC99DB-8051-4683-8785-0D048C823EB3}"/>
              </a:ext>
            </a:extLst>
          </p:cNvPr>
          <p:cNvSpPr/>
          <p:nvPr/>
        </p:nvSpPr>
        <p:spPr>
          <a:xfrm>
            <a:off x="4763729" y="1229026"/>
            <a:ext cx="7428270" cy="1015663"/>
          </a:xfrm>
          <a:prstGeom prst="rect">
            <a:avLst/>
          </a:prstGeom>
        </p:spPr>
        <p:txBody>
          <a:bodyPr wrap="square">
            <a:spAutoFit/>
          </a:bodyPr>
          <a:lstStyle/>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Al principio se informó que la entrada      de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Raikkonen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estaba relacionado con  Foster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Gillett</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sin embargo,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Kyle Busch  negó dicha        relación.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61F78F5-164A-4EAE-9B00-8E726A5BB212}"/>
              </a:ext>
            </a:extLst>
          </p:cNvPr>
          <p:cNvSpPr/>
          <p:nvPr/>
        </p:nvSpPr>
        <p:spPr>
          <a:xfrm>
            <a:off x="5161935" y="2389230"/>
            <a:ext cx="7030065" cy="1354217"/>
          </a:xfrm>
          <a:prstGeom prst="rect">
            <a:avLst/>
          </a:prstGeom>
        </p:spPr>
        <p:txBody>
          <a:bodyPr wrap="square">
            <a:spAutoFit/>
          </a:bodyPr>
          <a:lstStyle/>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Raikkonen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hará su debut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la North Carolina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Education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Lo</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ttery</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200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el Charlotte  </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M</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otor</a:t>
            </a:r>
            <a:r>
              <a:rPr lang="es-ES" sz="2800" b="1" kern="1800" dirty="0">
                <a:solidFill>
                  <a:srgbClr val="7030A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Speedway</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el 20 de mayo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de 2</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011.</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D6758511-BC86-4F2E-8004-3891CD218052}"/>
              </a:ext>
            </a:extLst>
          </p:cNvPr>
          <p:cNvSpPr/>
          <p:nvPr/>
        </p:nvSpPr>
        <p:spPr>
          <a:xfrm>
            <a:off x="8141110" y="3923067"/>
            <a:ext cx="4050889" cy="2246769"/>
          </a:xfrm>
          <a:prstGeom prst="rect">
            <a:avLst/>
          </a:prstGeom>
        </p:spPr>
        <p:txBody>
          <a:bodyPr wrap="square">
            <a:spAutoFit/>
          </a:bodyPr>
          <a:lstStyle/>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El canal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Speed</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inform</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ó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que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Raikkonen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esp</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erab</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un principio correr</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desde la carrera</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Martinsville</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y 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Homestead</a:t>
            </a:r>
            <a:endPar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endParaRPr>
          </a:p>
          <a:p>
            <a:pPr algn="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Miami.</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3D6F9361-5F1D-4C79-9DE2-CFF04377A678}"/>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142496901"/>
      </p:ext>
    </p:extLst>
  </p:cSld>
  <p:clrMapOvr>
    <a:masterClrMapping/>
  </p:clrMapOvr>
  <mc:AlternateContent xmlns:mc="http://schemas.openxmlformats.org/markup-compatibility/2006" xmlns:p14="http://schemas.microsoft.com/office/powerpoint/2010/main">
    <mc:Choice Requires="p14">
      <p:transition spd="slow" p14:dur="2000" advTm="0">
        <p14:switch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3425"/>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2926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47694"/>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9"/>
                                        </p:tgtEl>
                                        <p:attrNameLst>
                                          <p:attrName>style.visibility</p:attrName>
                                        </p:attrNameLst>
                                      </p:cBhvr>
                                      <p:to>
                                        <p:strVal val="visible"/>
                                      </p:to>
                                    </p:set>
                                    <p:animEffect transition="in" filter="fade">
                                      <p:cBhvr>
                                        <p:cTn id="19" dur="1170"/>
                                        <p:tgtEl>
                                          <p:spTgt spid="9"/>
                                        </p:tgtEl>
                                      </p:cBhvr>
                                    </p:animEffect>
                                  </p:childTnLst>
                                </p:cTn>
                              </p:par>
                            </p:childTnLst>
                          </p:cTn>
                        </p:par>
                        <p:par>
                          <p:cTn id="20" fill="hold">
                            <p:stCondLst>
                              <p:cond delay="63702"/>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7733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1"/>
                                        </p:tgtEl>
                                        <p:attrNameLst>
                                          <p:attrName>style.visibility</p:attrName>
                                        </p:attrNameLst>
                                      </p:cBhvr>
                                      <p:to>
                                        <p:strVal val="visible"/>
                                      </p:to>
                                    </p:set>
                                    <p:animEffect transition="in" filter="fade">
                                      <p:cBhvr>
                                        <p:cTn id="27" dur="1170"/>
                                        <p:tgtEl>
                                          <p:spTgt spid="11"/>
                                        </p:tgtEl>
                                      </p:cBhvr>
                                    </p:animEffect>
                                  </p:childTnLst>
                                </p:cTn>
                              </p:par>
                            </p:childTnLst>
                          </p:cTn>
                        </p:par>
                        <p:par>
                          <p:cTn id="28" fill="hold">
                            <p:stCondLst>
                              <p:cond delay="91676"/>
                            </p:stCondLst>
                            <p:childTnLst>
                              <p:par>
                                <p:cTn id="29" presetID="1" presetClass="entr" presetSubtype="0" fill="hold" grpId="0" nodeType="afterEffect">
                                  <p:stCondLst>
                                    <p:cond delay="2250"/>
                                  </p:stCondLst>
                                  <p:childTnLst>
                                    <p:set>
                                      <p:cBhvr>
                                        <p:cTn id="30"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9" grpId="0"/>
      <p:bldP spid="10" grpId="0"/>
      <p:bldP spid="11"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automóvil, exterior, carretera&#10;&#10;Descripción generada con confianza muy alta">
            <a:extLst>
              <a:ext uri="{FF2B5EF4-FFF2-40B4-BE49-F238E27FC236}">
                <a16:creationId xmlns:a16="http://schemas.microsoft.com/office/drawing/2014/main" id="{BF735491-C0D7-49CC-9A05-4DD888B3DB9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0"/>
            <a:ext cx="4591130" cy="6858000"/>
          </a:xfrm>
          <a:prstGeom prst="rect">
            <a:avLst/>
          </a:prstGeom>
        </p:spPr>
      </p:pic>
      <p:sp>
        <p:nvSpPr>
          <p:cNvPr id="6" name="Rectángulo 5">
            <a:extLst>
              <a:ext uri="{FF2B5EF4-FFF2-40B4-BE49-F238E27FC236}">
                <a16:creationId xmlns:a16="http://schemas.microsoft.com/office/drawing/2014/main" id="{F08D5EA8-9105-43E0-855C-A54825C0C897}"/>
              </a:ext>
            </a:extLst>
          </p:cNvPr>
          <p:cNvSpPr/>
          <p:nvPr/>
        </p:nvSpPr>
        <p:spPr>
          <a:xfrm>
            <a:off x="0" y="5976646"/>
            <a:ext cx="4591130" cy="892552"/>
          </a:xfrm>
          <a:prstGeom prst="rect">
            <a:avLst/>
          </a:prstGeom>
        </p:spPr>
        <p:txBody>
          <a:bodyPr wrap="square">
            <a:spAutoFit/>
          </a:bodyPr>
          <a:lstStyle/>
          <a:p>
            <a:pPr algn="ctr"/>
            <a:r>
              <a:rPr lang="es-ES" sz="2600" b="1" dirty="0">
                <a:solidFill>
                  <a:srgbClr val="6C52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Arial" panose="020B0604020202020204" pitchFamily="34" charset="0"/>
              </a:rPr>
              <a:t>Kimi </a:t>
            </a:r>
            <a:r>
              <a:rPr lang="es-ES" sz="2600" b="1" dirty="0" err="1">
                <a:solidFill>
                  <a:srgbClr val="6C52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Arial" panose="020B0604020202020204" pitchFamily="34" charset="0"/>
              </a:rPr>
              <a:t>Räikkönen</a:t>
            </a:r>
            <a:r>
              <a:rPr lang="es-ES" sz="2600" b="1" dirty="0">
                <a:solidFill>
                  <a:srgbClr val="6C52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Arial" panose="020B0604020202020204" pitchFamily="34" charset="0"/>
              </a:rPr>
              <a:t> en Portugal 2011,</a:t>
            </a:r>
          </a:p>
          <a:p>
            <a:pPr algn="ctr"/>
            <a:r>
              <a:rPr lang="es-ES" sz="2600" b="1" dirty="0">
                <a:solidFill>
                  <a:srgbClr val="6C5200"/>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Arial" panose="020B0604020202020204" pitchFamily="34" charset="0"/>
              </a:rPr>
              <a:t> junto con su equipo Ice 1 Racing</a:t>
            </a:r>
            <a:endParaRPr lang="es-MX" b="1" dirty="0">
              <a:solidFill>
                <a:srgbClr val="6C5200"/>
              </a:solidFill>
              <a:effectLst>
                <a:outerShdw blurRad="38100" dist="38100" dir="2700000" algn="tl">
                  <a:srgbClr val="000000">
                    <a:alpha val="43137"/>
                  </a:srgbClr>
                </a:outerShdw>
              </a:effectLst>
            </a:endParaRPr>
          </a:p>
        </p:txBody>
      </p:sp>
      <p:sp>
        <p:nvSpPr>
          <p:cNvPr id="7" name="Rectángulo 6">
            <a:extLst>
              <a:ext uri="{FF2B5EF4-FFF2-40B4-BE49-F238E27FC236}">
                <a16:creationId xmlns:a16="http://schemas.microsoft.com/office/drawing/2014/main" id="{F54F2595-E822-4D70-B20E-04036BCDB4BB}"/>
              </a:ext>
            </a:extLst>
          </p:cNvPr>
          <p:cNvSpPr/>
          <p:nvPr/>
        </p:nvSpPr>
        <p:spPr>
          <a:xfrm>
            <a:off x="4591130" y="191724"/>
            <a:ext cx="7600869" cy="861774"/>
          </a:xfrm>
          <a:prstGeom prst="rect">
            <a:avLst/>
          </a:prstGeom>
        </p:spPr>
        <p:txBody>
          <a:bodyPr wrap="square">
            <a:spAutoFit/>
          </a:bodyPr>
          <a:lstStyle/>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2012</a:t>
            </a:r>
          </a:p>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Regreso a la Fórmula 1</a:t>
            </a:r>
            <a:endParaRPr lang="es-MX" sz="3200" b="1" kern="0" dirty="0">
              <a:ln>
                <a:solidFill>
                  <a:srgbClr val="996633"/>
                </a:solidFill>
              </a:ln>
              <a:solidFill>
                <a:srgbClr val="FFC000"/>
              </a:solidFill>
              <a:latin typeface="Algerian" panose="04020705040A02060702" pitchFamily="82" charset="0"/>
              <a:cs typeface="Arial"/>
            </a:endParaRPr>
          </a:p>
        </p:txBody>
      </p:sp>
      <p:pic>
        <p:nvPicPr>
          <p:cNvPr id="8" name="Imagen 7" descr="Imagen que contiene carretera, exterior, deporte&#10;&#10;Descripción generada con confianza muy alta">
            <a:extLst>
              <a:ext uri="{FF2B5EF4-FFF2-40B4-BE49-F238E27FC236}">
                <a16:creationId xmlns:a16="http://schemas.microsoft.com/office/drawing/2014/main" id="{64C5A573-101A-4BD3-8F75-34313C0B4DFB}"/>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4608604" y="3048000"/>
            <a:ext cx="7620000" cy="3810000"/>
          </a:xfrm>
          <a:prstGeom prst="rect">
            <a:avLst/>
          </a:prstGeom>
        </p:spPr>
      </p:pic>
      <p:sp>
        <p:nvSpPr>
          <p:cNvPr id="9" name="Rectángulo 8">
            <a:extLst>
              <a:ext uri="{FF2B5EF4-FFF2-40B4-BE49-F238E27FC236}">
                <a16:creationId xmlns:a16="http://schemas.microsoft.com/office/drawing/2014/main" id="{74CF9313-B048-41E0-ABF1-F2E8F8256384}"/>
              </a:ext>
            </a:extLst>
          </p:cNvPr>
          <p:cNvSpPr/>
          <p:nvPr/>
        </p:nvSpPr>
        <p:spPr>
          <a:xfrm rot="20816772">
            <a:off x="6921372" y="5830526"/>
            <a:ext cx="4567618" cy="707886"/>
          </a:xfrm>
          <a:prstGeom prst="rect">
            <a:avLst/>
          </a:prstGeom>
        </p:spPr>
        <p:txBody>
          <a:bodyPr wrap="square">
            <a:spAutoFit/>
          </a:bodyPr>
          <a:lstStyle/>
          <a:p>
            <a:pPr algn="ctr">
              <a:lnSpc>
                <a:spcPts val="2400"/>
              </a:lnSpc>
              <a:spcAft>
                <a:spcPts val="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Kimi Räikkönen a bordo del Lotus E20 </a:t>
            </a:r>
          </a:p>
          <a:p>
            <a:pPr algn="ctr">
              <a:lnSpc>
                <a:spcPts val="2400"/>
              </a:lnSpc>
              <a:spcAft>
                <a:spcPts val="0"/>
              </a:spcAft>
            </a:pPr>
            <a:r>
              <a:rPr lang="es-ES" sz="2800" b="1" kern="1800" dirty="0">
                <a:solidFill>
                  <a:srgbClr val="6C5200"/>
                </a:solidFill>
                <a:latin typeface="Edwardian Script ITC" panose="030303020407070D0804" pitchFamily="66" charset="0"/>
                <a:ea typeface="Times New Roman" panose="02020603050405020304" pitchFamily="18" charset="0"/>
                <a:cs typeface="Times New Roman" panose="02020603050405020304" pitchFamily="18" charset="0"/>
              </a:rPr>
              <a:t>en el GP de Malasia de 2012.</a:t>
            </a:r>
            <a:endParaRPr lang="es-MX" sz="2800" b="1" dirty="0">
              <a:solidFill>
                <a:srgbClr val="6C52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FB7C1D62-11F3-4DC3-9784-D019EB38E677}"/>
              </a:ext>
            </a:extLst>
          </p:cNvPr>
          <p:cNvSpPr/>
          <p:nvPr/>
        </p:nvSpPr>
        <p:spPr>
          <a:xfrm>
            <a:off x="4660490" y="1283114"/>
            <a:ext cx="753151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Tras el Gran Premio de Italia de 2011 disputado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Räikkönen realizó una visita a la fábrica del histórico equipo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&amp;t Williams de Fórmula 1.</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C15B7F3C-F544-42FC-8659-586C459E2655}"/>
              </a:ext>
            </a:extLst>
          </p:cNvPr>
          <p:cNvSpPr/>
          <p:nvPr/>
        </p:nvSpPr>
        <p:spPr>
          <a:xfrm>
            <a:off x="4675238" y="2300747"/>
            <a:ext cx="7516761"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Pronto los rumores se dispararon, pero desde la escudería de Grove explicaron que esa visita fue fruto de una consulta privada sobre su Jaguar.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046B2B2C-150F-4853-9735-63C553FD3FB8}"/>
              </a:ext>
            </a:extLst>
          </p:cNvPr>
          <p:cNvSpPr/>
          <p:nvPr/>
        </p:nvSpPr>
        <p:spPr>
          <a:xfrm>
            <a:off x="4527759" y="3141403"/>
            <a:ext cx="6341806" cy="1631216"/>
          </a:xfrm>
          <a:prstGeom prst="rect">
            <a:avLst/>
          </a:prstGeom>
        </p:spPr>
        <p:txBody>
          <a:bodyPr wrap="square">
            <a:spAutoFit/>
          </a:bodyPr>
          <a:lstStyle/>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Entonces, el rumor perdió fuerza, pero a principios de noviembre</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de 2011 los rumores volvieron a aparecer cuando </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Taki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Inoue</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ex piloto de Fórmula 1 </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con el equipo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Arrows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entre otros, </a:t>
            </a:r>
          </a:p>
          <a:p>
            <a:pP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comentaba en su Twitter </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C8FEFB6D-8B60-41A4-BBDF-5DDD4881E404}"/>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903626055"/>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4000" fill="hold"/>
                                        <p:tgtEl>
                                          <p:spTgt spid="5"/>
                                        </p:tgtEl>
                                        <p:attrNameLst>
                                          <p:attrName>ppt_x</p:attrName>
                                        </p:attrNameLst>
                                      </p:cBhvr>
                                      <p:tavLst>
                                        <p:tav tm="0">
                                          <p:val>
                                            <p:strVal val="0-#ppt_w/2"/>
                                          </p:val>
                                        </p:tav>
                                        <p:tav tm="100000">
                                          <p:val>
                                            <p:strVal val="#ppt_x"/>
                                          </p:val>
                                        </p:tav>
                                      </p:tavLst>
                                    </p:anim>
                                    <p:anim calcmode="lin" valueType="num">
                                      <p:cBhvr additive="base">
                                        <p:cTn id="8" dur="4000" fill="hold"/>
                                        <p:tgtEl>
                                          <p:spTgt spid="5"/>
                                        </p:tgtEl>
                                        <p:attrNameLst>
                                          <p:attrName>ppt_y</p:attrName>
                                        </p:attrNameLst>
                                      </p:cBhvr>
                                      <p:tavLst>
                                        <p:tav tm="0">
                                          <p:val>
                                            <p:strVal val="#ppt_y"/>
                                          </p:val>
                                        </p:tav>
                                        <p:tav tm="100000">
                                          <p:val>
                                            <p:strVal val="#ppt_y"/>
                                          </p:val>
                                        </p:tav>
                                      </p:tavLst>
                                    </p:anim>
                                  </p:childTnLst>
                                </p:cTn>
                              </p:par>
                            </p:childTnLst>
                          </p:cTn>
                        </p:par>
                        <p:par>
                          <p:cTn id="9" fill="hold">
                            <p:stCondLst>
                              <p:cond delay="4500"/>
                            </p:stCondLst>
                            <p:childTnLst>
                              <p:par>
                                <p:cTn id="10" presetID="10" presetClass="entr" presetSubtype="0" fill="hold" grpId="0" nodeType="afterEffect">
                                  <p:stCondLst>
                                    <p:cond delay="1000"/>
                                  </p:stCondLst>
                                  <p:iterate type="lt">
                                    <p:tmPct val="10000"/>
                                  </p:iterate>
                                  <p:childTnLst>
                                    <p:set>
                                      <p:cBhvr>
                                        <p:cTn id="11" dur="1" fill="hold">
                                          <p:stCondLst>
                                            <p:cond delay="0"/>
                                          </p:stCondLst>
                                        </p:cTn>
                                        <p:tgtEl>
                                          <p:spTgt spid="6"/>
                                        </p:tgtEl>
                                        <p:attrNameLst>
                                          <p:attrName>style.visibility</p:attrName>
                                        </p:attrNameLst>
                                      </p:cBhvr>
                                      <p:to>
                                        <p:strVal val="visible"/>
                                      </p:to>
                                    </p:set>
                                    <p:animEffect transition="in" filter="fade">
                                      <p:cBhvr>
                                        <p:cTn id="12" dur="1170"/>
                                        <p:tgtEl>
                                          <p:spTgt spid="6"/>
                                        </p:tgtEl>
                                      </p:cBhvr>
                                    </p:animEffect>
                                  </p:childTnLst>
                                </p:cTn>
                              </p:par>
                            </p:childTnLst>
                          </p:cTn>
                        </p:par>
                        <p:par>
                          <p:cTn id="13" fill="hold">
                            <p:stCondLst>
                              <p:cond delay="12871"/>
                            </p:stCondLst>
                            <p:childTnLst>
                              <p:par>
                                <p:cTn id="14" presetID="10" presetClass="entr" presetSubtype="0" fill="hold" grpId="0" nodeType="afterEffect">
                                  <p:stCondLst>
                                    <p:cond delay="1500"/>
                                  </p:stCondLst>
                                  <p:iterate type="lt">
                                    <p:tmPct val="10000"/>
                                  </p:iterate>
                                  <p:childTnLst>
                                    <p:set>
                                      <p:cBhvr>
                                        <p:cTn id="15" dur="1" fill="hold">
                                          <p:stCondLst>
                                            <p:cond delay="0"/>
                                          </p:stCondLst>
                                        </p:cTn>
                                        <p:tgtEl>
                                          <p:spTgt spid="7"/>
                                        </p:tgtEl>
                                        <p:attrNameLst>
                                          <p:attrName>style.visibility</p:attrName>
                                        </p:attrNameLst>
                                      </p:cBhvr>
                                      <p:to>
                                        <p:strVal val="visible"/>
                                      </p:to>
                                    </p:set>
                                    <p:animEffect transition="in" filter="fade">
                                      <p:cBhvr>
                                        <p:cTn id="16" dur="1170"/>
                                        <p:tgtEl>
                                          <p:spTgt spid="7"/>
                                        </p:tgtEl>
                                      </p:cBhvr>
                                    </p:animEffect>
                                  </p:childTnLst>
                                </p:cTn>
                              </p:par>
                            </p:childTnLst>
                          </p:cTn>
                        </p:par>
                        <p:par>
                          <p:cTn id="17" fill="hold">
                            <p:stCondLst>
                              <p:cond delay="17998"/>
                            </p:stCondLst>
                            <p:childTnLst>
                              <p:par>
                                <p:cTn id="18" presetID="10" presetClass="entr" presetSubtype="0" fill="hold" grpId="0" nodeType="afterEffect">
                                  <p:stCondLst>
                                    <p:cond delay="1500"/>
                                  </p:stCondLst>
                                  <p:iterate type="lt">
                                    <p:tmPct val="10000"/>
                                  </p:iterate>
                                  <p:childTnLst>
                                    <p:set>
                                      <p:cBhvr>
                                        <p:cTn id="19" dur="1" fill="hold">
                                          <p:stCondLst>
                                            <p:cond delay="0"/>
                                          </p:stCondLst>
                                        </p:cTn>
                                        <p:tgtEl>
                                          <p:spTgt spid="10"/>
                                        </p:tgtEl>
                                        <p:attrNameLst>
                                          <p:attrName>style.visibility</p:attrName>
                                        </p:attrNameLst>
                                      </p:cBhvr>
                                      <p:to>
                                        <p:strVal val="visible"/>
                                      </p:to>
                                    </p:set>
                                    <p:animEffect transition="in" filter="fade">
                                      <p:cBhvr>
                                        <p:cTn id="20" dur="1170"/>
                                        <p:tgtEl>
                                          <p:spTgt spid="10"/>
                                        </p:tgtEl>
                                      </p:cBhvr>
                                    </p:animEffect>
                                  </p:childTnLst>
                                </p:cTn>
                              </p:par>
                            </p:childTnLst>
                          </p:cTn>
                        </p:par>
                        <p:par>
                          <p:cTn id="21" fill="hold">
                            <p:stCondLst>
                              <p:cond delay="34942"/>
                            </p:stCondLst>
                            <p:childTnLst>
                              <p:par>
                                <p:cTn id="22" presetID="2" presetClass="entr" presetSubtype="2"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15000" fill="hold"/>
                                        <p:tgtEl>
                                          <p:spTgt spid="8"/>
                                        </p:tgtEl>
                                        <p:attrNameLst>
                                          <p:attrName>ppt_x</p:attrName>
                                        </p:attrNameLst>
                                      </p:cBhvr>
                                      <p:tavLst>
                                        <p:tav tm="0">
                                          <p:val>
                                            <p:strVal val="1+#ppt_w/2"/>
                                          </p:val>
                                        </p:tav>
                                        <p:tav tm="100000">
                                          <p:val>
                                            <p:strVal val="#ppt_x"/>
                                          </p:val>
                                        </p:tav>
                                      </p:tavLst>
                                    </p:anim>
                                    <p:anim calcmode="lin" valueType="num">
                                      <p:cBhvr additive="base">
                                        <p:cTn id="25" dur="15000" fill="hold"/>
                                        <p:tgtEl>
                                          <p:spTgt spid="8"/>
                                        </p:tgtEl>
                                        <p:attrNameLst>
                                          <p:attrName>ppt_y</p:attrName>
                                        </p:attrNameLst>
                                      </p:cBhvr>
                                      <p:tavLst>
                                        <p:tav tm="0">
                                          <p:val>
                                            <p:strVal val="#ppt_y"/>
                                          </p:val>
                                        </p:tav>
                                        <p:tav tm="100000">
                                          <p:val>
                                            <p:strVal val="#ppt_y"/>
                                          </p:val>
                                        </p:tav>
                                      </p:tavLst>
                                    </p:anim>
                                  </p:childTnLst>
                                </p:cTn>
                              </p:par>
                              <p:par>
                                <p:cTn id="26" presetID="10" presetClass="entr" presetSubtype="0" fill="hold" grpId="0" nodeType="withEffect">
                                  <p:stCondLst>
                                    <p:cond delay="1000"/>
                                  </p:stCondLst>
                                  <p:iterate type="lt">
                                    <p:tmPct val="10000"/>
                                  </p:iterate>
                                  <p:childTnLst>
                                    <p:set>
                                      <p:cBhvr>
                                        <p:cTn id="27" dur="1" fill="hold">
                                          <p:stCondLst>
                                            <p:cond delay="0"/>
                                          </p:stCondLst>
                                        </p:cTn>
                                        <p:tgtEl>
                                          <p:spTgt spid="11"/>
                                        </p:tgtEl>
                                        <p:attrNameLst>
                                          <p:attrName>style.visibility</p:attrName>
                                        </p:attrNameLst>
                                      </p:cBhvr>
                                      <p:to>
                                        <p:strVal val="visible"/>
                                      </p:to>
                                    </p:set>
                                    <p:animEffect transition="in" filter="fade">
                                      <p:cBhvr>
                                        <p:cTn id="28" dur="1170"/>
                                        <p:tgtEl>
                                          <p:spTgt spid="11"/>
                                        </p:tgtEl>
                                      </p:cBhvr>
                                    </p:animEffect>
                                  </p:childTnLst>
                                </p:cTn>
                              </p:par>
                            </p:childTnLst>
                          </p:cTn>
                        </p:par>
                        <p:par>
                          <p:cTn id="29" fill="hold">
                            <p:stCondLst>
                              <p:cond delay="51035"/>
                            </p:stCondLst>
                            <p:childTnLst>
                              <p:par>
                                <p:cTn id="30" presetID="10" presetClass="entr" presetSubtype="0" fill="hold" grpId="0" nodeType="afterEffect">
                                  <p:stCondLst>
                                    <p:cond delay="500"/>
                                  </p:stCondLst>
                                  <p:iterate type="lt">
                                    <p:tmPct val="10000"/>
                                  </p:iterate>
                                  <p:childTnLst>
                                    <p:set>
                                      <p:cBhvr>
                                        <p:cTn id="31" dur="1" fill="hold">
                                          <p:stCondLst>
                                            <p:cond delay="0"/>
                                          </p:stCondLst>
                                        </p:cTn>
                                        <p:tgtEl>
                                          <p:spTgt spid="9"/>
                                        </p:tgtEl>
                                        <p:attrNameLst>
                                          <p:attrName>style.visibility</p:attrName>
                                        </p:attrNameLst>
                                      </p:cBhvr>
                                      <p:to>
                                        <p:strVal val="visible"/>
                                      </p:to>
                                    </p:set>
                                    <p:animEffect transition="in" filter="fade">
                                      <p:cBhvr>
                                        <p:cTn id="32" dur="1170"/>
                                        <p:tgtEl>
                                          <p:spTgt spid="9"/>
                                        </p:tgtEl>
                                      </p:cBhvr>
                                    </p:animEffect>
                                  </p:childTnLst>
                                </p:cTn>
                              </p:par>
                            </p:childTnLst>
                          </p:cTn>
                        </p:par>
                        <p:par>
                          <p:cTn id="33" fill="hold">
                            <p:stCondLst>
                              <p:cond delay="58672"/>
                            </p:stCondLst>
                            <p:childTnLst>
                              <p:par>
                                <p:cTn id="34" presetID="10" presetClass="entr" presetSubtype="0" fill="hold" grpId="0" nodeType="afterEffect">
                                  <p:stCondLst>
                                    <p:cond delay="1000"/>
                                  </p:stCondLst>
                                  <p:iterate type="lt">
                                    <p:tmPct val="10000"/>
                                  </p:iterate>
                                  <p:childTnLst>
                                    <p:set>
                                      <p:cBhvr>
                                        <p:cTn id="35" dur="1" fill="hold">
                                          <p:stCondLst>
                                            <p:cond delay="0"/>
                                          </p:stCondLst>
                                        </p:cTn>
                                        <p:tgtEl>
                                          <p:spTgt spid="12"/>
                                        </p:tgtEl>
                                        <p:attrNameLst>
                                          <p:attrName>style.visibility</p:attrName>
                                        </p:attrNameLst>
                                      </p:cBhvr>
                                      <p:to>
                                        <p:strVal val="visible"/>
                                      </p:to>
                                    </p:set>
                                    <p:animEffect transition="in" filter="fade">
                                      <p:cBhvr>
                                        <p:cTn id="36" dur="1170"/>
                                        <p:tgtEl>
                                          <p:spTgt spid="12"/>
                                        </p:tgtEl>
                                      </p:cBhvr>
                                    </p:animEffect>
                                  </p:childTnLst>
                                </p:cTn>
                              </p:par>
                            </p:childTnLst>
                          </p:cTn>
                        </p:par>
                        <p:par>
                          <p:cTn id="37" fill="hold">
                            <p:stCondLst>
                              <p:cond delay="80732"/>
                            </p:stCondLst>
                            <p:childTnLst>
                              <p:par>
                                <p:cTn id="38" presetID="1" presetClass="entr" presetSubtype="0" fill="hold" grpId="0" nodeType="afterEffect">
                                  <p:stCondLst>
                                    <p:cond delay="2250"/>
                                  </p:stCondLst>
                                  <p:childTnLst>
                                    <p:set>
                                      <p:cBhvr>
                                        <p:cTn id="39"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9" grpId="0"/>
      <p:bldP spid="10" grpId="0"/>
      <p:bldP spid="11" grpId="0"/>
      <p:bldP spid="12" grpId="0"/>
      <p:bldP spid="13" grpId="0"/>
    </p:bldLst>
  </p:timing>
</p:sld>
</file>

<file path=ppt/slides/slide3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4E45E073-A9ED-4E2C-81F3-918B5703466A}"/>
              </a:ext>
            </a:extLst>
          </p:cNvPr>
          <p:cNvSpPr/>
          <p:nvPr/>
        </p:nvSpPr>
        <p:spPr>
          <a:xfrm>
            <a:off x="0" y="206471"/>
            <a:ext cx="12191999"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Räikkönen ya habría firmado un contrato que le vinculaba a la escudería de Sir Frank Williams en 2012.</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44143FB-7326-46C9-BB3C-2A3B09EF2495}"/>
              </a:ext>
            </a:extLst>
          </p:cNvPr>
          <p:cNvSpPr/>
          <p:nvPr/>
        </p:nvSpPr>
        <p:spPr>
          <a:xfrm>
            <a:off x="0" y="884903"/>
            <a:ext cx="8406581"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Un nuevo impulso para estos rumores ha sido el reciente acuerdo de patrocinio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Williams habría firmado con el Banco Nacional de Qatar, que según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los expertos, daría el impulso económico a Williams para fichar 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Raikkonen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46C8655E-507C-45C1-9599-0180876E2A51}"/>
              </a:ext>
            </a:extLst>
          </p:cNvPr>
          <p:cNvSpPr/>
          <p:nvPr/>
        </p:nvSpPr>
        <p:spPr>
          <a:xfrm>
            <a:off x="2168012" y="3347877"/>
            <a:ext cx="10023987" cy="861774"/>
          </a:xfrm>
          <a:prstGeom prst="rect">
            <a:avLst/>
          </a:prstGeom>
        </p:spPr>
        <p:txBody>
          <a:bodyPr wrap="square">
            <a:spAutoFit/>
          </a:bodyPr>
          <a:lstStyle/>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Lotus-Renault </a:t>
            </a:r>
          </a:p>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2012-2013</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9" name="Rectángulo 8">
            <a:extLst>
              <a:ext uri="{FF2B5EF4-FFF2-40B4-BE49-F238E27FC236}">
                <a16:creationId xmlns:a16="http://schemas.microsoft.com/office/drawing/2014/main" id="{30B0B0CF-1D52-4CE8-B6DA-571D4C251A32}"/>
              </a:ext>
            </a:extLst>
          </p:cNvPr>
          <p:cNvSpPr/>
          <p:nvPr/>
        </p:nvSpPr>
        <p:spPr>
          <a:xfrm>
            <a:off x="0" y="2227000"/>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Finalmente, el 29 de noviembre de 2011, se confirma que Räikkönen vuelve a la Fórmula 1 en 2012,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pero de la mano de Lotus.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493302B2-9982-4825-8B02-21695A8EA086}"/>
              </a:ext>
            </a:extLst>
          </p:cNvPr>
          <p:cNvSpPr/>
          <p:nvPr/>
        </p:nvSpPr>
        <p:spPr>
          <a:xfrm>
            <a:off x="0" y="6120577"/>
            <a:ext cx="11710219"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 da la circunstancia de que durante 2010  ya hubo contactos entre ambas partes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r>
              <a:rPr lang="es-ES" sz="2800" b="1" kern="1800" dirty="0">
                <a:solidFill>
                  <a:srgbClr val="9CEAFA"/>
                </a:solidFill>
                <a:latin typeface="Edwardian Script ITC" panose="030303020407070D0804" pitchFamily="66" charset="0"/>
                <a:ea typeface="Times New Roman" panose="02020603050405020304" pitchFamily="18" charset="0"/>
                <a:cs typeface="Times New Roman" panose="02020603050405020304" pitchFamily="18" charset="0"/>
              </a:rPr>
              <a:t>cuando el equipo aún era Renault F1</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para tratar un posible regreso, aunque las charlas no llegaron a buen puerto.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987CE959-9504-4A02-93DB-43A4D58321CC}"/>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38292360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70"/>
                                        <p:tgtEl>
                                          <p:spTgt spid="5"/>
                                        </p:tgtEl>
                                      </p:cBhvr>
                                    </p:animEffect>
                                  </p:childTnLst>
                                </p:cTn>
                              </p:par>
                            </p:childTnLst>
                          </p:cTn>
                        </p:par>
                        <p:par>
                          <p:cTn id="8" fill="hold">
                            <p:stCondLst>
                              <p:cond delay="1184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3589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9"/>
                                        </p:tgtEl>
                                        <p:attrNameLst>
                                          <p:attrName>style.visibility</p:attrName>
                                        </p:attrNameLst>
                                      </p:cBhvr>
                                      <p:to>
                                        <p:strVal val="visible"/>
                                      </p:to>
                                    </p:set>
                                    <p:animEffect transition="in" filter="fade">
                                      <p:cBhvr>
                                        <p:cTn id="15" dur="1170"/>
                                        <p:tgtEl>
                                          <p:spTgt spid="9"/>
                                        </p:tgtEl>
                                      </p:cBhvr>
                                    </p:animEffect>
                                  </p:childTnLst>
                                </p:cTn>
                              </p:par>
                            </p:childTnLst>
                          </p:cTn>
                        </p:par>
                        <p:par>
                          <p:cTn id="16" fill="hold">
                            <p:stCondLst>
                              <p:cond delay="49534"/>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5416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10"/>
                                        </p:tgtEl>
                                        <p:attrNameLst>
                                          <p:attrName>style.visibility</p:attrName>
                                        </p:attrNameLst>
                                      </p:cBhvr>
                                      <p:to>
                                        <p:strVal val="visible"/>
                                      </p:to>
                                    </p:set>
                                    <p:animEffect transition="in" filter="fade">
                                      <p:cBhvr>
                                        <p:cTn id="23" dur="1170"/>
                                        <p:tgtEl>
                                          <p:spTgt spid="10"/>
                                        </p:tgtEl>
                                      </p:cBhvr>
                                    </p:animEffect>
                                  </p:childTnLst>
                                </p:cTn>
                              </p:par>
                            </p:childTnLst>
                          </p:cTn>
                        </p:par>
                        <p:par>
                          <p:cTn id="24" fill="hold">
                            <p:stCondLst>
                              <p:cond delay="75168"/>
                            </p:stCondLst>
                            <p:childTnLst>
                              <p:par>
                                <p:cTn id="25" presetID="1" presetClass="entr" presetSubtype="0" fill="hold" grpId="0" nodeType="afterEffect">
                                  <p:stCondLst>
                                    <p:cond delay="2250"/>
                                  </p:stCondLst>
                                  <p:childTnLst>
                                    <p:set>
                                      <p:cBhvr>
                                        <p:cTn id="26"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Lst>
  </p:timing>
</p:sld>
</file>

<file path=ppt/slides/slide3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5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162228"/>
            <a:ext cx="12192000" cy="479940"/>
          </a:xfrm>
          <a:prstGeom prst="rect">
            <a:avLst/>
          </a:prstGeom>
        </p:spPr>
        <p:txBody>
          <a:bodyPr wrap="square">
            <a:spAutoFit/>
          </a:bodyPr>
          <a:lstStyle/>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2012</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5" name="Rectángulo 4">
            <a:extLst>
              <a:ext uri="{FF2B5EF4-FFF2-40B4-BE49-F238E27FC236}">
                <a16:creationId xmlns:a16="http://schemas.microsoft.com/office/drawing/2014/main" id="{732CEDCA-01AA-44CD-8E66-7E1C14DA599F}"/>
              </a:ext>
            </a:extLst>
          </p:cNvPr>
          <p:cNvSpPr/>
          <p:nvPr/>
        </p:nvSpPr>
        <p:spPr>
          <a:xfrm>
            <a:off x="0" y="648934"/>
            <a:ext cx="12192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23 de enero de 2012, Kimi volvió a ponerse al volante de un monoplaza de Fórmula 1,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haciendo unas pruebas privadas con el Renault R30.</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FF13621A-7C56-47AF-830C-757B4A65915C}"/>
              </a:ext>
            </a:extLst>
          </p:cNvPr>
          <p:cNvSpPr/>
          <p:nvPr/>
        </p:nvSpPr>
        <p:spPr>
          <a:xfrm>
            <a:off x="0" y="1430595"/>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7 de febrero de 2012  se abre el telón y se realizan las primeras pruebas oficiales en Jerez.</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D42F1740-29CD-4BA3-BED8-D49339921573}"/>
              </a:ext>
            </a:extLst>
          </p:cNvPr>
          <p:cNvSpPr/>
          <p:nvPr/>
        </p:nvSpPr>
        <p:spPr>
          <a:xfrm>
            <a:off x="0" y="2035275"/>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Kimi, luego de dos años de retiro y estrenando el E20, es el más rápido de la sesión.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40BEA6E5-A272-4554-B7AA-8108E36D462F}"/>
              </a:ext>
            </a:extLst>
          </p:cNvPr>
          <p:cNvSpPr/>
          <p:nvPr/>
        </p:nvSpPr>
        <p:spPr>
          <a:xfrm>
            <a:off x="0" y="2595717"/>
            <a:ext cx="12192000" cy="430887"/>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último día de test, Räikkönen volvió a firmar el mejor registro.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1E81E123-5D4E-47C7-86B4-F398E7C118F8}"/>
              </a:ext>
            </a:extLst>
          </p:cNvPr>
          <p:cNvSpPr/>
          <p:nvPr/>
        </p:nvSpPr>
        <p:spPr>
          <a:xfrm>
            <a:off x="0" y="3111912"/>
            <a:ext cx="12192000" cy="707886"/>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primera cita de la temporada 2012,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Australia, tanto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como Räikkönen tuvieron actuaciones discretas en las tandas de entrenamientos libres.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63B4FBFD-31DE-4E09-B217-719C6C1B243D}"/>
              </a:ext>
            </a:extLst>
          </p:cNvPr>
          <p:cNvSpPr/>
          <p:nvPr/>
        </p:nvSpPr>
        <p:spPr>
          <a:xfrm>
            <a:off x="0" y="5973095"/>
            <a:ext cx="12192000" cy="738664"/>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la sesión clasificatoria, Räikkönen fue eliminado en Q1 debido a un error en su vuelta rápida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a que la falta de previsión por parte suya y del equipo le privaron de poder realizar otro intento.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5D8582EF-18E6-4953-81C2-FC24A805163F}"/>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759284712"/>
      </p:ext>
    </p:extLst>
  </p:cSld>
  <p:clrMapOvr>
    <a:masterClrMapping/>
  </p:clrMapOvr>
  <mc:AlternateContent xmlns:mc="http://schemas.openxmlformats.org/markup-compatibility/2006" xmlns:p14="http://schemas.microsoft.com/office/powerpoint/2010/main">
    <mc:Choice Requires="p14">
      <p:transition spd="slow" p14:dur="2000" advTm="0">
        <p14:prism isContent="1"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021"/>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17178"/>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28240"/>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38249"/>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46854"/>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64468"/>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70"/>
                                        <p:tgtEl>
                                          <p:spTgt spid="10"/>
                                        </p:tgtEl>
                                      </p:cBhvr>
                                    </p:animEffect>
                                  </p:childTnLst>
                                </p:cTn>
                              </p:par>
                            </p:childTnLst>
                          </p:cTn>
                        </p:par>
                        <p:par>
                          <p:cTn id="32" fill="hold">
                            <p:stCondLst>
                              <p:cond delay="85475"/>
                            </p:stCondLst>
                            <p:childTnLst>
                              <p:par>
                                <p:cTn id="33" presetID="1" presetClass="entr" presetSubtype="0" fill="hold" grpId="0" nodeType="afterEffect">
                                  <p:stCondLst>
                                    <p:cond delay="225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P spid="11" grpId="0"/>
    </p:bldLst>
  </p:timing>
</p:sld>
</file>

<file path=ppt/slides/slide3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1725559"/>
            <a:ext cx="12192000" cy="430887"/>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Malasia, Kimi finalizó 5º en una complicada carrera bajo la lluvia y marcó su 36ª vuelta rápida.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3180A8B2-C070-40A7-9102-6D2D401B1300}"/>
              </a:ext>
            </a:extLst>
          </p:cNvPr>
          <p:cNvSpPr/>
          <p:nvPr/>
        </p:nvSpPr>
        <p:spPr>
          <a:xfrm>
            <a:off x="0" y="58992"/>
            <a:ext cx="12192000" cy="738664"/>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Su compañero clasificó 3º, demostrando que el E20 tiene potencial para estar arriba,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mientras que Kimi partió desde la 17ª plaza.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92821085-1EBB-47EC-AE78-D506701EDBF5}"/>
              </a:ext>
            </a:extLst>
          </p:cNvPr>
          <p:cNvSpPr/>
          <p:nvPr/>
        </p:nvSpPr>
        <p:spPr>
          <a:xfrm>
            <a:off x="0" y="855410"/>
            <a:ext cx="12192000" cy="738664"/>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Ya en la carrera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abandona tras un incidente con Maldonado y Räikkönen consiguió escalar hasta la 7ª plaza, que lo otorga sus primeros 6 puntos tras una brillante actuación en su regreso a la categoría reina del automovilismo mundial.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96F39C2-8353-40B8-953B-10C2093C318A}"/>
              </a:ext>
            </a:extLst>
          </p:cNvPr>
          <p:cNvSpPr/>
          <p:nvPr/>
        </p:nvSpPr>
        <p:spPr>
          <a:xfrm>
            <a:off x="0" y="2418733"/>
            <a:ext cx="12192000" cy="1046440"/>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el tercer Gran premio de la temporada en China, Räikkönen arrancaría 5° después de un gran clasificación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y con una gran carrera, el finlandés estaba 2° para perfilarse a su primer podio desde su regreso pero debido a la degradación de neumáticos caería 10 posiciones en 2 vueltas y finalizaría 14° en el circuito oriental.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57142622-6FAE-4D5B-A395-19142A394A54}"/>
              </a:ext>
            </a:extLst>
          </p:cNvPr>
          <p:cNvSpPr/>
          <p:nvPr/>
        </p:nvSpPr>
        <p:spPr>
          <a:xfrm>
            <a:off x="0" y="3775583"/>
            <a:ext cx="12192000" cy="1046440"/>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Una semana después, en Baréin, Kimi no haría su mejor clasificación para salir 11° y con una estupenda carrera, finalizaría 2° con lo que consiguió su primer podio en su nueva era en la F1 y se colocaría con 34 unidades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7° lugar del campeonato, 19 puntos detrás del líder.</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CAC1C69-5E7C-4A4B-A847-138C6B1922CB}"/>
              </a:ext>
            </a:extLst>
          </p:cNvPr>
          <p:cNvSpPr/>
          <p:nvPr/>
        </p:nvSpPr>
        <p:spPr>
          <a:xfrm rot="21410975">
            <a:off x="1450683" y="6246931"/>
            <a:ext cx="10751997" cy="400110"/>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Para el Gran Premio de España, Räikkönen haría una buena clasificación partiendo desde la 5ª plaza.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56880B6C-5B04-4151-8AA4-E3C6E7AED573}"/>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954903381"/>
      </p:ext>
    </p:extLst>
  </p:cSld>
  <p:clrMapOvr>
    <a:masterClrMapping/>
  </p:clrMapOvr>
  <mc:AlternateContent xmlns:mc="http://schemas.openxmlformats.org/markup-compatibility/2006" xmlns:p14="http://schemas.microsoft.com/office/powerpoint/2010/main">
    <mc:Choice Requires="p14">
      <p:transition spd="slow" p14:dur="2000" advTm="0">
        <p14:ferris dir="r"/>
        <p:sndAc>
          <p:stSnd>
            <p:snd r:embed="rId2" name="Kimi 4 Medley-Eaglenest-2.wav"/>
          </p:stSnd>
        </p:sndAc>
      </p:transition>
    </mc:Choice>
    <mc:Fallback xmlns="">
      <p:transition spd="slow" advTm="0">
        <p:fade/>
        <p:sndAc>
          <p:stSnd>
            <p:snd r:embed="rId4" name="Kimi 4 Medley-Eaglenest-2.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6"/>
                                        </p:tgtEl>
                                        <p:attrNameLst>
                                          <p:attrName>style.visibility</p:attrName>
                                        </p:attrNameLst>
                                      </p:cBhvr>
                                      <p:to>
                                        <p:strVal val="visible"/>
                                      </p:to>
                                    </p:set>
                                    <p:animEffect transition="in" filter="fade">
                                      <p:cBhvr>
                                        <p:cTn id="7" dur="1170"/>
                                        <p:tgtEl>
                                          <p:spTgt spid="6"/>
                                        </p:tgtEl>
                                      </p:cBhvr>
                                    </p:animEffect>
                                  </p:childTnLst>
                                </p:cTn>
                              </p:par>
                            </p:childTnLst>
                          </p:cTn>
                        </p:par>
                        <p:par>
                          <p:cTn id="8" fill="hold">
                            <p:stCondLst>
                              <p:cond delay="14306"/>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7"/>
                                        </p:tgtEl>
                                        <p:attrNameLst>
                                          <p:attrName>style.visibility</p:attrName>
                                        </p:attrNameLst>
                                      </p:cBhvr>
                                      <p:to>
                                        <p:strVal val="visible"/>
                                      </p:to>
                                    </p:set>
                                    <p:animEffect transition="in" filter="fade">
                                      <p:cBhvr>
                                        <p:cTn id="11" dur="1170"/>
                                        <p:tgtEl>
                                          <p:spTgt spid="7"/>
                                        </p:tgtEl>
                                      </p:cBhvr>
                                    </p:animEffect>
                                  </p:childTnLst>
                                </p:cTn>
                              </p:par>
                            </p:childTnLst>
                          </p:cTn>
                        </p:par>
                        <p:par>
                          <p:cTn id="12" fill="hold">
                            <p:stCondLst>
                              <p:cond delay="4011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51757"/>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8540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113778"/>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125659"/>
                            </p:stCondLst>
                            <p:childTnLst>
                              <p:par>
                                <p:cTn id="29" presetID="1" presetClass="entr" presetSubtype="0" fill="hold" grpId="0" nodeType="afterEffect">
                                  <p:stCondLst>
                                    <p:cond delay="2000"/>
                                  </p:stCondLst>
                                  <p:childTnLst>
                                    <p:set>
                                      <p:cBhvr>
                                        <p:cTn id="30"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Lst>
  </p:timing>
</p:sld>
</file>

<file path=ppt/slides/slide38.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6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14751" y="2477721"/>
            <a:ext cx="2816939" cy="2554545"/>
          </a:xfrm>
          <a:prstGeom prst="rect">
            <a:avLst/>
          </a:prstGeom>
        </p:spPr>
        <p:txBody>
          <a:bodyPr wrap="square">
            <a:spAutoFit/>
          </a:bodyPr>
          <a:lstStyle/>
          <a:p>
            <a:pP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Canadá </a:t>
            </a:r>
          </a:p>
          <a:p>
            <a:pP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tiene problemas </a:t>
            </a:r>
          </a:p>
          <a:p>
            <a:pP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con su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kers</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no llega </a:t>
            </a:r>
          </a:p>
          <a:p>
            <a:pP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 pasar </a:t>
            </a:r>
          </a:p>
          <a:p>
            <a:pP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 la Q3  </a:t>
            </a:r>
          </a:p>
          <a:p>
            <a:pP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lo que lo dificulta en carrera </a:t>
            </a:r>
          </a:p>
          <a:p>
            <a:pP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y sólo llega a ser octavo.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5" name="Rectángulo 4">
            <a:extLst>
              <a:ext uri="{FF2B5EF4-FFF2-40B4-BE49-F238E27FC236}">
                <a16:creationId xmlns:a16="http://schemas.microsoft.com/office/drawing/2014/main" id="{E3CD7FCD-87D3-4FBE-91C9-F02300FDBBB5}"/>
              </a:ext>
            </a:extLst>
          </p:cNvPr>
          <p:cNvSpPr/>
          <p:nvPr/>
        </p:nvSpPr>
        <p:spPr>
          <a:xfrm>
            <a:off x="0" y="-44240"/>
            <a:ext cx="12192000" cy="738664"/>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Para la carrera, Räikkönen, nuevamente con gran conducción, finalizaría en el 3° puesto, hilando 2 podios consecutivos que lo pondrían en la cuarta posición del campeonato de pilotos con 49 puntos, 12  puntos detrás del puntero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7ABFEAE-CA50-4BBB-B961-A9D3E8D3A170}"/>
              </a:ext>
            </a:extLst>
          </p:cNvPr>
          <p:cNvSpPr/>
          <p:nvPr/>
        </p:nvSpPr>
        <p:spPr>
          <a:xfrm>
            <a:off x="0" y="722674"/>
            <a:ext cx="3598606" cy="1354217"/>
          </a:xfrm>
          <a:prstGeom prst="rect">
            <a:avLst/>
          </a:prstGeom>
        </p:spPr>
        <p:txBody>
          <a:bodyPr wrap="square">
            <a:spAutoFit/>
          </a:bodyPr>
          <a:lstStyle/>
          <a:p>
            <a:pP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Mónaco, Kimi largaría octavo en la carrera para terminar en la novena posición, descendiendo posiciones en el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campeonato.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E3B6A045-E1AF-47A1-8337-7198E8B0CC90}"/>
              </a:ext>
            </a:extLst>
          </p:cNvPr>
          <p:cNvSpPr/>
          <p:nvPr/>
        </p:nvSpPr>
        <p:spPr>
          <a:xfrm>
            <a:off x="7197213" y="840658"/>
            <a:ext cx="4994786" cy="1323439"/>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Valencia, Kimi termina segundo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tras una increíble carrera en la que Alonso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se ciñó con el triunfo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tras las averías en los coches </a:t>
            </a:r>
          </a:p>
          <a:p>
            <a:pPr algn="ctr">
              <a:lnSpc>
                <a:spcPts val="2400"/>
              </a:lnSpc>
              <a:spcAft>
                <a:spcPts val="0"/>
              </a:spcAft>
            </a:pP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de Vettel y </a:t>
            </a:r>
            <a:r>
              <a:rPr lang="es-ES" sz="2800" b="1" kern="1800" dirty="0" err="1">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Grosjean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63A51105-2FA4-42A8-834E-6C2FFD5F7C65}"/>
              </a:ext>
            </a:extLst>
          </p:cNvPr>
          <p:cNvSpPr/>
          <p:nvPr/>
        </p:nvSpPr>
        <p:spPr>
          <a:xfrm>
            <a:off x="0" y="5161930"/>
            <a:ext cx="11680723" cy="707886"/>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Kimi termina qui</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nto; y en Alemania, Hungría y Bélgica asegura tres podios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consecutivos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le permiten mantenerse en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la lucha por el título pese a no disponer de un monoplaza</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ganador.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7F9F0C73-E5D1-41FA-AF38-B13D7AC89061}"/>
              </a:ext>
            </a:extLst>
          </p:cNvPr>
          <p:cNvSpPr/>
          <p:nvPr/>
        </p:nvSpPr>
        <p:spPr>
          <a:xfrm>
            <a:off x="0" y="6135331"/>
            <a:ext cx="12192000" cy="707886"/>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A  partir del GP de Italia y en las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carreras siguientes, el E20 empieza a mostrar síntomas de estancamiento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su evolución al no mostrar un gran ritmo;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Kimi sólo puede aspirar a puntuar con el 5º puesto como tope máximo.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3FEF3CCE-A6E2-4E49-8477-806EA9604656}"/>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387443881"/>
      </p:ext>
    </p:extLst>
  </p:cSld>
  <p:clrMapOvr>
    <a:masterClrMapping/>
  </p:clrMapOvr>
  <mc:AlternateContent xmlns:mc="http://schemas.openxmlformats.org/markup-compatibility/2006" xmlns:p14="http://schemas.microsoft.com/office/powerpoint/2010/main">
    <mc:Choice Requires="p14">
      <p:transition spd="slow" p14:dur="2000" advTm="0">
        <p14:prism isContent="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70"/>
                                        <p:tgtEl>
                                          <p:spTgt spid="5"/>
                                        </p:tgtEl>
                                      </p:cBhvr>
                                    </p:animEffect>
                                  </p:childTnLst>
                                </p:cTn>
                              </p:par>
                            </p:childTnLst>
                          </p:cTn>
                        </p:par>
                        <p:par>
                          <p:cTn id="8" fill="hold">
                            <p:stCondLst>
                              <p:cond delay="25772"/>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4022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4"/>
                                        </p:tgtEl>
                                        <p:attrNameLst>
                                          <p:attrName>style.visibility</p:attrName>
                                        </p:attrNameLst>
                                      </p:cBhvr>
                                      <p:to>
                                        <p:strVal val="visible"/>
                                      </p:to>
                                    </p:set>
                                    <p:animEffect transition="in" filter="fade">
                                      <p:cBhvr>
                                        <p:cTn id="15" dur="1170"/>
                                        <p:tgtEl>
                                          <p:spTgt spid="4"/>
                                        </p:tgtEl>
                                      </p:cBhvr>
                                    </p:animEffect>
                                  </p:childTnLst>
                                </p:cTn>
                              </p:par>
                            </p:childTnLst>
                          </p:cTn>
                        </p:par>
                        <p:par>
                          <p:cTn id="16" fill="hold">
                            <p:stCondLst>
                              <p:cond delay="5351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70541"/>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92016"/>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115129"/>
                            </p:stCondLst>
                            <p:childTnLst>
                              <p:par>
                                <p:cTn id="29" presetID="1" presetClass="entr" presetSubtype="0" fill="hold" grpId="0" nodeType="afterEffect">
                                  <p:stCondLst>
                                    <p:cond delay="2000"/>
                                  </p:stCondLst>
                                  <p:childTnLst>
                                    <p:set>
                                      <p:cBhvr>
                                        <p:cTn id="30"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P spid="7" grpId="0"/>
      <p:bldP spid="8" grpId="0"/>
      <p:bldP spid="9"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9900771F-F0F1-4B26-B377-0E313693D35B}"/>
              </a:ext>
            </a:extLst>
          </p:cNvPr>
          <p:cNvSpPr/>
          <p:nvPr/>
        </p:nvSpPr>
        <p:spPr>
          <a:xfrm rot="568019">
            <a:off x="2213748" y="4306526"/>
            <a:ext cx="3788849" cy="492443"/>
          </a:xfrm>
          <a:prstGeom prst="rect">
            <a:avLst/>
          </a:prstGeom>
        </p:spPr>
        <p:txBody>
          <a:bodyPr wrap="square">
            <a:spAutoFit/>
          </a:bodyPr>
          <a:lstStyle/>
          <a:p>
            <a:r>
              <a:rPr lang="es-ES" sz="2600" dirty="0">
                <a:solidFill>
                  <a:schemeClr val="accent4">
                    <a:lumMod val="60000"/>
                    <a:lumOff val="40000"/>
                  </a:schemeClr>
                </a:solidFill>
                <a:latin typeface="Edwardian Script ITC" panose="030303020407070D0804" pitchFamily="66" charset="0"/>
                <a:ea typeface="Times New Roman" panose="02020603050405020304" pitchFamily="18" charset="0"/>
                <a:cs typeface="Arial" panose="020B0604020202020204" pitchFamily="34" charset="0"/>
              </a:rPr>
              <a:t>Kimi consiguió ganar en </a:t>
            </a:r>
            <a:r>
              <a:rPr lang="es-ES" sz="2600" u="sng" dirty="0">
                <a:solidFill>
                  <a:schemeClr val="accent4">
                    <a:lumMod val="60000"/>
                    <a:lumOff val="40000"/>
                  </a:schemeClr>
                </a:solidFill>
                <a:latin typeface="Edwardian Script ITC" panose="030303020407070D0804" pitchFamily="66" charset="0"/>
                <a:ea typeface="Times New Roman" panose="02020603050405020304" pitchFamily="18" charset="0"/>
                <a:cs typeface="Arial" panose="020B0604020202020204" pitchFamily="34" charset="0"/>
              </a:rPr>
              <a:t>Abu Dabi</a:t>
            </a:r>
            <a:r>
              <a:rPr lang="es-ES" sz="2600" dirty="0">
                <a:solidFill>
                  <a:schemeClr val="accent4">
                    <a:lumMod val="60000"/>
                    <a:lumOff val="40000"/>
                  </a:schemeClr>
                </a:solidFill>
                <a:latin typeface="Edwardian Script ITC" panose="030303020407070D0804" pitchFamily="66" charset="0"/>
                <a:ea typeface="Times New Roman" panose="02020603050405020304" pitchFamily="18" charset="0"/>
                <a:cs typeface="Arial" panose="020B0604020202020204" pitchFamily="34" charset="0"/>
              </a:rPr>
              <a:t>.</a:t>
            </a:r>
            <a:endParaRPr lang="es-MX" dirty="0">
              <a:solidFill>
                <a:schemeClr val="accent4">
                  <a:lumMod val="60000"/>
                  <a:lumOff val="40000"/>
                </a:schemeClr>
              </a:solidFill>
            </a:endParaRPr>
          </a:p>
        </p:txBody>
      </p:sp>
      <p:sp>
        <p:nvSpPr>
          <p:cNvPr id="6" name="Rectángulo 5">
            <a:extLst>
              <a:ext uri="{FF2B5EF4-FFF2-40B4-BE49-F238E27FC236}">
                <a16:creationId xmlns:a16="http://schemas.microsoft.com/office/drawing/2014/main" id="{81A21031-7646-4D27-9EFC-E2592BE944A2}"/>
              </a:ext>
            </a:extLst>
          </p:cNvPr>
          <p:cNvSpPr/>
          <p:nvPr/>
        </p:nvSpPr>
        <p:spPr>
          <a:xfrm>
            <a:off x="0" y="147484"/>
            <a:ext cx="12192000" cy="430887"/>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29 de octubre de 2012, Räikkönen confirma su continuidad con Lotus para 2013.</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C261EC54-A9C6-411E-9CEC-48A6EBE5D906}"/>
              </a:ext>
            </a:extLst>
          </p:cNvPr>
          <p:cNvSpPr/>
          <p:nvPr/>
        </p:nvSpPr>
        <p:spPr>
          <a:xfrm>
            <a:off x="0" y="648924"/>
            <a:ext cx="12192000" cy="738664"/>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Consigue por fin la victoria que tanto buscaba esta temporada en el GP de Abu Dabi, donde partía 4º pero en la salida se puso 2º tras pasar a Pastor Maldonado y Mark Webber y heredó el liderato tras la rotura de motor de Lewis Hamilton.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00F6B990-5161-4C7F-AF29-A3712F41F382}"/>
              </a:ext>
            </a:extLst>
          </p:cNvPr>
          <p:cNvSpPr/>
          <p:nvPr/>
        </p:nvSpPr>
        <p:spPr>
          <a:xfrm>
            <a:off x="0" y="1533829"/>
            <a:ext cx="12192000" cy="430887"/>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Luego pudo contener la ofensiva de Fernando Alonso para ganar la carrera.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D35A73EF-1FF0-40AD-BC2C-BD3526713332}"/>
              </a:ext>
            </a:extLst>
          </p:cNvPr>
          <p:cNvSpPr/>
          <p:nvPr/>
        </p:nvSpPr>
        <p:spPr>
          <a:xfrm>
            <a:off x="4542503" y="2094265"/>
            <a:ext cx="7649496" cy="707886"/>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3 de diciembre de 2012  la revista francesa de automovilismo </a:t>
            </a:r>
            <a:r>
              <a:rPr lang="es-ES" sz="2800" b="1" kern="1800" dirty="0" err="1">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Toile</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F1 nombra, mediante una encuesta, a Räikkönen como el piloto del año.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CE50D147-4C51-4DEB-8B09-84D589FAE974}"/>
              </a:ext>
            </a:extLst>
          </p:cNvPr>
          <p:cNvSpPr/>
          <p:nvPr/>
        </p:nvSpPr>
        <p:spPr>
          <a:xfrm>
            <a:off x="9320981" y="3657602"/>
            <a:ext cx="2871018" cy="479940"/>
          </a:xfrm>
          <a:prstGeom prst="rect">
            <a:avLst/>
          </a:prstGeom>
        </p:spPr>
        <p:txBody>
          <a:bodyPr wrap="square">
            <a:spAutoFit/>
          </a:bodyPr>
          <a:lstStyle/>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2013</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11" name="Rectángulo 10">
            <a:extLst>
              <a:ext uri="{FF2B5EF4-FFF2-40B4-BE49-F238E27FC236}">
                <a16:creationId xmlns:a16="http://schemas.microsoft.com/office/drawing/2014/main" id="{AE685FE1-11B3-45F5-BEF3-632D3A71BAAD}"/>
              </a:ext>
            </a:extLst>
          </p:cNvPr>
          <p:cNvSpPr/>
          <p:nvPr/>
        </p:nvSpPr>
        <p:spPr>
          <a:xfrm>
            <a:off x="0" y="5117689"/>
            <a:ext cx="12191999" cy="738664"/>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Pese a ser uno de los hombres que menos kilómetros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completó en pretemporada, la escudería se mostraba satisfecha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con el rendimiento del coche y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muchos los apuntaban como favoritos al triunfo en Australia.</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78A9AEFF-2061-4648-B5F2-578D5764AAAF}"/>
              </a:ext>
            </a:extLst>
          </p:cNvPr>
          <p:cNvSpPr/>
          <p:nvPr/>
        </p:nvSpPr>
        <p:spPr>
          <a:xfrm>
            <a:off x="0" y="6032091"/>
            <a:ext cx="12192000" cy="707886"/>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Pese a salir séptimo en parrilla, Kimi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sorprendió con</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 el buen trato de los neumáticos y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una estrategia de dos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paradas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le catapultó directamente al primer puesto,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ganando la primera carrera y situándose líder del mundial.</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932C82F2-EFA2-4E27-941B-6D165A980C84}"/>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322282759"/>
      </p:ext>
    </p:extLst>
  </p:cSld>
  <p:clrMapOvr>
    <a:masterClrMapping/>
  </p:clrMapOvr>
  <mc:AlternateContent xmlns:mc="http://schemas.openxmlformats.org/markup-compatibility/2006" xmlns:p14="http://schemas.microsoft.com/office/powerpoint/2010/main">
    <mc:Choice Requires="p14">
      <p:transition spd="slow" p14:dur="2000" advTm="0">
        <p14:prism dir="r"/>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170"/>
                                        <p:tgtEl>
                                          <p:spTgt spid="5"/>
                                        </p:tgtEl>
                                      </p:cBhvr>
                                    </p:animEffect>
                                  </p:childTnLst>
                                </p:cTn>
                              </p:par>
                            </p:childTnLst>
                          </p:cTn>
                        </p:par>
                        <p:par>
                          <p:cTn id="8" fill="hold">
                            <p:stCondLst>
                              <p:cond delay="482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14721"/>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39121"/>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48428"/>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63936"/>
                            </p:stCondLst>
                            <p:childTnLst>
                              <p:par>
                                <p:cTn id="25" presetID="10" presetClass="entr" presetSubtype="0" fill="hold" grpId="0" nodeType="afterEffect">
                                  <p:stCondLst>
                                    <p:cond delay="150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66957"/>
                            </p:stCondLst>
                            <p:childTnLst>
                              <p:par>
                                <p:cTn id="29" presetID="10" presetClass="entr" presetSubtype="0" fill="hold" grpId="0" nodeType="afterEffect">
                                  <p:stCondLst>
                                    <p:cond delay="150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170"/>
                                        <p:tgtEl>
                                          <p:spTgt spid="11"/>
                                        </p:tgtEl>
                                      </p:cBhvr>
                                    </p:animEffect>
                                  </p:childTnLst>
                                </p:cTn>
                              </p:par>
                            </p:childTnLst>
                          </p:cTn>
                        </p:par>
                        <p:par>
                          <p:cTn id="32" fill="hold">
                            <p:stCondLst>
                              <p:cond delay="89634"/>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2"/>
                                        </p:tgtEl>
                                        <p:attrNameLst>
                                          <p:attrName>style.visibility</p:attrName>
                                        </p:attrNameLst>
                                      </p:cBhvr>
                                      <p:to>
                                        <p:strVal val="visible"/>
                                      </p:to>
                                    </p:set>
                                    <p:animEffect transition="in" filter="fade">
                                      <p:cBhvr>
                                        <p:cTn id="35" dur="1170"/>
                                        <p:tgtEl>
                                          <p:spTgt spid="12"/>
                                        </p:tgtEl>
                                      </p:cBhvr>
                                    </p:animEffect>
                                  </p:childTnLst>
                                </p:cTn>
                              </p:par>
                            </p:childTnLst>
                          </p:cTn>
                        </p:par>
                        <p:par>
                          <p:cTn id="36" fill="hold">
                            <p:stCondLst>
                              <p:cond delay="113683"/>
                            </p:stCondLst>
                            <p:childTnLst>
                              <p:par>
                                <p:cTn id="37" presetID="1" presetClass="entr" presetSubtype="0" fill="hold" grpId="0" nodeType="afterEffect">
                                  <p:stCondLst>
                                    <p:cond delay="2000"/>
                                  </p:stCondLst>
                                  <p:childTnLst>
                                    <p:set>
                                      <p:cBhvr>
                                        <p:cTn id="3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2" grpId="0"/>
      <p:bldP spid="13"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58996"/>
            <a:ext cx="12192000" cy="1046440"/>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Durante la calificación para el GP de Malasia,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Kimi logra el séptimo lugar de la parrilla de salida, pero más tarde</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es penalizado por los oficiales con tres puestos por estorbar al Mercedes de Nico </a:t>
            </a:r>
            <a:r>
              <a:rPr lang="es-ES" sz="2800" b="1" kern="1800" dirty="0" err="1">
                <a:latin typeface="Edwardian Script ITC" panose="030303020407070D0804" pitchFamily="66" charset="0"/>
                <a:ea typeface="Times New Roman" panose="02020603050405020304" pitchFamily="18" charset="0"/>
                <a:cs typeface="Times New Roman" panose="02020603050405020304" pitchFamily="18" charset="0"/>
              </a:rPr>
              <a:t>Rosberg</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cuando trataba de realizar</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 su vuelta rápida con lo que el finlandés iniciará la segunda carrera del año en el décimo puesto.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8B1B6858-6FAD-4023-A12F-DB91C96C2EE4}"/>
              </a:ext>
            </a:extLst>
          </p:cNvPr>
          <p:cNvSpPr/>
          <p:nvPr/>
        </p:nvSpPr>
        <p:spPr>
          <a:xfrm>
            <a:off x="0" y="1165122"/>
            <a:ext cx="12192000" cy="430887"/>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 carrera, la lluvia no le favoreció y tuvo que conformarse con la séptima posición.</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33859307-9714-4AFE-AF36-C535A0F0375F}"/>
              </a:ext>
            </a:extLst>
          </p:cNvPr>
          <p:cNvSpPr/>
          <p:nvPr/>
        </p:nvSpPr>
        <p:spPr>
          <a:xfrm>
            <a:off x="4572000" y="1710815"/>
            <a:ext cx="7620000" cy="707886"/>
          </a:xfrm>
          <a:prstGeom prst="rect">
            <a:avLst/>
          </a:prstGeom>
        </p:spPr>
        <p:txBody>
          <a:bodyPr wrap="square">
            <a:spAutoFit/>
          </a:bodyPr>
          <a:lstStyle/>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 China, Baréin y España termina las tres pruebas </a:t>
            </a:r>
          </a:p>
          <a:p>
            <a:pPr algn="ct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 segundo lugar.</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44593F90-B68D-4C74-BE7C-CD0709870B50}"/>
              </a:ext>
            </a:extLst>
          </p:cNvPr>
          <p:cNvSpPr/>
          <p:nvPr/>
        </p:nvSpPr>
        <p:spPr>
          <a:xfrm>
            <a:off x="1" y="4350780"/>
            <a:ext cx="12192000" cy="1323439"/>
          </a:xfrm>
          <a:prstGeom prst="rect">
            <a:avLst/>
          </a:prstGeom>
        </p:spPr>
        <p:txBody>
          <a:bodyPr wrap="square">
            <a:spAutoFit/>
          </a:bodyPr>
          <a:lstStyle/>
          <a:p>
            <a:pPr algn="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sólo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pudo conseguir </a:t>
            </a:r>
          </a:p>
          <a:p>
            <a:pPr algn="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un punto debido a un toque </a:t>
            </a:r>
          </a:p>
          <a:p>
            <a:pPr algn="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con Sergio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Pérez que le pinchó un neumático, </a:t>
            </a:r>
          </a:p>
          <a:p>
            <a:pPr algn="r">
              <a:lnSpc>
                <a:spcPts val="2400"/>
              </a:lnSpc>
              <a:spcAft>
                <a:spcPts val="0"/>
              </a:spcAft>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y en Canadá su coche no fue  competitivo y sólo le permitió llegar 9º. </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3B5E1F3C-0752-4F9D-A8DF-08A64197AAE9}"/>
              </a:ext>
            </a:extLst>
          </p:cNvPr>
          <p:cNvSpPr/>
          <p:nvPr/>
        </p:nvSpPr>
        <p:spPr>
          <a:xfrm>
            <a:off x="0" y="5781372"/>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partir del Gran Premio de Gran Bretaña se recupera y vuelve a la lucha por los podios con las altas temperaturas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favorecen a su monoplaza, aunque en esta carrera se le escapó por no cambiar neumáticos; pero sí que logró subirse al cajón en Alemania y Hungría, finalizando en 2º lugar en ambas pruebas.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3" name="Rectángulo 2">
            <a:extLst>
              <a:ext uri="{FF2B5EF4-FFF2-40B4-BE49-F238E27FC236}">
                <a16:creationId xmlns:a16="http://schemas.microsoft.com/office/drawing/2014/main" id="{43457060-D3DA-4FE2-8D7E-CEF76A9961E3}"/>
              </a:ext>
            </a:extLst>
          </p:cNvPr>
          <p:cNvSpPr/>
          <p:nvPr/>
        </p:nvSpPr>
        <p:spPr>
          <a:xfrm>
            <a:off x="10663084" y="2662101"/>
            <a:ext cx="1548580" cy="707886"/>
          </a:xfrm>
          <a:prstGeom prst="rect">
            <a:avLst/>
          </a:prstGeom>
        </p:spPr>
        <p:txBody>
          <a:bodyPr wrap="square">
            <a:spAutoFit/>
          </a:bodyPr>
          <a:lstStyle/>
          <a:p>
            <a:pPr lvl="0"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En el GP </a:t>
            </a:r>
          </a:p>
          <a:p>
            <a:pPr lvl="0" algn="ctr">
              <a:lnSpc>
                <a:spcPts val="2400"/>
              </a:lnSpc>
            </a:pP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de Mónaco </a:t>
            </a:r>
          </a:p>
        </p:txBody>
      </p:sp>
      <p:sp>
        <p:nvSpPr>
          <p:cNvPr id="10" name="Rectángulo 9">
            <a:extLst>
              <a:ext uri="{FF2B5EF4-FFF2-40B4-BE49-F238E27FC236}">
                <a16:creationId xmlns:a16="http://schemas.microsoft.com/office/drawing/2014/main" id="{D57AC72F-034C-40DB-B964-5B0CEB7FCC49}"/>
              </a:ext>
            </a:extLst>
          </p:cNvPr>
          <p:cNvSpPr/>
          <p:nvPr/>
        </p:nvSpPr>
        <p:spPr>
          <a:xfrm rot="21380699">
            <a:off x="0" y="5131793"/>
            <a:ext cx="7241458" cy="430887"/>
          </a:xfrm>
          <a:prstGeom prst="rect">
            <a:avLst/>
          </a:prstGeom>
        </p:spPr>
        <p:txBody>
          <a:bodyPr wrap="square">
            <a:spAutoFit/>
          </a:bodyPr>
          <a:lstStyle/>
          <a:p>
            <a:pPr algn="ctr">
              <a:lnSpc>
                <a:spcPts val="2400"/>
              </a:lnSpc>
              <a:spcAft>
                <a:spcPts val="0"/>
              </a:spcAft>
            </a:pPr>
            <a:r>
              <a:rPr lang="es-ES" sz="2800" b="1" kern="1800" dirty="0" err="1">
                <a:solidFill>
                  <a:srgbClr val="FF9933"/>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rgbClr val="FF9933"/>
                </a:solidFill>
                <a:latin typeface="Edwardian Script ITC" panose="030303020407070D0804" pitchFamily="66" charset="0"/>
                <a:ea typeface="Times New Roman" panose="02020603050405020304" pitchFamily="18" charset="0"/>
                <a:cs typeface="Times New Roman" panose="02020603050405020304" pitchFamily="18" charset="0"/>
              </a:rPr>
              <a:t> en un test con el Lotus E21.</a:t>
            </a:r>
            <a:endParaRPr lang="es-MX" sz="2800" b="1" dirty="0">
              <a:solidFill>
                <a:srgbClr val="FF9933"/>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CuadroTexto 10">
            <a:extLst>
              <a:ext uri="{FF2B5EF4-FFF2-40B4-BE49-F238E27FC236}">
                <a16:creationId xmlns:a16="http://schemas.microsoft.com/office/drawing/2014/main" id="{1A37C014-5202-4FBB-B0A1-72BA0764E2E8}"/>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1714661"/>
      </p:ext>
    </p:extLst>
  </p:cSld>
  <p:clrMapOvr>
    <a:masterClrMapping/>
  </p:clrMapOvr>
  <mc:AlternateContent xmlns:mc="http://schemas.openxmlformats.org/markup-compatibility/2006" xmlns:p14="http://schemas.microsoft.com/office/powerpoint/2010/main">
    <mc:Choice Requires="p14">
      <p:transition spd="slow" p14:dur="2000" advTm="0">
        <p14:prism dir="r"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3349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4385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52576"/>
                            </p:stCondLst>
                            <p:childTnLst>
                              <p:par>
                                <p:cTn id="17" presetID="10" presetClass="entr" presetSubtype="0" fill="hold" grpId="0" nodeType="afterEffect">
                                  <p:stCondLst>
                                    <p:cond delay="1500"/>
                                  </p:stCondLst>
                                  <p:iterate type="lt">
                                    <p:tmPct val="10000"/>
                                  </p:iterate>
                                  <p:childTnLst>
                                    <p:set>
                                      <p:cBhvr>
                                        <p:cTn id="18" dur="1" fill="hold">
                                          <p:stCondLst>
                                            <p:cond delay="0"/>
                                          </p:stCondLst>
                                        </p:cTn>
                                        <p:tgtEl>
                                          <p:spTgt spid="3"/>
                                        </p:tgtEl>
                                        <p:attrNameLst>
                                          <p:attrName>style.visibility</p:attrName>
                                        </p:attrNameLst>
                                      </p:cBhvr>
                                      <p:to>
                                        <p:strVal val="visible"/>
                                      </p:to>
                                    </p:set>
                                    <p:animEffect transition="in" filter="fade">
                                      <p:cBhvr>
                                        <p:cTn id="19" dur="1170"/>
                                        <p:tgtEl>
                                          <p:spTgt spid="3"/>
                                        </p:tgtEl>
                                      </p:cBhvr>
                                    </p:animEffect>
                                  </p:childTnLst>
                                </p:cTn>
                              </p:par>
                            </p:childTnLst>
                          </p:cTn>
                        </p:par>
                        <p:par>
                          <p:cTn id="20" fill="hold">
                            <p:stCondLst>
                              <p:cond delay="5676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74147"/>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79827"/>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9"/>
                                        </p:tgtEl>
                                        <p:attrNameLst>
                                          <p:attrName>style.visibility</p:attrName>
                                        </p:attrNameLst>
                                      </p:cBhvr>
                                      <p:to>
                                        <p:strVal val="visible"/>
                                      </p:to>
                                    </p:set>
                                    <p:animEffect transition="in" filter="fade">
                                      <p:cBhvr>
                                        <p:cTn id="31" dur="1170"/>
                                        <p:tgtEl>
                                          <p:spTgt spid="9"/>
                                        </p:tgtEl>
                                      </p:cBhvr>
                                    </p:animEffect>
                                  </p:childTnLst>
                                </p:cTn>
                              </p:par>
                            </p:childTnLst>
                          </p:cTn>
                        </p:par>
                        <p:par>
                          <p:cTn id="32" fill="hold">
                            <p:stCondLst>
                              <p:cond delay="111364"/>
                            </p:stCondLst>
                            <p:childTnLst>
                              <p:par>
                                <p:cTn id="33" presetID="1" presetClass="entr" presetSubtype="0" fill="hold" grpId="0" nodeType="afterEffect">
                                  <p:stCondLst>
                                    <p:cond delay="2000"/>
                                  </p:stCondLst>
                                  <p:childTnLst>
                                    <p:set>
                                      <p:cBhvr>
                                        <p:cTn id="34"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3" grpId="0"/>
      <p:bldP spid="10" grpId="0"/>
      <p:bldP spid="11" grpId="0"/>
    </p:bldLst>
  </p:timing>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2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73743"/>
            <a:ext cx="12192000" cy="738664"/>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Su gran rendimiento desde su regreso le hizo estar en la órbita de Red Bull para sustituir a Mark Webber,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pero las negociaciones no fructificaron.</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2AB989C6-C86D-427C-8163-05453C9D1E04}"/>
              </a:ext>
            </a:extLst>
          </p:cNvPr>
          <p:cNvSpPr/>
          <p:nvPr/>
        </p:nvSpPr>
        <p:spPr>
          <a:xfrm>
            <a:off x="0" y="825910"/>
            <a:ext cx="6096000" cy="1354217"/>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Spa, el finlandés no puede acabar la carrera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por un problema de frenos, siendo su primer abandono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desde Alemania 2009 y poniendo fin a su racha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de 27 carreras seguidas en los puntos.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BFD55587-3B4E-4788-9B8F-3A4B4CF6A6C4}"/>
              </a:ext>
            </a:extLst>
          </p:cNvPr>
          <p:cNvSpPr/>
          <p:nvPr/>
        </p:nvSpPr>
        <p:spPr>
          <a:xfrm>
            <a:off x="5294670" y="5043948"/>
            <a:ext cx="6897329" cy="1015663"/>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En Italia,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Kimi tampoco pudo puntuar tras un toque en la salida </a:t>
            </a:r>
          </a:p>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que le dañó el alerón delantero, y sólo pudo obtener el 11º puesto.</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A10743BE-069C-492E-8E29-0DA65806C9CD}"/>
              </a:ext>
            </a:extLst>
          </p:cNvPr>
          <p:cNvSpPr/>
          <p:nvPr/>
        </p:nvSpPr>
        <p:spPr>
          <a:xfrm>
            <a:off x="0" y="6150078"/>
            <a:ext cx="12192000" cy="430887"/>
          </a:xfrm>
          <a:prstGeom prst="rect">
            <a:avLst/>
          </a:prstGeom>
        </p:spPr>
        <p:txBody>
          <a:bodyPr wrap="square">
            <a:spAutoFit/>
          </a:bodyPr>
          <a:lstStyle/>
          <a:p>
            <a:pPr algn="ctr">
              <a:lnSpc>
                <a:spcPts val="2400"/>
              </a:lnSpc>
              <a:spcAft>
                <a:spcPts val="0"/>
              </a:spcAft>
            </a:pP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El 11 de septiembre, se anuncia oficialmente su regreso a Ferrari para las dos próximas temporadas.</a:t>
            </a:r>
            <a:endParaRPr lang="es-MX" sz="2800" b="1" dirty="0">
              <a:solidFill>
                <a:srgbClr val="FFFF00"/>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CuadroTexto 8">
            <a:extLst>
              <a:ext uri="{FF2B5EF4-FFF2-40B4-BE49-F238E27FC236}">
                <a16:creationId xmlns:a16="http://schemas.microsoft.com/office/drawing/2014/main" id="{BEC887CB-D61D-4C92-B55C-D534779640D0}"/>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799679911"/>
      </p:ext>
    </p:extLst>
  </p:cSld>
  <p:clrMapOvr>
    <a:masterClrMapping/>
  </p:clrMapOvr>
  <mc:AlternateContent xmlns:mc="http://schemas.openxmlformats.org/markup-compatibility/2006" xmlns:p14="http://schemas.microsoft.com/office/powerpoint/2010/main">
    <mc:Choice Requires="p14">
      <p:transition spd="slow" p14:dur="2000" advTm="0">
        <p14:prism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15827"/>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3566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5023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62117"/>
                            </p:stCondLst>
                            <p:childTnLst>
                              <p:par>
                                <p:cTn id="21" presetID="1" presetClass="entr" presetSubtype="0" fill="hold" grpId="0" nodeType="afterEffect">
                                  <p:stCondLst>
                                    <p:cond delay="2000"/>
                                  </p:stCondLst>
                                  <p:childTnLst>
                                    <p:set>
                                      <p:cBhvr>
                                        <p:cTn id="22"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Lst>
  </p:timing>
</p:sld>
</file>

<file path=ppt/slides/slide42.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8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3864076" y="44247"/>
            <a:ext cx="8327923"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GP de Singapur, a pesar de sufrir dolores en la espalda y clasificar 13º, remonta gracias a una buena estrategia y consigue un nuevo podio (</a:t>
            </a:r>
            <a:r>
              <a:rPr lang="es-ES" sz="2800" b="1" kern="1800" dirty="0">
                <a:solidFill>
                  <a:srgbClr val="9CEAFA"/>
                </a:solidFill>
                <a:latin typeface="Edwardian Script ITC" panose="030303020407070D0804" pitchFamily="66" charset="0"/>
                <a:ea typeface="Times New Roman" panose="02020603050405020304" pitchFamily="18" charset="0"/>
                <a:cs typeface="Times New Roman" panose="02020603050405020304" pitchFamily="18" charset="0"/>
              </a:rPr>
              <a:t>3º lugar</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D10811DA-43EE-4D40-A384-D9B17F8AA0D5}"/>
              </a:ext>
            </a:extLst>
          </p:cNvPr>
          <p:cNvSpPr/>
          <p:nvPr/>
        </p:nvSpPr>
        <p:spPr>
          <a:xfrm>
            <a:off x="4232787" y="942423"/>
            <a:ext cx="7949382" cy="1046440"/>
          </a:xfrm>
          <a:prstGeom prst="rect">
            <a:avLst/>
          </a:prstGeom>
        </p:spPr>
        <p:txBody>
          <a:bodyPr wrap="square">
            <a:spAutoFit/>
          </a:bodyPr>
          <a:lstStyle/>
          <a:p>
            <a:pPr algn="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 siguiente carrera en Corea, vuelve a sobreponerse a una discreta actuación el sábado (</a:t>
            </a:r>
            <a:r>
              <a:rPr lang="es-ES" sz="2800" b="1" kern="1800" dirty="0">
                <a:solidFill>
                  <a:srgbClr val="9CEAFA"/>
                </a:solidFill>
                <a:latin typeface="Edwardian Script ITC" panose="030303020407070D0804" pitchFamily="66" charset="0"/>
                <a:ea typeface="Times New Roman" panose="02020603050405020304" pitchFamily="18" charset="0"/>
                <a:cs typeface="Times New Roman" panose="02020603050405020304" pitchFamily="18" charset="0"/>
              </a:rPr>
              <a:t>clasificó 10º</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para recuperar posiciones el domingo,        adelantar a su compañero y terminar en 2º puesto.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F6C0B344-1652-4C14-BB05-225171BB7679}"/>
              </a:ext>
            </a:extLst>
          </p:cNvPr>
          <p:cNvSpPr/>
          <p:nvPr/>
        </p:nvSpPr>
        <p:spPr>
          <a:xfrm>
            <a:off x="6812280" y="2138514"/>
            <a:ext cx="5379720" cy="166199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El 10 de noviembre, después de conocerse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que el equipo no había pagado su salario a Kimi,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 confirma que el piloto finlandés no competirá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las dos últimas pruebas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debido a que se operará de la espalda.</a:t>
            </a:r>
          </a:p>
        </p:txBody>
      </p:sp>
      <p:sp>
        <p:nvSpPr>
          <p:cNvPr id="8" name="CuadroTexto 7">
            <a:extLst>
              <a:ext uri="{FF2B5EF4-FFF2-40B4-BE49-F238E27FC236}">
                <a16:creationId xmlns:a16="http://schemas.microsoft.com/office/drawing/2014/main" id="{A034CDDF-250B-40AB-BEEF-868701C30FED}"/>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016438175"/>
      </p:ext>
    </p:extLst>
  </p:cSld>
  <p:clrMapOvr>
    <a:masterClrMapping/>
  </p:clrMapOvr>
  <mc:AlternateContent xmlns:mc="http://schemas.openxmlformats.org/markup-compatibility/2006" xmlns:p14="http://schemas.microsoft.com/office/powerpoint/2010/main">
    <mc:Choice Requires="p14">
      <p:transition spd="slow" p14:dur="2000" advTm="0">
        <p14:window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16529"/>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37770"/>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59362"/>
                            </p:stCondLst>
                            <p:childTnLst>
                              <p:par>
                                <p:cTn id="17" presetID="1" presetClass="entr" presetSubtype="0" fill="hold" grpId="0" nodeType="afterEffect">
                                  <p:stCondLst>
                                    <p:cond delay="2000"/>
                                  </p:stCondLst>
                                  <p:childTnLst>
                                    <p:set>
                                      <p:cBhvr>
                                        <p:cTn id="18"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132735"/>
            <a:ext cx="12192000" cy="864660"/>
          </a:xfrm>
          <a:prstGeom prst="rect">
            <a:avLst/>
          </a:prstGeom>
        </p:spPr>
        <p:txBody>
          <a:bodyPr wrap="square">
            <a:spAutoFit/>
          </a:bodyPr>
          <a:lstStyle/>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2014 </a:t>
            </a:r>
          </a:p>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Vuelta a Ferrari</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5" name="Rectángulo 4">
            <a:extLst>
              <a:ext uri="{FF2B5EF4-FFF2-40B4-BE49-F238E27FC236}">
                <a16:creationId xmlns:a16="http://schemas.microsoft.com/office/drawing/2014/main" id="{D8968C4D-0030-4A20-9D80-F0C4BF7FF298}"/>
              </a:ext>
            </a:extLst>
          </p:cNvPr>
          <p:cNvSpPr/>
          <p:nvPr/>
        </p:nvSpPr>
        <p:spPr>
          <a:xfrm>
            <a:off x="0" y="1135624"/>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Kimi comenzó su segunda etapa en Ferrari con un error en clasificación y un 7º puesto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algo decepcionante en la carrera de Australia.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561796D3-8010-440C-B0E1-084757956089}"/>
              </a:ext>
            </a:extLst>
          </p:cNvPr>
          <p:cNvSpPr/>
          <p:nvPr/>
        </p:nvSpPr>
        <p:spPr>
          <a:xfrm>
            <a:off x="516196" y="2035273"/>
            <a:ext cx="8126361"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Malasia no puede puntuar (</a:t>
            </a:r>
            <a:r>
              <a:rPr lang="es-ES" sz="2800" b="1" kern="1800" dirty="0">
                <a:solidFill>
                  <a:srgbClr val="FFFF00"/>
                </a:solidFill>
                <a:latin typeface="Edwardian Script ITC" panose="030303020407070D0804" pitchFamily="66" charset="0"/>
                <a:ea typeface="Times New Roman" panose="02020603050405020304" pitchFamily="18" charset="0"/>
                <a:cs typeface="Times New Roman" panose="02020603050405020304" pitchFamily="18" charset="0"/>
              </a:rPr>
              <a:t>12º</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y en Baréin sólo obtiene un punto.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3525EA6B-1429-4748-AE25-13DAC6C73E40}"/>
              </a:ext>
            </a:extLst>
          </p:cNvPr>
          <p:cNvSpPr/>
          <p:nvPr/>
        </p:nvSpPr>
        <p:spPr>
          <a:xfrm>
            <a:off x="0" y="2669457"/>
            <a:ext cx="7329948"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Mónaco rodaba 4º y tenía opciones de podio,</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pero un toque con un doblado le pinchó una rueda,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lo cual terminó 12º, aunque al menos marcó la vuelta rápida.</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5EEB234-F6F6-4839-84F4-043CB070DC32}"/>
              </a:ext>
            </a:extLst>
          </p:cNvPr>
          <p:cNvSpPr/>
          <p:nvPr/>
        </p:nvSpPr>
        <p:spPr>
          <a:xfrm>
            <a:off x="0" y="3982058"/>
            <a:ext cx="11149781"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sufrió su primer abandono del año al salirse de pista y perder al control de su monoplaza,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mientras que en Spa obtuvo su mejor resultado de 2014, una 4ª posición.</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59A5753E-00EF-4E87-AC53-5BF559E46224}"/>
              </a:ext>
            </a:extLst>
          </p:cNvPr>
          <p:cNvSpPr/>
          <p:nvPr/>
        </p:nvSpPr>
        <p:spPr>
          <a:xfrm>
            <a:off x="0" y="4866967"/>
            <a:ext cx="12192000" cy="104644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Sin embargo, en las siguientes carreras sigue sin ser competitivo y compl</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eta su peor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temporada en la F1,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siendo incluso peor que la de su debut, ya que era la primera vez </a:t>
            </a:r>
            <a:r>
              <a:rPr lang="es-ES" sz="2800" b="1" kern="1800" dirty="0">
                <a:latin typeface="Edwardian Script ITC" panose="030303020407070D0804" pitchFamily="66" charset="0"/>
                <a:ea typeface="Times New Roman" panose="02020603050405020304" pitchFamily="18" charset="0"/>
                <a:cs typeface="Times New Roman" panose="02020603050405020304" pitchFamily="18" charset="0"/>
              </a:rPr>
              <a:t>desde entonces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que no consigue ningún podio,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ninguna pole y la primera vez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desde 2006 que no consigue victorias.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1629B192-0821-4FF8-AE54-BAD8D067988C}"/>
              </a:ext>
            </a:extLst>
          </p:cNvPr>
          <p:cNvSpPr/>
          <p:nvPr/>
        </p:nvSpPr>
        <p:spPr>
          <a:xfrm>
            <a:off x="0" y="6032094"/>
            <a:ext cx="12192000" cy="400110"/>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Cuando fue su última temporada en </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McLaren, siendo así un año muy decepcionante tanto para él como para Ferrari.</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B19834AA-4B3A-448B-9F89-52E3FFF82D0E}"/>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239578264"/>
      </p:ext>
    </p:extLst>
  </p:cSld>
  <p:clrMapOvr>
    <a:masterClrMapping/>
  </p:clrMapOvr>
  <mc:AlternateContent xmlns:mc="http://schemas.openxmlformats.org/markup-compatibility/2006" xmlns:p14="http://schemas.microsoft.com/office/powerpoint/2010/main">
    <mc:Choice Requires="p14">
      <p:transition spd="slow" p14:dur="2000" advTm="0">
        <p14:pan/>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3659"/>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19082"/>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27687"/>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4506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64202"/>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10"/>
                                        </p:tgtEl>
                                        <p:attrNameLst>
                                          <p:attrName>style.visibility</p:attrName>
                                        </p:attrNameLst>
                                      </p:cBhvr>
                                      <p:to>
                                        <p:strVal val="visible"/>
                                      </p:to>
                                    </p:set>
                                    <p:animEffect transition="in" filter="fade">
                                      <p:cBhvr>
                                        <p:cTn id="27" dur="1170"/>
                                        <p:tgtEl>
                                          <p:spTgt spid="10"/>
                                        </p:tgtEl>
                                      </p:cBhvr>
                                    </p:animEffect>
                                  </p:childTnLst>
                                </p:cTn>
                              </p:par>
                            </p:childTnLst>
                          </p:cTn>
                        </p:par>
                        <p:par>
                          <p:cTn id="28" fill="hold">
                            <p:stCondLst>
                              <p:cond delay="93516"/>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1"/>
                                        </p:tgtEl>
                                        <p:attrNameLst>
                                          <p:attrName>style.visibility</p:attrName>
                                        </p:attrNameLst>
                                      </p:cBhvr>
                                      <p:to>
                                        <p:strVal val="visible"/>
                                      </p:to>
                                    </p:set>
                                    <p:animEffect transition="in" filter="fade">
                                      <p:cBhvr>
                                        <p:cTn id="31" dur="1170"/>
                                        <p:tgtEl>
                                          <p:spTgt spid="11"/>
                                        </p:tgtEl>
                                      </p:cBhvr>
                                    </p:animEffect>
                                  </p:childTnLst>
                                </p:cTn>
                              </p:par>
                            </p:childTnLst>
                          </p:cTn>
                        </p:par>
                        <p:par>
                          <p:cTn id="32" fill="hold">
                            <p:stCondLst>
                              <p:cond delay="106450"/>
                            </p:stCondLst>
                            <p:childTnLst>
                              <p:par>
                                <p:cTn id="33" presetID="1" presetClass="entr" presetSubtype="0" fill="hold" grpId="0" nodeType="afterEffect">
                                  <p:stCondLst>
                                    <p:cond delay="2000"/>
                                  </p:stCondLst>
                                  <p:childTnLst>
                                    <p:set>
                                      <p:cBhvr>
                                        <p:cTn id="34"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P spid="11" grpId="0"/>
      <p:bldP spid="12" grpId="0"/>
    </p:bldLst>
  </p:timing>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21000"/>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132735"/>
            <a:ext cx="12192000" cy="430887"/>
          </a:xfrm>
          <a:prstGeom prst="rect">
            <a:avLst/>
          </a:prstGeom>
        </p:spPr>
        <p:txBody>
          <a:bodyPr wrap="square">
            <a:spAutoFit/>
          </a:bodyPr>
          <a:lstStyle/>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2015</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5" name="Rectángulo 4">
            <a:extLst>
              <a:ext uri="{FF2B5EF4-FFF2-40B4-BE49-F238E27FC236}">
                <a16:creationId xmlns:a16="http://schemas.microsoft.com/office/drawing/2014/main" id="{4E198F66-F0B0-4F23-A2E5-77567DE24C65}"/>
              </a:ext>
            </a:extLst>
          </p:cNvPr>
          <p:cNvSpPr/>
          <p:nvPr/>
        </p:nvSpPr>
        <p:spPr>
          <a:xfrm>
            <a:off x="0" y="752167"/>
            <a:ext cx="12192000" cy="70788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Tras la marcha de Fernando Alonso de la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Scuderia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Kimi Räikkönen tenía una nueva oportunidad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demostrar su potencial frente a su nuevo compañero de filas,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Vettel.</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A758BFC3-9BFA-40BD-BAC3-4A4853DD895F}"/>
              </a:ext>
            </a:extLst>
          </p:cNvPr>
          <p:cNvSpPr/>
          <p:nvPr/>
        </p:nvSpPr>
        <p:spPr>
          <a:xfrm>
            <a:off x="0" y="1637077"/>
            <a:ext cx="12192000" cy="400110"/>
          </a:xfrm>
          <a:prstGeom prst="rect">
            <a:avLst/>
          </a:prstGeom>
        </p:spPr>
        <p:txBody>
          <a:bodyPr wrap="square">
            <a:spAutoFit/>
          </a:bodyPr>
          <a:lstStyle/>
          <a:p>
            <a:pPr algn="ctr">
              <a:lnSpc>
                <a:spcPts val="2400"/>
              </a:lnSpc>
              <a:spcAft>
                <a:spcPts val="0"/>
              </a:spcAft>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Räikkönen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comienza la temporada con un abandono, en el GP de Australia, por una rueda mal apretada en el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pit</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stop.</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36E3ACEE-5D77-470B-AB3E-93F97163284F}"/>
              </a:ext>
            </a:extLst>
          </p:cNvPr>
          <p:cNvSpPr/>
          <p:nvPr/>
        </p:nvSpPr>
        <p:spPr>
          <a:xfrm>
            <a:off x="176987" y="2344988"/>
            <a:ext cx="3937819" cy="1631216"/>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GP de Malasia,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acaba 4º tras un pinchazo inicial,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mientras que su compañero </a:t>
            </a:r>
          </a:p>
          <a:p>
            <a:pPr algn="ctr">
              <a:lnSpc>
                <a:spcPts val="2400"/>
              </a:lnSpc>
              <a:spcAft>
                <a:spcPts val="0"/>
              </a:spcAft>
            </a:pP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Vettel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acaba venciendo en este circuito.</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6A1C743-A1F4-401E-AF88-554355F58152}"/>
              </a:ext>
            </a:extLst>
          </p:cNvPr>
          <p:cNvSpPr/>
          <p:nvPr/>
        </p:nvSpPr>
        <p:spPr>
          <a:xfrm>
            <a:off x="7595419" y="2757946"/>
            <a:ext cx="4596581" cy="2554545"/>
          </a:xfrm>
          <a:prstGeom prst="rect">
            <a:avLst/>
          </a:prstGeom>
        </p:spPr>
        <p:txBody>
          <a:bodyPr wrap="square">
            <a:spAutoFit/>
          </a:bodyPr>
          <a:lstStyle/>
          <a:p>
            <a:pPr algn="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Sorprende con un 2º puesto en el GP </a:t>
            </a:r>
          </a:p>
          <a:p>
            <a:pPr algn="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Baréin, incluso </a:t>
            </a:r>
          </a:p>
          <a:p>
            <a:pPr algn="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 opciones </a:t>
            </a:r>
          </a:p>
          <a:p>
            <a:pPr algn="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adelantar a </a:t>
            </a:r>
          </a:p>
          <a:p>
            <a:pPr algn="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Lewis Hamilton                                                    en las últimas</a:t>
            </a:r>
          </a:p>
          <a:p>
            <a:pPr algn="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vueltas.</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889B8DB6-3FFB-4D85-BB08-4B248522216F}"/>
              </a:ext>
            </a:extLst>
          </p:cNvPr>
          <p:cNvSpPr/>
          <p:nvPr/>
        </p:nvSpPr>
        <p:spPr>
          <a:xfrm>
            <a:off x="8908026" y="5399873"/>
            <a:ext cx="3283973" cy="1354217"/>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 mantiene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esta línea de resultados,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acabando entre los 5 primeros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GP de España (5º).</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98404B54-7379-4F38-9449-6AD8C029C26B}"/>
              </a:ext>
            </a:extLst>
          </p:cNvPr>
          <p:cNvSpPr/>
          <p:nvPr/>
        </p:nvSpPr>
        <p:spPr>
          <a:xfrm>
            <a:off x="1873049" y="6032093"/>
            <a:ext cx="6440129"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GP de Mónaco, el buen ritmo de los Red Bull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le priva de una 4ª posición, acabando 6º en este GP. </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EDFFF96D-E7D0-4E45-9364-6C2D7A328255}"/>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
        <p:nvSpPr>
          <p:cNvPr id="3" name="Rectángulo 2">
            <a:extLst>
              <a:ext uri="{FF2B5EF4-FFF2-40B4-BE49-F238E27FC236}">
                <a16:creationId xmlns:a16="http://schemas.microsoft.com/office/drawing/2014/main" id="{0640CE58-D2D7-44F4-877B-AD33FF5FE51D}"/>
              </a:ext>
            </a:extLst>
          </p:cNvPr>
          <p:cNvSpPr/>
          <p:nvPr/>
        </p:nvSpPr>
        <p:spPr>
          <a:xfrm>
            <a:off x="7860889" y="2164502"/>
            <a:ext cx="4331109" cy="523220"/>
          </a:xfrm>
          <a:prstGeom prst="rect">
            <a:avLst/>
          </a:prstGeom>
        </p:spPr>
        <p:txBody>
          <a:bodyPr wrap="square">
            <a:spAutoFit/>
          </a:bodyPr>
          <a:lstStyle/>
          <a:p>
            <a:r>
              <a:rPr lang="es-ES" sz="2800" b="1" kern="1800" dirty="0">
                <a:solidFill>
                  <a:prstClr val="white"/>
                </a:solidFill>
                <a:latin typeface="Edwardian Script ITC" panose="030303020407070D0804" pitchFamily="66" charset="0"/>
                <a:ea typeface="Times New Roman" panose="02020603050405020304" pitchFamily="18" charset="0"/>
                <a:cs typeface="Times New Roman" panose="02020603050405020304" pitchFamily="18" charset="0"/>
              </a:rPr>
              <a:t>En China, Kimi vuelve a terminar 4º</a:t>
            </a:r>
            <a:endParaRPr lang="es-MX" dirty="0"/>
          </a:p>
        </p:txBody>
      </p:sp>
    </p:spTree>
    <p:extLst>
      <p:ext uri="{BB962C8B-B14F-4D97-AF65-F5344CB8AC3E}">
        <p14:creationId xmlns:p14="http://schemas.microsoft.com/office/powerpoint/2010/main" val="1744470162"/>
      </p:ext>
    </p:extLst>
  </p:cSld>
  <p:clrMapOvr>
    <a:masterClrMapping/>
  </p:clrMapOvr>
  <mc:AlternateContent xmlns:mc="http://schemas.openxmlformats.org/markup-compatibility/2006" xmlns:p14="http://schemas.microsoft.com/office/powerpoint/2010/main">
    <mc:Choice Requires="p14">
      <p:transition spd="slow" p14:dur="1600" advTm="0">
        <p14:prism dir="r" isInverted="1"/>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021"/>
                            </p:stCondLst>
                            <p:childTnLst>
                              <p:par>
                                <p:cTn id="9" presetID="10" presetClass="entr" presetSubtype="0" fill="hold" grpId="0" nodeType="afterEffect">
                                  <p:stCondLst>
                                    <p:cond delay="1500"/>
                                  </p:stCondLst>
                                  <p:iterate type="lt">
                                    <p:tmPct val="10000"/>
                                  </p:iterate>
                                  <p:childTnLst>
                                    <p:set>
                                      <p:cBhvr>
                                        <p:cTn id="10" dur="1" fill="hold">
                                          <p:stCondLst>
                                            <p:cond delay="0"/>
                                          </p:stCondLst>
                                        </p:cTn>
                                        <p:tgtEl>
                                          <p:spTgt spid="5"/>
                                        </p:tgtEl>
                                        <p:attrNameLst>
                                          <p:attrName>style.visibility</p:attrName>
                                        </p:attrNameLst>
                                      </p:cBhvr>
                                      <p:to>
                                        <p:strVal val="visible"/>
                                      </p:to>
                                    </p:set>
                                    <p:animEffect transition="in" filter="fade">
                                      <p:cBhvr>
                                        <p:cTn id="11" dur="1170"/>
                                        <p:tgtEl>
                                          <p:spTgt spid="5"/>
                                        </p:tgtEl>
                                      </p:cBhvr>
                                    </p:animEffect>
                                  </p:childTnLst>
                                </p:cTn>
                              </p:par>
                            </p:childTnLst>
                          </p:cTn>
                        </p:par>
                        <p:par>
                          <p:cTn id="12" fill="hold">
                            <p:stCondLst>
                              <p:cond delay="21773"/>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34824"/>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49864"/>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3"/>
                                        </p:tgtEl>
                                        <p:attrNameLst>
                                          <p:attrName>style.visibility</p:attrName>
                                        </p:attrNameLst>
                                      </p:cBhvr>
                                      <p:to>
                                        <p:strVal val="visible"/>
                                      </p:to>
                                    </p:set>
                                    <p:animEffect transition="in" filter="fade">
                                      <p:cBhvr>
                                        <p:cTn id="23" dur="1170"/>
                                        <p:tgtEl>
                                          <p:spTgt spid="3"/>
                                        </p:tgtEl>
                                      </p:cBhvr>
                                    </p:animEffect>
                                  </p:childTnLst>
                                </p:cTn>
                              </p:par>
                            </p:childTnLst>
                          </p:cTn>
                        </p:par>
                        <p:par>
                          <p:cTn id="24" fill="hold">
                            <p:stCondLst>
                              <p:cond delay="55310"/>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69180"/>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70"/>
                                        <p:tgtEl>
                                          <p:spTgt spid="10"/>
                                        </p:tgtEl>
                                      </p:cBhvr>
                                    </p:animEffect>
                                  </p:childTnLst>
                                </p:cTn>
                              </p:par>
                            </p:childTnLst>
                          </p:cTn>
                        </p:par>
                        <p:par>
                          <p:cTn id="32" fill="hold">
                            <p:stCondLst>
                              <p:cond delay="80359"/>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70"/>
                                        <p:tgtEl>
                                          <p:spTgt spid="11"/>
                                        </p:tgtEl>
                                      </p:cBhvr>
                                    </p:animEffect>
                                  </p:childTnLst>
                                </p:cTn>
                              </p:par>
                            </p:childTnLst>
                          </p:cTn>
                        </p:par>
                        <p:par>
                          <p:cTn id="36" fill="hold">
                            <p:stCondLst>
                              <p:cond delay="91772"/>
                            </p:stCondLst>
                            <p:childTnLst>
                              <p:par>
                                <p:cTn id="37" presetID="1" presetClass="entr" presetSubtype="0" fill="hold" grpId="0" nodeType="afterEffect">
                                  <p:stCondLst>
                                    <p:cond delay="200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7" grpId="0"/>
      <p:bldP spid="8" grpId="0"/>
      <p:bldP spid="9" grpId="0"/>
      <p:bldP spid="10" grpId="0"/>
      <p:bldP spid="11" grpId="0"/>
      <p:bldP spid="12" grpId="0"/>
      <p:bldP spid="3"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0" y="4"/>
            <a:ext cx="12192000" cy="1015663"/>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GP de Canadá, aprovechándose de la mala clasificación de su compañero,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Sebastian</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Vettel,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consigue terminar en 4ª posición, por detrás de un gran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Valtteri</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confirmando el buen fin de semana </a:t>
            </a:r>
          </a:p>
          <a:p>
            <a:pP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de la escudería Williams Racing (</a:t>
            </a:r>
            <a:r>
              <a:rPr lang="es-ES" sz="2800" b="1" kern="1800" dirty="0">
                <a:solidFill>
                  <a:srgbClr val="FFC000"/>
                </a:solidFill>
                <a:latin typeface="Edwardian Script ITC" panose="030303020407070D0804" pitchFamily="66" charset="0"/>
                <a:ea typeface="Times New Roman" panose="02020603050405020304" pitchFamily="18" charset="0"/>
                <a:cs typeface="Times New Roman" panose="02020603050405020304" pitchFamily="18" charset="0"/>
              </a:rPr>
              <a:t>también por la remontada de Felipe Massa</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solidFill>
                <a:schemeClr val="bg1"/>
              </a:solidFill>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0C06BCE5-C37E-42FC-A81D-8744FD647BEC}"/>
              </a:ext>
            </a:extLst>
          </p:cNvPr>
          <p:cNvSpPr/>
          <p:nvPr/>
        </p:nvSpPr>
        <p:spPr>
          <a:xfrm>
            <a:off x="0" y="1120876"/>
            <a:ext cx="12192000" cy="1631216"/>
          </a:xfrm>
          <a:prstGeom prst="rect">
            <a:avLst/>
          </a:prstGeom>
        </p:spPr>
        <p:txBody>
          <a:bodyPr wrap="square">
            <a:spAutoFit/>
          </a:bodyPr>
          <a:lstStyle/>
          <a:p>
            <a:pPr algn="ctr">
              <a:lnSpc>
                <a:spcPts val="2400"/>
              </a:lnSpc>
              <a:spcAft>
                <a:spcPts val="0"/>
              </a:spcAft>
            </a:pP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En el Gran Premio de Austria, </a:t>
            </a:r>
          </a:p>
          <a:p>
            <a:pPr algn="ctr">
              <a:lnSpc>
                <a:spcPts val="2400"/>
              </a:lnSpc>
              <a:spcAft>
                <a:spcPts val="0"/>
              </a:spcAft>
            </a:pP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tras clasificarse en una 18º posición, abandona en la primera vuelta del GP, debido a un error del control </a:t>
            </a:r>
          </a:p>
          <a:p>
            <a:pPr>
              <a:lnSpc>
                <a:spcPts val="2400"/>
              </a:lnSpc>
              <a:spcAft>
                <a:spcPts val="0"/>
              </a:spcAft>
            </a:pP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del monoplaza, viéndose involucrado también Fernando Alonso, ya que el piloto español </a:t>
            </a:r>
          </a:p>
          <a:p>
            <a:pPr>
              <a:lnSpc>
                <a:spcPts val="2400"/>
              </a:lnSpc>
              <a:spcAft>
                <a:spcPts val="0"/>
              </a:spcAft>
            </a:pP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Estaba  justo detrás de él y, al intentar adelantarle por la izquierda, acabó por encima </a:t>
            </a:r>
          </a:p>
          <a:p>
            <a:pPr>
              <a:lnSpc>
                <a:spcPts val="2400"/>
              </a:lnSpc>
              <a:spcAft>
                <a:spcPts val="0"/>
              </a:spcAft>
            </a:pP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de las vallas de seguridad,</a:t>
            </a:r>
          </a:p>
        </p:txBody>
      </p:sp>
      <p:sp>
        <p:nvSpPr>
          <p:cNvPr id="7" name="Rectángulo 6">
            <a:extLst>
              <a:ext uri="{FF2B5EF4-FFF2-40B4-BE49-F238E27FC236}">
                <a16:creationId xmlns:a16="http://schemas.microsoft.com/office/drawing/2014/main" id="{7BF0A75A-A81D-4FE3-A2E2-E370F663772E}"/>
              </a:ext>
            </a:extLst>
          </p:cNvPr>
          <p:cNvSpPr/>
          <p:nvPr/>
        </p:nvSpPr>
        <p:spPr>
          <a:xfrm>
            <a:off x="0" y="5589630"/>
            <a:ext cx="12192000" cy="430887"/>
          </a:xfrm>
          <a:prstGeom prst="rect">
            <a:avLst/>
          </a:prstGeom>
        </p:spPr>
        <p:txBody>
          <a:bodyPr wrap="square">
            <a:spAutoFit/>
          </a:bodyPr>
          <a:lstStyle/>
          <a:p>
            <a:pPr algn="ctr">
              <a:lnSpc>
                <a:spcPts val="2400"/>
              </a:lnSpc>
              <a:spcAft>
                <a:spcPts val="0"/>
              </a:spcAft>
            </a:pPr>
            <a:r>
              <a:rPr lang="es-ES" sz="2800" b="1" kern="1800" dirty="0">
                <a:solidFill>
                  <a:schemeClr val="bg1"/>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Por suerte, los 2  pilotos salieron por su propio pie.</a:t>
            </a:r>
            <a:endParaRPr lang="es-MX" sz="2800" b="1" dirty="0">
              <a:solidFill>
                <a:schemeClr val="bg1"/>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C5878B12-CE68-4D97-9412-84B98CCBD54E}"/>
              </a:ext>
            </a:extLst>
          </p:cNvPr>
          <p:cNvSpPr/>
          <p:nvPr/>
        </p:nvSpPr>
        <p:spPr>
          <a:xfrm>
            <a:off x="0" y="5139820"/>
            <a:ext cx="12192000" cy="430887"/>
          </a:xfrm>
          <a:prstGeom prst="rect">
            <a:avLst/>
          </a:prstGeom>
        </p:spPr>
        <p:txBody>
          <a:bodyPr wrap="square">
            <a:spAutoFit/>
          </a:bodyPr>
          <a:lstStyle/>
          <a:p>
            <a:pPr lvl="0" algn="ctr">
              <a:lnSpc>
                <a:spcPts val="2400"/>
              </a:lnSpc>
            </a:pPr>
            <a:r>
              <a:rPr lang="es-ES" sz="2800" b="1" kern="1800" dirty="0">
                <a:solidFill>
                  <a:prstClr val="white"/>
                </a:solidFill>
                <a:effectLst>
                  <a:outerShdw blurRad="38100" dist="38100" dir="2700000" algn="tl">
                    <a:srgbClr val="000000">
                      <a:alpha val="43137"/>
                    </a:srgbClr>
                  </a:outerShdw>
                </a:effectLst>
                <a:latin typeface="Edwardian Script ITC" panose="030303020407070D0804" pitchFamily="66" charset="0"/>
                <a:ea typeface="Times New Roman" panose="02020603050405020304" pitchFamily="18" charset="0"/>
                <a:cs typeface="Times New Roman" panose="02020603050405020304" pitchFamily="18" charset="0"/>
              </a:rPr>
              <a:t> por culpa del mal control del sobreviraje del monoplaza del piloto finlandés.</a:t>
            </a:r>
            <a:endParaRPr lang="es-MX" sz="2800" b="1" dirty="0">
              <a:solidFill>
                <a:prstClr val="white"/>
              </a:solidFill>
              <a:effectLst>
                <a:outerShdw blurRad="38100" dist="38100" dir="2700000" algn="tl">
                  <a:srgbClr val="000000">
                    <a:alpha val="43137"/>
                  </a:srgbClr>
                </a:outerShdw>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F2223B19-4A1F-4669-9EFE-70271E87E514}"/>
              </a:ext>
            </a:extLst>
          </p:cNvPr>
          <p:cNvSpPr/>
          <p:nvPr/>
        </p:nvSpPr>
        <p:spPr>
          <a:xfrm>
            <a:off x="0" y="6091083"/>
            <a:ext cx="12192000" cy="738664"/>
          </a:xfrm>
          <a:prstGeom prst="rect">
            <a:avLst/>
          </a:prstGeom>
        </p:spPr>
        <p:txBody>
          <a:bodyPr wrap="square">
            <a:spAutoFit/>
          </a:bodyPr>
          <a:lstStyle/>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Silverstone</a:t>
            </a: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 clasifica en una floja quinta posición y en carrera acaba octavo luego de que la lluvia que llegó al circuito </a:t>
            </a:r>
          </a:p>
          <a:p>
            <a:pPr algn="ctr">
              <a:lnSpc>
                <a:spcPts val="2400"/>
              </a:lnSpc>
              <a:spcAft>
                <a:spcPts val="0"/>
              </a:spcAft>
            </a:pPr>
            <a:r>
              <a:rPr lang="es-ES" sz="2800" b="1" kern="1800" dirty="0">
                <a:solidFill>
                  <a:schemeClr val="bg1"/>
                </a:solidFill>
                <a:latin typeface="Edwardian Script ITC" panose="030303020407070D0804" pitchFamily="66" charset="0"/>
                <a:ea typeface="Times New Roman" panose="02020603050405020304" pitchFamily="18" charset="0"/>
                <a:cs typeface="Times New Roman" panose="02020603050405020304" pitchFamily="18" charset="0"/>
              </a:rPr>
              <a:t>en el tramo final de la carrera no le beneficiara, lo contrario que le sucedió a su compañero que acabó en el podio.</a:t>
            </a:r>
            <a:endParaRPr lang="es-MX" sz="2800" b="1" dirty="0">
              <a:solidFill>
                <a:schemeClr val="bg1"/>
              </a:solidFill>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CuadroTexto 9">
            <a:extLst>
              <a:ext uri="{FF2B5EF4-FFF2-40B4-BE49-F238E27FC236}">
                <a16:creationId xmlns:a16="http://schemas.microsoft.com/office/drawing/2014/main" id="{02BE14EF-0030-4F71-884A-095396EAF9D7}"/>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1358827633"/>
      </p:ext>
    </p:extLst>
  </p:cSld>
  <p:clrMapOvr>
    <a:masterClrMapping/>
  </p:clrMapOvr>
  <mc:AlternateContent xmlns:mc="http://schemas.openxmlformats.org/markup-compatibility/2006" xmlns:p14="http://schemas.microsoft.com/office/powerpoint/2010/main">
    <mc:Choice Requires="p14">
      <p:transition spd="slow" p14:dur="2000" advTm="0">
        <p14:doors dir="vert"/>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500"/>
                                  </p:stCondLst>
                                  <p:iterate type="lt">
                                    <p:tmPct val="10000"/>
                                  </p:iterate>
                                  <p:childTnLst>
                                    <p:set>
                                      <p:cBhvr>
                                        <p:cTn id="6" dur="1" fill="hold">
                                          <p:stCondLst>
                                            <p:cond delay="0"/>
                                          </p:stCondLst>
                                        </p:cTn>
                                        <p:tgtEl>
                                          <p:spTgt spid="4"/>
                                        </p:tgtEl>
                                        <p:attrNameLst>
                                          <p:attrName>style.visibility</p:attrName>
                                        </p:attrNameLst>
                                      </p:cBhvr>
                                      <p:to>
                                        <p:strVal val="visible"/>
                                      </p:to>
                                    </p:set>
                                    <p:animEffect transition="in" filter="fade">
                                      <p:cBhvr>
                                        <p:cTn id="7" dur="1170"/>
                                        <p:tgtEl>
                                          <p:spTgt spid="4"/>
                                        </p:tgtEl>
                                      </p:cBhvr>
                                    </p:animEffect>
                                  </p:childTnLst>
                                </p:cTn>
                              </p:par>
                            </p:childTnLst>
                          </p:cTn>
                        </p:par>
                        <p:par>
                          <p:cTn id="8" fill="hold">
                            <p:stCondLst>
                              <p:cond delay="28814"/>
                            </p:stCondLst>
                            <p:childTnLst>
                              <p:par>
                                <p:cTn id="9" presetID="10" presetClass="entr" presetSubtype="0" fill="hold" grpId="0" nodeType="afterEffect">
                                  <p:stCondLst>
                                    <p:cond delay="1000"/>
                                  </p:stCondLst>
                                  <p:iterate type="lt">
                                    <p:tmPct val="10000"/>
                                  </p:iterate>
                                  <p:childTnLst>
                                    <p:set>
                                      <p:cBhvr>
                                        <p:cTn id="10" dur="1" fill="hold">
                                          <p:stCondLst>
                                            <p:cond delay="0"/>
                                          </p:stCondLst>
                                        </p:cTn>
                                        <p:tgtEl>
                                          <p:spTgt spid="6"/>
                                        </p:tgtEl>
                                        <p:attrNameLst>
                                          <p:attrName>style.visibility</p:attrName>
                                        </p:attrNameLst>
                                      </p:cBhvr>
                                      <p:to>
                                        <p:strVal val="visible"/>
                                      </p:to>
                                    </p:set>
                                    <p:animEffect transition="in" filter="fade">
                                      <p:cBhvr>
                                        <p:cTn id="11" dur="1170"/>
                                        <p:tgtEl>
                                          <p:spTgt spid="6"/>
                                        </p:tgtEl>
                                      </p:cBhvr>
                                    </p:animEffect>
                                  </p:childTnLst>
                                </p:cTn>
                              </p:par>
                            </p:childTnLst>
                          </p:cTn>
                        </p:par>
                        <p:par>
                          <p:cTn id="12" fill="hold">
                            <p:stCondLst>
                              <p:cond delay="63861"/>
                            </p:stCondLst>
                            <p:childTnLst>
                              <p:par>
                                <p:cTn id="13" presetID="10" presetClass="entr" presetSubtype="0" fill="hold" grpId="0" nodeType="afterEffect">
                                  <p:stCondLst>
                                    <p:cond delay="1500"/>
                                  </p:stCondLst>
                                  <p:iterate type="lt">
                                    <p:tmPct val="10000"/>
                                  </p:iterate>
                                  <p:childTnLst>
                                    <p:set>
                                      <p:cBhvr>
                                        <p:cTn id="14" dur="1" fill="hold">
                                          <p:stCondLst>
                                            <p:cond delay="0"/>
                                          </p:stCondLst>
                                        </p:cTn>
                                        <p:tgtEl>
                                          <p:spTgt spid="8"/>
                                        </p:tgtEl>
                                        <p:attrNameLst>
                                          <p:attrName>style.visibility</p:attrName>
                                        </p:attrNameLst>
                                      </p:cBhvr>
                                      <p:to>
                                        <p:strVal val="visible"/>
                                      </p:to>
                                    </p:set>
                                    <p:animEffect transition="in" filter="fade">
                                      <p:cBhvr>
                                        <p:cTn id="15" dur="1170"/>
                                        <p:tgtEl>
                                          <p:spTgt spid="8"/>
                                        </p:tgtEl>
                                      </p:cBhvr>
                                    </p:animEffect>
                                  </p:childTnLst>
                                </p:cTn>
                              </p:par>
                            </p:childTnLst>
                          </p:cTn>
                        </p:par>
                        <p:par>
                          <p:cTn id="16" fill="hold">
                            <p:stCondLst>
                              <p:cond delay="74136"/>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81337"/>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106556"/>
                            </p:stCondLst>
                            <p:childTnLst>
                              <p:par>
                                <p:cTn id="25" presetID="1" presetClass="entr" presetSubtype="0" fill="hold" grpId="0" nodeType="afterEffect">
                                  <p:stCondLst>
                                    <p:cond delay="2000"/>
                                  </p:stCondLst>
                                  <p:childTnLst>
                                    <p:set>
                                      <p:cBhvr>
                                        <p:cTn id="26"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Lst>
  </p:timing>
</p:sld>
</file>

<file path=ppt/slides/slide46.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pic>
        <p:nvPicPr>
          <p:cNvPr id="5" name="Imagen 4" descr="Imagen que contiene carretera, exterior, montar, edificio&#10;&#10;Descripción generada con confianza muy alta">
            <a:extLst>
              <a:ext uri="{FF2B5EF4-FFF2-40B4-BE49-F238E27FC236}">
                <a16:creationId xmlns:a16="http://schemas.microsoft.com/office/drawing/2014/main" id="{E1940F3B-1E42-4C46-ACF4-7BEDD990A53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870159"/>
            <a:ext cx="6828504" cy="5121378"/>
          </a:xfrm>
          <a:prstGeom prst="rect">
            <a:avLst/>
          </a:prstGeom>
          <a:effectLst>
            <a:softEdge rad="317500"/>
          </a:effectLst>
        </p:spPr>
      </p:pic>
      <p:sp>
        <p:nvSpPr>
          <p:cNvPr id="4" name="Rectángulo 3">
            <a:extLst>
              <a:ext uri="{FF2B5EF4-FFF2-40B4-BE49-F238E27FC236}">
                <a16:creationId xmlns:a16="http://schemas.microsoft.com/office/drawing/2014/main" id="{9CC27719-F0D3-4568-9E65-4496D5F733C4}"/>
              </a:ext>
            </a:extLst>
          </p:cNvPr>
          <p:cNvSpPr/>
          <p:nvPr/>
        </p:nvSpPr>
        <p:spPr>
          <a:xfrm>
            <a:off x="0" y="44245"/>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Hungría el y su compañero hacen una excelente salida, superando a los 2 pilotos de Mercedes,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al momento de la presencia del coche de seguridad tras el abandono de Nico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Hulkenberg</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comunicaba por radio que sufría una repentina perdida de potencia.</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6" name="Rectángulo 5">
            <a:extLst>
              <a:ext uri="{FF2B5EF4-FFF2-40B4-BE49-F238E27FC236}">
                <a16:creationId xmlns:a16="http://schemas.microsoft.com/office/drawing/2014/main" id="{BE7E6D84-F54A-4900-A627-71C3EC41A520}"/>
              </a:ext>
            </a:extLst>
          </p:cNvPr>
          <p:cNvSpPr/>
          <p:nvPr/>
        </p:nvSpPr>
        <p:spPr>
          <a:xfrm>
            <a:off x="6828502" y="1267661"/>
            <a:ext cx="5363498" cy="1015663"/>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pesar del intento del equipo de reestablecer el coche, acabó abandonando en la vuelta 57, perdiendo una opción para Ferrari de hacer 1-2.</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7" name="Rectángulo 6">
            <a:extLst>
              <a:ext uri="{FF2B5EF4-FFF2-40B4-BE49-F238E27FC236}">
                <a16:creationId xmlns:a16="http://schemas.microsoft.com/office/drawing/2014/main" id="{2C6E3382-E7B7-4E61-85B8-8937A87A9D06}"/>
              </a:ext>
            </a:extLst>
          </p:cNvPr>
          <p:cNvSpPr/>
          <p:nvPr/>
        </p:nvSpPr>
        <p:spPr>
          <a:xfrm>
            <a:off x="6813754" y="2388543"/>
            <a:ext cx="5378245"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El 19 de agosto de 2015, Ferrari confirma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la continuidad de Kimi por un año más.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3063702B-A88A-451B-8692-A9ACBA729200}"/>
              </a:ext>
            </a:extLst>
          </p:cNvPr>
          <p:cNvSpPr/>
          <p:nvPr/>
        </p:nvSpPr>
        <p:spPr>
          <a:xfrm>
            <a:off x="6813754" y="3184956"/>
            <a:ext cx="5378245"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regreso de las vacaciones, Kimi acaba séptimo en Spa luego de remontar desde el puesto 16°.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B9FE6C93-A9F4-4C32-8A80-70866B3AC845}"/>
              </a:ext>
            </a:extLst>
          </p:cNvPr>
          <p:cNvSpPr/>
          <p:nvPr/>
        </p:nvSpPr>
        <p:spPr>
          <a:xfrm>
            <a:off x="6563032" y="4025608"/>
            <a:ext cx="5628967"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Monza</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clasifica segundo,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una mala salida en la carrera, le lleva a acabar 5°.</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0" name="Rectángulo 9">
            <a:extLst>
              <a:ext uri="{FF2B5EF4-FFF2-40B4-BE49-F238E27FC236}">
                <a16:creationId xmlns:a16="http://schemas.microsoft.com/office/drawing/2014/main" id="{729435D7-2FC7-4E82-9BD7-1C8E1684A4F5}"/>
              </a:ext>
            </a:extLst>
          </p:cNvPr>
          <p:cNvSpPr/>
          <p:nvPr/>
        </p:nvSpPr>
        <p:spPr>
          <a:xfrm>
            <a:off x="6828502" y="4822026"/>
            <a:ext cx="5363497"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Singapur regresa al podio con un tercer lugar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y en Japón acaba 4°.</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C65A9685-FC95-4FF2-9A36-C6D6F1C6E7F1}"/>
              </a:ext>
            </a:extLst>
          </p:cNvPr>
          <p:cNvSpPr/>
          <p:nvPr/>
        </p:nvSpPr>
        <p:spPr>
          <a:xfrm>
            <a:off x="0" y="5781367"/>
            <a:ext cx="12192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Sochi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se disputaba en las últimas vueltas el último escalón del podio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Valtteri</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luego de haber pasado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Sergio Pérez que tenía los neumáticos desgastados, pero en la última vuelta, llegando a la curva 5,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ambos pilotos se tocan, haciendo abandonar al de Williams y Räikkönen acabó quinto con el alerón delantero tocado.</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CuadroTexto 11">
            <a:extLst>
              <a:ext uri="{FF2B5EF4-FFF2-40B4-BE49-F238E27FC236}">
                <a16:creationId xmlns:a16="http://schemas.microsoft.com/office/drawing/2014/main" id="{CB845F6F-CA26-42B0-ADFD-8005CB3F28AC}"/>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3855684162"/>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50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25000" fill="hold"/>
                                        <p:tgtEl>
                                          <p:spTgt spid="5"/>
                                        </p:tgtEl>
                                        <p:attrNameLst>
                                          <p:attrName>ppt_x</p:attrName>
                                        </p:attrNameLst>
                                      </p:cBhvr>
                                      <p:tavLst>
                                        <p:tav tm="0">
                                          <p:val>
                                            <p:strVal val="0-#ppt_w/2"/>
                                          </p:val>
                                        </p:tav>
                                        <p:tav tm="100000">
                                          <p:val>
                                            <p:strVal val="#ppt_x"/>
                                          </p:val>
                                        </p:tav>
                                      </p:tavLst>
                                    </p:anim>
                                    <p:anim calcmode="lin" valueType="num">
                                      <p:cBhvr additive="base">
                                        <p:cTn id="8" dur="25000" fill="hold"/>
                                        <p:tgtEl>
                                          <p:spTgt spid="5"/>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26357"/>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6"/>
                                        </p:tgtEl>
                                        <p:attrNameLst>
                                          <p:attrName>style.visibility</p:attrName>
                                        </p:attrNameLst>
                                      </p:cBhvr>
                                      <p:to>
                                        <p:strVal val="visible"/>
                                      </p:to>
                                    </p:set>
                                    <p:animEffect transition="in" filter="fade">
                                      <p:cBhvr>
                                        <p:cTn id="15" dur="1170"/>
                                        <p:tgtEl>
                                          <p:spTgt spid="6"/>
                                        </p:tgtEl>
                                      </p:cBhvr>
                                    </p:animEffect>
                                  </p:childTnLst>
                                </p:cTn>
                              </p:par>
                            </p:childTnLst>
                          </p:cTn>
                        </p:par>
                        <p:par>
                          <p:cTn id="16" fill="hold">
                            <p:stCondLst>
                              <p:cond delay="41982"/>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7"/>
                                        </p:tgtEl>
                                        <p:attrNameLst>
                                          <p:attrName>style.visibility</p:attrName>
                                        </p:attrNameLst>
                                      </p:cBhvr>
                                      <p:to>
                                        <p:strVal val="visible"/>
                                      </p:to>
                                    </p:set>
                                    <p:animEffect transition="in" filter="fade">
                                      <p:cBhvr>
                                        <p:cTn id="19" dur="1170"/>
                                        <p:tgtEl>
                                          <p:spTgt spid="7"/>
                                        </p:tgtEl>
                                      </p:cBhvr>
                                    </p:animEffect>
                                  </p:childTnLst>
                                </p:cTn>
                              </p:par>
                            </p:childTnLst>
                          </p:cTn>
                        </p:par>
                        <p:par>
                          <p:cTn id="20" fill="hold">
                            <p:stCondLst>
                              <p:cond delay="51640"/>
                            </p:stCondLst>
                            <p:childTnLst>
                              <p:par>
                                <p:cTn id="21" presetID="10" presetClass="entr" presetSubtype="0" fill="hold" grpId="0" nodeType="afterEffect">
                                  <p:stCondLst>
                                    <p:cond delay="1000"/>
                                  </p:stCondLst>
                                  <p:iterate type="lt">
                                    <p:tmPct val="10000"/>
                                  </p:iterate>
                                  <p:childTnLst>
                                    <p:set>
                                      <p:cBhvr>
                                        <p:cTn id="22" dur="1" fill="hold">
                                          <p:stCondLst>
                                            <p:cond delay="0"/>
                                          </p:stCondLst>
                                        </p:cTn>
                                        <p:tgtEl>
                                          <p:spTgt spid="8"/>
                                        </p:tgtEl>
                                        <p:attrNameLst>
                                          <p:attrName>style.visibility</p:attrName>
                                        </p:attrNameLst>
                                      </p:cBhvr>
                                      <p:to>
                                        <p:strVal val="visible"/>
                                      </p:to>
                                    </p:set>
                                    <p:animEffect transition="in" filter="fade">
                                      <p:cBhvr>
                                        <p:cTn id="23" dur="1170"/>
                                        <p:tgtEl>
                                          <p:spTgt spid="8"/>
                                        </p:tgtEl>
                                      </p:cBhvr>
                                    </p:animEffect>
                                  </p:childTnLst>
                                </p:cTn>
                              </p:par>
                            </p:childTnLst>
                          </p:cTn>
                        </p:par>
                        <p:par>
                          <p:cTn id="24" fill="hold">
                            <p:stCondLst>
                              <p:cond delay="63053"/>
                            </p:stCondLst>
                            <p:childTnLst>
                              <p:par>
                                <p:cTn id="25" presetID="10" presetClass="entr" presetSubtype="0" fill="hold" grpId="0" nodeType="afterEffect">
                                  <p:stCondLst>
                                    <p:cond delay="1000"/>
                                  </p:stCondLst>
                                  <p:iterate type="lt">
                                    <p:tmPct val="10000"/>
                                  </p:iterate>
                                  <p:childTnLst>
                                    <p:set>
                                      <p:cBhvr>
                                        <p:cTn id="26" dur="1" fill="hold">
                                          <p:stCondLst>
                                            <p:cond delay="0"/>
                                          </p:stCondLst>
                                        </p:cTn>
                                        <p:tgtEl>
                                          <p:spTgt spid="9"/>
                                        </p:tgtEl>
                                        <p:attrNameLst>
                                          <p:attrName>style.visibility</p:attrName>
                                        </p:attrNameLst>
                                      </p:cBhvr>
                                      <p:to>
                                        <p:strVal val="visible"/>
                                      </p:to>
                                    </p:set>
                                    <p:animEffect transition="in" filter="fade">
                                      <p:cBhvr>
                                        <p:cTn id="27" dur="1170"/>
                                        <p:tgtEl>
                                          <p:spTgt spid="9"/>
                                        </p:tgtEl>
                                      </p:cBhvr>
                                    </p:animEffect>
                                  </p:childTnLst>
                                </p:cTn>
                              </p:par>
                            </p:childTnLst>
                          </p:cTn>
                        </p:par>
                        <p:par>
                          <p:cTn id="28" fill="hold">
                            <p:stCondLst>
                              <p:cond delay="73413"/>
                            </p:stCondLst>
                            <p:childTnLst>
                              <p:par>
                                <p:cTn id="29" presetID="10" presetClass="entr" presetSubtype="0" fill="hold" grpId="0" nodeType="afterEffect">
                                  <p:stCondLst>
                                    <p:cond delay="10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70"/>
                                        <p:tgtEl>
                                          <p:spTgt spid="10"/>
                                        </p:tgtEl>
                                      </p:cBhvr>
                                    </p:animEffect>
                                  </p:childTnLst>
                                </p:cTn>
                              </p:par>
                            </p:childTnLst>
                          </p:cTn>
                        </p:par>
                        <p:par>
                          <p:cTn id="32" fill="hold">
                            <p:stCondLst>
                              <p:cond delay="82018"/>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70"/>
                                        <p:tgtEl>
                                          <p:spTgt spid="11"/>
                                        </p:tgtEl>
                                      </p:cBhvr>
                                    </p:animEffect>
                                  </p:childTnLst>
                                </p:cTn>
                              </p:par>
                            </p:childTnLst>
                          </p:cTn>
                        </p:par>
                        <p:par>
                          <p:cTn id="36" fill="hold">
                            <p:stCondLst>
                              <p:cond delay="116597"/>
                            </p:stCondLst>
                            <p:childTnLst>
                              <p:par>
                                <p:cTn id="37" presetID="1" presetClass="entr" presetSubtype="0" fill="hold" grpId="0" nodeType="afterEffect">
                                  <p:stCondLst>
                                    <p:cond delay="2000"/>
                                  </p:stCondLst>
                                  <p:childTnLst>
                                    <p:set>
                                      <p:cBhvr>
                                        <p:cTn id="38" dur="1" fill="hold">
                                          <p:stCondLst>
                                            <p:cond delay="0"/>
                                          </p:stCondLst>
                                        </p:cTn>
                                        <p:tgtEl>
                                          <p:spTgt spid="1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p:bldP spid="7" grpId="0"/>
      <p:bldP spid="8" grpId="0"/>
      <p:bldP spid="9" grpId="0"/>
      <p:bldP spid="10" grpId="0"/>
      <p:bldP spid="11" grpId="0"/>
      <p:bldP spid="12" grpId="0"/>
    </p:bldLst>
  </p:timing>
</p:sld>
</file>

<file path=ppt/slides/slide47.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40000"/>
            <a:lum/>
          </a:blip>
          <a:srcRect/>
          <a:stretch>
            <a:fillRect/>
          </a:stretch>
        </a:blipFill>
        <a:effectLst/>
      </p:bgPr>
    </p:bg>
    <p:spTree>
      <p:nvGrpSpPr>
        <p:cNvPr id="1" name=""/>
        <p:cNvGrpSpPr/>
        <p:nvPr/>
      </p:nvGrpSpPr>
      <p:grpSpPr>
        <a:xfrm>
          <a:off x="0" y="0"/>
          <a:ext cx="0" cy="0"/>
          <a:chOff x="0" y="0"/>
          <a:chExt cx="0" cy="0"/>
        </a:xfrm>
      </p:grpSpPr>
      <p:sp>
        <p:nvSpPr>
          <p:cNvPr id="4" name="Rectángulo 3">
            <a:extLst>
              <a:ext uri="{FF2B5EF4-FFF2-40B4-BE49-F238E27FC236}">
                <a16:creationId xmlns:a16="http://schemas.microsoft.com/office/drawing/2014/main" id="{9CC27719-F0D3-4568-9E65-4496D5F733C4}"/>
              </a:ext>
            </a:extLst>
          </p:cNvPr>
          <p:cNvSpPr/>
          <p:nvPr/>
        </p:nvSpPr>
        <p:spPr>
          <a:xfrm>
            <a:off x="5840362" y="339211"/>
            <a:ext cx="6351638"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Pero después sería relegado a la octava posición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al ser sancionado con 30  segundos por el incidente con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Bottas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pic>
        <p:nvPicPr>
          <p:cNvPr id="5" name="Imagen 4" descr="Imagen que contiene carretera, hierba, exterior, conducir&#10;&#10;Descripción generada con confianza muy alta">
            <a:extLst>
              <a:ext uri="{FF2B5EF4-FFF2-40B4-BE49-F238E27FC236}">
                <a16:creationId xmlns:a16="http://schemas.microsoft.com/office/drawing/2014/main" id="{A519EEDE-653A-443E-A55D-71727E9002A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75554" y="2713703"/>
            <a:ext cx="6216446" cy="4144297"/>
          </a:xfrm>
          <a:prstGeom prst="rect">
            <a:avLst/>
          </a:prstGeom>
          <a:effectLst>
            <a:softEdge rad="317500"/>
          </a:effectLst>
        </p:spPr>
      </p:pic>
      <p:pic>
        <p:nvPicPr>
          <p:cNvPr id="6" name="Imagen 5" descr="Imagen que contiene carretera, camión, exterior, plano&#10;&#10;Descripción generada con confianza muy alta">
            <a:extLst>
              <a:ext uri="{FF2B5EF4-FFF2-40B4-BE49-F238E27FC236}">
                <a16:creationId xmlns:a16="http://schemas.microsoft.com/office/drawing/2014/main" id="{BAA3C920-B99F-42F0-B4B4-198FEE23C69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1"/>
            <a:ext cx="5973096" cy="3309194"/>
          </a:xfrm>
          <a:prstGeom prst="rect">
            <a:avLst/>
          </a:prstGeom>
          <a:effectLst>
            <a:softEdge rad="317500"/>
          </a:effectLst>
        </p:spPr>
      </p:pic>
      <p:sp>
        <p:nvSpPr>
          <p:cNvPr id="7" name="Rectángulo 6">
            <a:extLst>
              <a:ext uri="{FF2B5EF4-FFF2-40B4-BE49-F238E27FC236}">
                <a16:creationId xmlns:a16="http://schemas.microsoft.com/office/drawing/2014/main" id="{460CB375-11F3-45D2-B643-9C6DA96ABE74}"/>
              </a:ext>
            </a:extLst>
          </p:cNvPr>
          <p:cNvSpPr/>
          <p:nvPr/>
        </p:nvSpPr>
        <p:spPr>
          <a:xfrm>
            <a:off x="6096000" y="1106126"/>
            <a:ext cx="6096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la gira americana, el finlandés abandona en Austin y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Mexico</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 y acaba 4° en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Interlagos</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8" name="Rectángulo 7">
            <a:extLst>
              <a:ext uri="{FF2B5EF4-FFF2-40B4-BE49-F238E27FC236}">
                <a16:creationId xmlns:a16="http://schemas.microsoft.com/office/drawing/2014/main" id="{229C2BF7-BCCA-42C6-BFB3-18EBF74EFE3B}"/>
              </a:ext>
            </a:extLst>
          </p:cNvPr>
          <p:cNvSpPr/>
          <p:nvPr/>
        </p:nvSpPr>
        <p:spPr>
          <a:xfrm>
            <a:off x="6096000" y="1932043"/>
            <a:ext cx="6096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Cierra la temporada acabando 3°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en el Gran Premio de Abu Dabi.</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9" name="Rectángulo 8">
            <a:extLst>
              <a:ext uri="{FF2B5EF4-FFF2-40B4-BE49-F238E27FC236}">
                <a16:creationId xmlns:a16="http://schemas.microsoft.com/office/drawing/2014/main" id="{C2007424-5C9F-4EF4-8140-4CD479167781}"/>
              </a:ext>
            </a:extLst>
          </p:cNvPr>
          <p:cNvSpPr/>
          <p:nvPr/>
        </p:nvSpPr>
        <p:spPr>
          <a:xfrm>
            <a:off x="0" y="3598605"/>
            <a:ext cx="6096000" cy="488595"/>
          </a:xfrm>
          <a:prstGeom prst="rect">
            <a:avLst/>
          </a:prstGeom>
        </p:spPr>
        <p:txBody>
          <a:bodyPr wrap="square">
            <a:spAutoFit/>
          </a:bodyPr>
          <a:lstStyle/>
          <a:p>
            <a:pPr algn="ctr">
              <a:lnSpc>
                <a:spcPts val="3000"/>
              </a:lnSpc>
            </a:pPr>
            <a:r>
              <a:rPr lang="es-ES" sz="3200" b="1" kern="0" dirty="0">
                <a:ln>
                  <a:solidFill>
                    <a:srgbClr val="996633"/>
                  </a:solidFill>
                </a:ln>
                <a:solidFill>
                  <a:srgbClr val="FFC000"/>
                </a:solidFill>
                <a:latin typeface="Algerian" panose="04020705040A02060702" pitchFamily="82" charset="0"/>
                <a:cs typeface="Arial"/>
              </a:rPr>
              <a:t>Vueltas rápidas en </a:t>
            </a:r>
            <a:r>
              <a:rPr lang="es-ES" sz="3200" b="1" kern="0" dirty="0" err="1">
                <a:ln>
                  <a:solidFill>
                    <a:srgbClr val="996633"/>
                  </a:solidFill>
                </a:ln>
                <a:solidFill>
                  <a:srgbClr val="FFC000"/>
                </a:solidFill>
                <a:latin typeface="Algerian" panose="04020705040A02060702" pitchFamily="82" charset="0"/>
                <a:cs typeface="Arial"/>
              </a:rPr>
              <a:t>GP´s</a:t>
            </a:r>
            <a:endParaRPr lang="es-MX" sz="3200" b="1" kern="0" dirty="0">
              <a:ln>
                <a:solidFill>
                  <a:srgbClr val="996633"/>
                </a:solidFill>
              </a:ln>
              <a:solidFill>
                <a:srgbClr val="FFC000"/>
              </a:solidFill>
              <a:latin typeface="Algerian" panose="04020705040A02060702" pitchFamily="82" charset="0"/>
              <a:cs typeface="Arial"/>
            </a:endParaRPr>
          </a:p>
        </p:txBody>
      </p:sp>
      <p:sp>
        <p:nvSpPr>
          <p:cNvPr id="10" name="Rectángulo 9">
            <a:extLst>
              <a:ext uri="{FF2B5EF4-FFF2-40B4-BE49-F238E27FC236}">
                <a16:creationId xmlns:a16="http://schemas.microsoft.com/office/drawing/2014/main" id="{9DD3CC31-7895-48F7-89F6-B645BDCAB788}"/>
              </a:ext>
            </a:extLst>
          </p:cNvPr>
          <p:cNvSpPr/>
          <p:nvPr/>
        </p:nvSpPr>
        <p:spPr>
          <a:xfrm>
            <a:off x="0" y="4247535"/>
            <a:ext cx="6096000" cy="707886"/>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 Kimi Räikkönen se le conoce como un piloto que hace muchas vueltas rápidas, especialmente, en día de carreras.</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1" name="Rectángulo 10">
            <a:extLst>
              <a:ext uri="{FF2B5EF4-FFF2-40B4-BE49-F238E27FC236}">
                <a16:creationId xmlns:a16="http://schemas.microsoft.com/office/drawing/2014/main" id="{FBABAC5F-D53C-4ECF-8041-BAC576A4021B}"/>
              </a:ext>
            </a:extLst>
          </p:cNvPr>
          <p:cNvSpPr/>
          <p:nvPr/>
        </p:nvSpPr>
        <p:spPr>
          <a:xfrm>
            <a:off x="0" y="5043947"/>
            <a:ext cx="6096000" cy="1046440"/>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Sus 43 vueltas rápidas le confirman como tal y es,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con esta cifra, el segundo piloto histórico en el total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este gran logro, superando a Alain </a:t>
            </a:r>
            <a:r>
              <a:rPr lang="es-ES" sz="2800" b="1" kern="1800" dirty="0" err="1">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Prost</a:t>
            </a: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2" name="Rectángulo 11">
            <a:extLst>
              <a:ext uri="{FF2B5EF4-FFF2-40B4-BE49-F238E27FC236}">
                <a16:creationId xmlns:a16="http://schemas.microsoft.com/office/drawing/2014/main" id="{545B357E-C426-429E-94A4-1F1F225F5CE2}"/>
              </a:ext>
            </a:extLst>
          </p:cNvPr>
          <p:cNvSpPr/>
          <p:nvPr/>
        </p:nvSpPr>
        <p:spPr>
          <a:xfrm>
            <a:off x="0" y="6150078"/>
            <a:ext cx="6096000" cy="738664"/>
          </a:xfrm>
          <a:prstGeom prst="rect">
            <a:avLst/>
          </a:prstGeom>
        </p:spPr>
        <p:txBody>
          <a:bodyPr wrap="square">
            <a:spAutoFit/>
          </a:bodyPr>
          <a:lstStyle/>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Su última vuelta rápida la estableció en el Gran Premio </a:t>
            </a:r>
          </a:p>
          <a:p>
            <a:pPr algn="ctr">
              <a:lnSpc>
                <a:spcPts val="2400"/>
              </a:lnSpc>
              <a:spcAft>
                <a:spcPts val="0"/>
              </a:spcAft>
            </a:pPr>
            <a:r>
              <a:rPr lang="es-ES" sz="2800" b="1" kern="1800" dirty="0">
                <a:solidFill>
                  <a:srgbClr val="000000"/>
                </a:solidFill>
                <a:latin typeface="Edwardian Script ITC" panose="030303020407070D0804" pitchFamily="66" charset="0"/>
                <a:ea typeface="Times New Roman" panose="02020603050405020304" pitchFamily="18" charset="0"/>
                <a:cs typeface="Times New Roman" panose="02020603050405020304" pitchFamily="18" charset="0"/>
              </a:rPr>
              <a:t>de Hungría de 2016  con un tiempo de 1.23.086</a:t>
            </a:r>
            <a:endParaRPr lang="es-MX" sz="2800" b="1" dirty="0">
              <a:effectLst/>
              <a:latin typeface="Edwardian Script ITC" panose="030303020407070D0804" pitchFamily="66" charset="0"/>
              <a:ea typeface="Calibri" panose="020F0502020204030204" pitchFamily="34" charset="0"/>
              <a:cs typeface="Times New Roman" panose="02020603050405020304" pitchFamily="18" charset="0"/>
            </a:endParaRPr>
          </a:p>
        </p:txBody>
      </p:sp>
      <p:sp>
        <p:nvSpPr>
          <p:cNvPr id="13" name="CuadroTexto 12">
            <a:extLst>
              <a:ext uri="{FF2B5EF4-FFF2-40B4-BE49-F238E27FC236}">
                <a16:creationId xmlns:a16="http://schemas.microsoft.com/office/drawing/2014/main" id="{915948CA-B5D1-43CB-A14B-852C418FC5D5}"/>
              </a:ext>
            </a:extLst>
          </p:cNvPr>
          <p:cNvSpPr txBox="1"/>
          <p:nvPr/>
        </p:nvSpPr>
        <p:spPr>
          <a:xfrm>
            <a:off x="12194383" y="0"/>
            <a:ext cx="237566" cy="369332"/>
          </a:xfrm>
          <a:prstGeom prst="rect">
            <a:avLst/>
          </a:prstGeom>
          <a:noFill/>
        </p:spPr>
        <p:txBody>
          <a:bodyPr wrap="none" rtlCol="0">
            <a:spAutoFit/>
          </a:bodyPr>
          <a:lstStyle/>
          <a:p>
            <a:r>
              <a:rPr lang="es-ES" dirty="0"/>
              <a:t> </a:t>
            </a:r>
            <a:endParaRPr lang="es-MX" dirty="0"/>
          </a:p>
        </p:txBody>
      </p:sp>
    </p:spTree>
    <p:extLst>
      <p:ext uri="{BB962C8B-B14F-4D97-AF65-F5344CB8AC3E}">
        <p14:creationId xmlns:p14="http://schemas.microsoft.com/office/powerpoint/2010/main" val="2507694584"/>
      </p:ext>
    </p:extLst>
  </p:cSld>
  <p:clrMapOvr>
    <a:masterClrMapping/>
  </p:clrMapOvr>
  <mc:AlternateContent xmlns:mc="http://schemas.openxmlformats.org/markup-compatibility/2006" xmlns:p14="http://schemas.microsoft.com/office/powerpoint/2010/main">
    <mc:Choice Requires="p14">
      <p:transition spd="slow" p14:dur="2000" advTm="0">
        <p14:ripple dir="ld"/>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2" fill="hold" nodeType="afterEffect">
                                  <p:stCondLst>
                                    <p:cond delay="50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11000" fill="hold"/>
                                        <p:tgtEl>
                                          <p:spTgt spid="6"/>
                                        </p:tgtEl>
                                        <p:attrNameLst>
                                          <p:attrName>ppt_x</p:attrName>
                                        </p:attrNameLst>
                                      </p:cBhvr>
                                      <p:tavLst>
                                        <p:tav tm="0">
                                          <p:val>
                                            <p:strVal val="0-#ppt_w/2"/>
                                          </p:val>
                                        </p:tav>
                                        <p:tav tm="100000">
                                          <p:val>
                                            <p:strVal val="#ppt_x"/>
                                          </p:val>
                                        </p:tav>
                                      </p:tavLst>
                                    </p:anim>
                                    <p:anim calcmode="lin" valueType="num">
                                      <p:cBhvr additive="base">
                                        <p:cTn id="8" dur="11000" fill="hold"/>
                                        <p:tgtEl>
                                          <p:spTgt spid="6"/>
                                        </p:tgtEl>
                                        <p:attrNameLst>
                                          <p:attrName>ppt_y</p:attrName>
                                        </p:attrNameLst>
                                      </p:cBhvr>
                                      <p:tavLst>
                                        <p:tav tm="0">
                                          <p:val>
                                            <p:strVal val="1+#ppt_h/2"/>
                                          </p:val>
                                        </p:tav>
                                        <p:tav tm="100000">
                                          <p:val>
                                            <p:strVal val="#ppt_y"/>
                                          </p:val>
                                        </p:tav>
                                      </p:tavLst>
                                    </p:anim>
                                  </p:childTnLst>
                                </p:cTn>
                              </p:par>
                              <p:par>
                                <p:cTn id="9" presetID="10" presetClass="entr" presetSubtype="0" fill="hold" grpId="0" nodeType="withEffect">
                                  <p:stCondLst>
                                    <p:cond delay="500"/>
                                  </p:stCondLst>
                                  <p:iterate type="lt">
                                    <p:tmPct val="10000"/>
                                  </p:iterate>
                                  <p:childTnLst>
                                    <p:set>
                                      <p:cBhvr>
                                        <p:cTn id="10" dur="1" fill="hold">
                                          <p:stCondLst>
                                            <p:cond delay="0"/>
                                          </p:stCondLst>
                                        </p:cTn>
                                        <p:tgtEl>
                                          <p:spTgt spid="4"/>
                                        </p:tgtEl>
                                        <p:attrNameLst>
                                          <p:attrName>style.visibility</p:attrName>
                                        </p:attrNameLst>
                                      </p:cBhvr>
                                      <p:to>
                                        <p:strVal val="visible"/>
                                      </p:to>
                                    </p:set>
                                    <p:animEffect transition="in" filter="fade">
                                      <p:cBhvr>
                                        <p:cTn id="11" dur="1170"/>
                                        <p:tgtEl>
                                          <p:spTgt spid="4"/>
                                        </p:tgtEl>
                                      </p:cBhvr>
                                    </p:animEffect>
                                  </p:childTnLst>
                                </p:cTn>
                              </p:par>
                            </p:childTnLst>
                          </p:cTn>
                        </p:par>
                        <p:par>
                          <p:cTn id="12" fill="hold">
                            <p:stCondLst>
                              <p:cond delay="12434"/>
                            </p:stCondLst>
                            <p:childTnLst>
                              <p:par>
                                <p:cTn id="13" presetID="10" presetClass="entr" presetSubtype="0" fill="hold" grpId="0" nodeType="afterEffect">
                                  <p:stCondLst>
                                    <p:cond delay="1000"/>
                                  </p:stCondLst>
                                  <p:iterate type="lt">
                                    <p:tmPct val="10000"/>
                                  </p:iterate>
                                  <p:childTnLst>
                                    <p:set>
                                      <p:cBhvr>
                                        <p:cTn id="14" dur="1" fill="hold">
                                          <p:stCondLst>
                                            <p:cond delay="0"/>
                                          </p:stCondLst>
                                        </p:cTn>
                                        <p:tgtEl>
                                          <p:spTgt spid="7"/>
                                        </p:tgtEl>
                                        <p:attrNameLst>
                                          <p:attrName>style.visibility</p:attrName>
                                        </p:attrNameLst>
                                      </p:cBhvr>
                                      <p:to>
                                        <p:strVal val="visible"/>
                                      </p:to>
                                    </p:set>
                                    <p:animEffect transition="in" filter="fade">
                                      <p:cBhvr>
                                        <p:cTn id="15" dur="1170"/>
                                        <p:tgtEl>
                                          <p:spTgt spid="7"/>
                                        </p:tgtEl>
                                      </p:cBhvr>
                                    </p:animEffect>
                                  </p:childTnLst>
                                </p:cTn>
                              </p:par>
                            </p:childTnLst>
                          </p:cTn>
                        </p:par>
                        <p:par>
                          <p:cTn id="16" fill="hold">
                            <p:stCondLst>
                              <p:cond delay="23028"/>
                            </p:stCondLst>
                            <p:childTnLst>
                              <p:par>
                                <p:cTn id="17" presetID="10" presetClass="entr" presetSubtype="0" fill="hold" grpId="0" nodeType="afterEffect">
                                  <p:stCondLst>
                                    <p:cond delay="1000"/>
                                  </p:stCondLst>
                                  <p:iterate type="lt">
                                    <p:tmPct val="10000"/>
                                  </p:iterate>
                                  <p:childTnLst>
                                    <p:set>
                                      <p:cBhvr>
                                        <p:cTn id="18" dur="1" fill="hold">
                                          <p:stCondLst>
                                            <p:cond delay="0"/>
                                          </p:stCondLst>
                                        </p:cTn>
                                        <p:tgtEl>
                                          <p:spTgt spid="8"/>
                                        </p:tgtEl>
                                        <p:attrNameLst>
                                          <p:attrName>style.visibility</p:attrName>
                                        </p:attrNameLst>
                                      </p:cBhvr>
                                      <p:to>
                                        <p:strVal val="visible"/>
                                      </p:to>
                                    </p:set>
                                    <p:animEffect transition="in" filter="fade">
                                      <p:cBhvr>
                                        <p:cTn id="19" dur="1170"/>
                                        <p:tgtEl>
                                          <p:spTgt spid="8"/>
                                        </p:tgtEl>
                                      </p:cBhvr>
                                    </p:animEffect>
                                  </p:childTnLst>
                                </p:cTn>
                              </p:par>
                            </p:childTnLst>
                          </p:cTn>
                        </p:par>
                        <p:par>
                          <p:cTn id="20" fill="hold">
                            <p:stCondLst>
                              <p:cond delay="31048"/>
                            </p:stCondLst>
                            <p:childTnLst>
                              <p:par>
                                <p:cTn id="21" presetID="10" presetClass="entr" presetSubtype="0" fill="hold" grpId="0" nodeType="afterEffect">
                                  <p:stCondLst>
                                    <p:cond delay="1500"/>
                                  </p:stCondLst>
                                  <p:iterate type="lt">
                                    <p:tmPct val="10000"/>
                                  </p:iterate>
                                  <p:childTnLst>
                                    <p:set>
                                      <p:cBhvr>
                                        <p:cTn id="22" dur="1" fill="hold">
                                          <p:stCondLst>
                                            <p:cond delay="0"/>
                                          </p:stCondLst>
                                        </p:cTn>
                                        <p:tgtEl>
                                          <p:spTgt spid="9"/>
                                        </p:tgtEl>
                                        <p:attrNameLst>
                                          <p:attrName>style.visibility</p:attrName>
                                        </p:attrNameLst>
                                      </p:cBhvr>
                                      <p:to>
                                        <p:strVal val="visible"/>
                                      </p:to>
                                    </p:set>
                                    <p:animEffect transition="in" filter="fade">
                                      <p:cBhvr>
                                        <p:cTn id="23" dur="1170"/>
                                        <p:tgtEl>
                                          <p:spTgt spid="9"/>
                                        </p:tgtEl>
                                      </p:cBhvr>
                                    </p:animEffect>
                                  </p:childTnLst>
                                </p:cTn>
                              </p:par>
                            </p:childTnLst>
                          </p:cTn>
                        </p:par>
                        <p:par>
                          <p:cTn id="24" fill="hold">
                            <p:stCondLst>
                              <p:cond delay="35941"/>
                            </p:stCondLst>
                            <p:childTnLst>
                              <p:par>
                                <p:cTn id="25" presetID="2" presetClass="entr" presetSubtype="2" fill="hold" nodeType="after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additive="base">
                                        <p:cTn id="27" dur="12500" fill="hold"/>
                                        <p:tgtEl>
                                          <p:spTgt spid="5"/>
                                        </p:tgtEl>
                                        <p:attrNameLst>
                                          <p:attrName>ppt_x</p:attrName>
                                        </p:attrNameLst>
                                      </p:cBhvr>
                                      <p:tavLst>
                                        <p:tav tm="0">
                                          <p:val>
                                            <p:strVal val="1+#ppt_w/2"/>
                                          </p:val>
                                        </p:tav>
                                        <p:tav tm="100000">
                                          <p:val>
                                            <p:strVal val="#ppt_x"/>
                                          </p:val>
                                        </p:tav>
                                      </p:tavLst>
                                    </p:anim>
                                    <p:anim calcmode="lin" valueType="num">
                                      <p:cBhvr additive="base">
                                        <p:cTn id="28" dur="12500" fill="hold"/>
                                        <p:tgtEl>
                                          <p:spTgt spid="5"/>
                                        </p:tgtEl>
                                        <p:attrNameLst>
                                          <p:attrName>ppt_y</p:attrName>
                                        </p:attrNameLst>
                                      </p:cBhvr>
                                      <p:tavLst>
                                        <p:tav tm="0">
                                          <p:val>
                                            <p:strVal val="#ppt_y"/>
                                          </p:val>
                                        </p:tav>
                                        <p:tav tm="100000">
                                          <p:val>
                                            <p:strVal val="#ppt_y"/>
                                          </p:val>
                                        </p:tav>
                                      </p:tavLst>
                                    </p:anim>
                                  </p:childTnLst>
                                </p:cTn>
                              </p:par>
                              <p:par>
                                <p:cTn id="29" presetID="10" presetClass="entr" presetSubtype="0" fill="hold" grpId="0" nodeType="withEffect">
                                  <p:stCondLst>
                                    <p:cond delay="1500"/>
                                  </p:stCondLst>
                                  <p:iterate type="lt">
                                    <p:tmPct val="10000"/>
                                  </p:iterate>
                                  <p:childTnLst>
                                    <p:set>
                                      <p:cBhvr>
                                        <p:cTn id="30" dur="1" fill="hold">
                                          <p:stCondLst>
                                            <p:cond delay="0"/>
                                          </p:stCondLst>
                                        </p:cTn>
                                        <p:tgtEl>
                                          <p:spTgt spid="10"/>
                                        </p:tgtEl>
                                        <p:attrNameLst>
                                          <p:attrName>style.visibility</p:attrName>
                                        </p:attrNameLst>
                                      </p:cBhvr>
                                      <p:to>
                                        <p:strVal val="visible"/>
                                      </p:to>
                                    </p:set>
                                    <p:animEffect transition="in" filter="fade">
                                      <p:cBhvr>
                                        <p:cTn id="31" dur="1170"/>
                                        <p:tgtEl>
                                          <p:spTgt spid="10"/>
                                        </p:tgtEl>
                                      </p:cBhvr>
                                    </p:animEffect>
                                  </p:childTnLst>
                                </p:cTn>
                              </p:par>
                            </p:childTnLst>
                          </p:cTn>
                        </p:par>
                        <p:par>
                          <p:cTn id="32" fill="hold">
                            <p:stCondLst>
                              <p:cond delay="49492"/>
                            </p:stCondLst>
                            <p:childTnLst>
                              <p:par>
                                <p:cTn id="33" presetID="10" presetClass="entr" presetSubtype="0" fill="hold" grpId="0" nodeType="afterEffect">
                                  <p:stCondLst>
                                    <p:cond delay="1000"/>
                                  </p:stCondLst>
                                  <p:iterate type="lt">
                                    <p:tmPct val="10000"/>
                                  </p:iterate>
                                  <p:childTnLst>
                                    <p:set>
                                      <p:cBhvr>
                                        <p:cTn id="34" dur="1" fill="hold">
                                          <p:stCondLst>
                                            <p:cond delay="0"/>
                                          </p:stCondLst>
                                        </p:cTn>
                                        <p:tgtEl>
                                          <p:spTgt spid="11"/>
                                        </p:tgtEl>
                                        <p:attrNameLst>
                                          <p:attrName>style.visibility</p:attrName>
                                        </p:attrNameLst>
                                      </p:cBhvr>
                                      <p:to>
                                        <p:strVal val="visible"/>
                                      </p:to>
                                    </p:set>
                                    <p:animEffect transition="in" filter="fade">
                                      <p:cBhvr>
                                        <p:cTn id="35" dur="1170"/>
                                        <p:tgtEl>
                                          <p:spTgt spid="11"/>
                                        </p:tgtEl>
                                      </p:cBhvr>
                                    </p:animEffect>
                                  </p:childTnLst>
                                </p:cTn>
                              </p:par>
                            </p:childTnLst>
                          </p:cTn>
                        </p:par>
                        <p:par>
                          <p:cTn id="36" fill="hold">
                            <p:stCondLst>
                              <p:cond delay="66053"/>
                            </p:stCondLst>
                            <p:childTnLst>
                              <p:par>
                                <p:cTn id="37" presetID="10" presetClass="entr" presetSubtype="0" fill="hold" grpId="0" nodeType="afterEffect">
                                  <p:stCondLst>
                                    <p:cond delay="1000"/>
                                  </p:stCondLst>
                                  <p:iterate type="lt">
                                    <p:tmPct val="10000"/>
                                  </p:iterate>
                                  <p:childTnLst>
                                    <p:set>
                                      <p:cBhvr>
                                        <p:cTn id="38" dur="1" fill="hold">
                                          <p:stCondLst>
                                            <p:cond delay="0"/>
                                          </p:stCondLst>
                                        </p:cTn>
                                        <p:tgtEl>
                                          <p:spTgt spid="12"/>
                                        </p:tgtEl>
                                        <p:attrNameLst>
                                          <p:attrName>style.visibility</p:attrName>
                                        </p:attrNameLst>
                                      </p:cBhvr>
                                      <p:to>
                                        <p:strVal val="visible"/>
                                      </p:to>
                                    </p:set>
                                    <p:animEffect transition="in" filter="fade">
                                      <p:cBhvr>
                                        <p:cTn id="39" dur="1170"/>
                                        <p:tgtEl>
                                          <p:spTgt spid="12"/>
                                        </p:tgtEl>
                                      </p:cBhvr>
                                    </p:animEffect>
                                  </p:childTnLst>
                                </p:cTn>
                              </p:par>
                            </p:childTnLst>
                          </p:cTn>
                        </p:par>
                        <p:par>
                          <p:cTn id="40" fill="hold">
                            <p:stCondLst>
                              <p:cond delay="77700"/>
                            </p:stCondLst>
                            <p:childTnLst>
                              <p:par>
                                <p:cTn id="41" presetID="1" presetClass="entr" presetSubtype="0" fill="hold" grpId="0" nodeType="afterEffect">
                                  <p:stCondLst>
                                    <p:cond delay="2000"/>
                                  </p:stCondLst>
                                  <p:childTnLst>
                                    <p:set>
                                      <p:cBhvr>
                                        <p:cTn id="42"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7" grpId="0"/>
      <p:bldP spid="8" grpId="0"/>
      <p:bldP spid="9" grpId="0"/>
      <p:bldP spid="10" grpId="0"/>
      <p:bldP spid="11" grpId="0"/>
      <p:bldP spid="12" grpId="0"/>
      <p:bldP spid="13" grpId="0"/>
    </p:bldLst>
  </p:timing>
</p:sld>
</file>

<file path=ppt/slides/slide48.xml><?xml version="1.0" encoding="utf-8"?>
<p:sld xmlns:a="http://schemas.openxmlformats.org/drawingml/2006/main" xmlns:r="http://schemas.openxmlformats.org/officeDocument/2006/relationships" xmlns:p="http://schemas.openxmlformats.org/presentationml/2006/main">
  <p:cSld>
    <p:bg>
      <p:bgPr>
        <a:blipFill dpi="0" rotWithShape="1">
          <a:blip r:embed="rId5">
            <a:lum/>
          </a:blip>
          <a:srcRect/>
          <a:stretch>
            <a:fillRect/>
          </a:stretch>
        </a:blipFill>
        <a:effectLst/>
      </p:bgPr>
    </p:bg>
    <p:spTree>
      <p:nvGrpSpPr>
        <p:cNvPr id="1" name=""/>
        <p:cNvGrpSpPr/>
        <p:nvPr/>
      </p:nvGrpSpPr>
      <p:grpSpPr>
        <a:xfrm>
          <a:off x="0" y="0"/>
          <a:ext cx="0" cy="0"/>
          <a:chOff x="0" y="0"/>
          <a:chExt cx="0" cy="0"/>
        </a:xfrm>
      </p:grpSpPr>
      <p:sp>
        <p:nvSpPr>
          <p:cNvPr id="12" name="11 CuadroTexto"/>
          <p:cNvSpPr txBox="1"/>
          <p:nvPr/>
        </p:nvSpPr>
        <p:spPr>
          <a:xfrm>
            <a:off x="2447595" y="5541039"/>
            <a:ext cx="10112943" cy="1200329"/>
          </a:xfrm>
          <a:prstGeom prst="rect">
            <a:avLst/>
          </a:prstGeom>
          <a:noFill/>
        </p:spPr>
        <p:txBody>
          <a:bodyPr wrap="square" rtlCol="0">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ES_tradnl"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rPr>
              <a:t>___________________</a:t>
            </a:r>
            <a:endParaRPr kumimoji="0" lang="es-MX" sz="7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Arial" charset="0"/>
              <a:ea typeface="+mn-ea"/>
              <a:cs typeface="+mn-cs"/>
            </a:endParaRPr>
          </a:p>
        </p:txBody>
      </p:sp>
      <p:pic>
        <p:nvPicPr>
          <p:cNvPr id="4" name="Imagen 3"/>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431716" y="5541039"/>
            <a:ext cx="2741580" cy="1200329"/>
          </a:xfrm>
          <a:prstGeom prst="rect">
            <a:avLst/>
          </a:prstGeom>
        </p:spPr>
      </p:pic>
      <p:pic>
        <p:nvPicPr>
          <p:cNvPr id="5" name="Imagen 4"/>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176808" y="1878743"/>
            <a:ext cx="864096" cy="303988"/>
          </a:xfrm>
          <a:prstGeom prst="rect">
            <a:avLst/>
          </a:prstGeom>
        </p:spPr>
      </p:pic>
      <p:sp>
        <p:nvSpPr>
          <p:cNvPr id="6" name="1 Rectángulo"/>
          <p:cNvSpPr/>
          <p:nvPr/>
        </p:nvSpPr>
        <p:spPr>
          <a:xfrm rot="20909568">
            <a:off x="2723774" y="2767304"/>
            <a:ext cx="6901889" cy="923331"/>
          </a:xfrm>
          <a:prstGeom prst="rect">
            <a:avLst/>
          </a:prstGeom>
          <a:noFill/>
        </p:spPr>
        <p:txBody>
          <a:bodyPr wrap="none" lIns="121920" tIns="60960" rIns="121920" bIns="60960" numCol="1">
            <a:prstTxWarp prst="textCurveDown">
              <a:avLst>
                <a:gd name="adj" fmla="val 56338"/>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ct val="100000"/>
              </a:lnSpc>
              <a:spcBef>
                <a:spcPts val="0"/>
              </a:spcBef>
              <a:spcAft>
                <a:spcPts val="0"/>
              </a:spcAft>
              <a:buClrTx/>
              <a:buSzTx/>
              <a:buFontTx/>
              <a:buNone/>
              <a:tabLst/>
              <a:defRPr/>
            </a:pPr>
            <a:r>
              <a:rPr kumimoji="0" lang="es-ES" sz="7200"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Pasenla</a:t>
            </a:r>
            <a:r>
              <a:rPr kumimoji="0" lang="es-ES" sz="7200"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Verdana" pitchFamily="34" charset="0"/>
                <a:ea typeface="+mn-ea"/>
                <a:cs typeface="Arial"/>
              </a:rPr>
              <a:t> Bien</a:t>
            </a:r>
          </a:p>
        </p:txBody>
      </p:sp>
      <p:sp>
        <p:nvSpPr>
          <p:cNvPr id="7" name="7 Rectángulo"/>
          <p:cNvSpPr/>
          <p:nvPr/>
        </p:nvSpPr>
        <p:spPr>
          <a:xfrm rot="21262966">
            <a:off x="135418" y="1690427"/>
            <a:ext cx="176202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Hasta la vista</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8" name="10 Rectángulo"/>
          <p:cNvSpPr/>
          <p:nvPr/>
        </p:nvSpPr>
        <p:spPr>
          <a:xfrm rot="21302569">
            <a:off x="9932338" y="776007"/>
            <a:ext cx="806631"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Chao</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3" name="12 CuadroTexto"/>
          <p:cNvSpPr txBox="1"/>
          <p:nvPr/>
        </p:nvSpPr>
        <p:spPr>
          <a:xfrm>
            <a:off x="9811977" y="6129954"/>
            <a:ext cx="2141049" cy="338554"/>
          </a:xfrm>
          <a:prstGeom prst="rect">
            <a:avLst/>
          </a:prstGeom>
          <a:noFill/>
        </p:spPr>
        <p:txBody>
          <a:bodyPr wrap="square">
            <a:spAutoFit/>
          </a:bodyPr>
          <a:lstStyle/>
          <a:p>
            <a:pPr marL="0" marR="0" lvl="0" indent="0" algn="l" defTabSz="914378" rtl="0" eaLnBrk="1" fontAlgn="auto" latinLnBrk="0" hangingPunct="1">
              <a:lnSpc>
                <a:spcPct val="100000"/>
              </a:lnSpc>
              <a:spcBef>
                <a:spcPts val="0"/>
              </a:spcBef>
              <a:spcAft>
                <a:spcPts val="0"/>
              </a:spcAft>
              <a:buClrTx/>
              <a:buSzTx/>
              <a:buFontTx/>
              <a:buNone/>
              <a:tabLst/>
              <a:defRPr/>
            </a:pPr>
            <a:r>
              <a:rPr kumimoji="0" lang="es-MX" sz="1600" b="0" i="0" u="none" strike="noStrike" kern="0" cap="none" spc="0" normalizeH="0" baseline="0" noProof="0" dirty="0" err="1">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eaglenest</a:t>
            </a:r>
            <a:r>
              <a:rPr kumimoji="0" lang="es-MX" sz="12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8</a:t>
            </a:r>
            <a:r>
              <a:rPr kumimoji="0" lang="es-MX" sz="1600" b="0" i="0" u="none" strike="noStrike" kern="0" cap="none" spc="0" normalizeH="0" baseline="0" noProof="0" dirty="0">
                <a:ln>
                  <a:noFill/>
                </a:ln>
                <a:solidFill>
                  <a:prstClr val="white"/>
                </a:solidFill>
                <a:effectLst>
                  <a:outerShdw blurRad="38100" dist="38100" dir="2700000" algn="tl">
                    <a:srgbClr val="000000">
                      <a:alpha val="43137"/>
                    </a:srgbClr>
                  </a:outerShdw>
                </a:effectLst>
                <a:uLnTx/>
                <a:uFillTx/>
                <a:latin typeface="Arial Narrow" panose="020B0606020202030204" pitchFamily="34" charset="0"/>
                <a:ea typeface="+mn-ea"/>
                <a:cs typeface="Arial"/>
              </a:rPr>
              <a:t>@hotmail.com</a:t>
            </a:r>
          </a:p>
        </p:txBody>
      </p:sp>
      <p:sp>
        <p:nvSpPr>
          <p:cNvPr id="9" name="5 Rectángulo"/>
          <p:cNvSpPr/>
          <p:nvPr/>
        </p:nvSpPr>
        <p:spPr>
          <a:xfrm rot="21296279">
            <a:off x="6576004" y="1004603"/>
            <a:ext cx="220765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Auf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wiedersehen</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endPar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Calibri" panose="020F0502020204030204"/>
              <a:ea typeface="+mn-ea"/>
              <a:cs typeface="Arial"/>
            </a:endParaRPr>
          </a:p>
        </p:txBody>
      </p:sp>
      <p:sp>
        <p:nvSpPr>
          <p:cNvPr id="10" name="6 Rectángulo"/>
          <p:cNvSpPr/>
          <p:nvPr/>
        </p:nvSpPr>
        <p:spPr>
          <a:xfrm rot="21391232">
            <a:off x="3259394" y="1381072"/>
            <a:ext cx="1385316" cy="420564"/>
          </a:xfrm>
          <a:prstGeom prst="rect">
            <a:avLst/>
          </a:prstGeom>
        </p:spPr>
        <p:txBody>
          <a:bodyPr wrap="none">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l" defTabSz="1219140" rtl="0" eaLnBrk="1" fontAlgn="auto" latinLnBrk="0" hangingPunct="1">
              <a:lnSpc>
                <a:spcPct val="100000"/>
              </a:lnSpc>
              <a:spcBef>
                <a:spcPts val="0"/>
              </a:spcBef>
              <a:spcAft>
                <a:spcPts val="0"/>
              </a:spcAft>
              <a:buClrTx/>
              <a:buSzTx/>
              <a:buFontTx/>
              <a:buNone/>
              <a:tabLst/>
              <a:defRPr/>
            </a:pPr>
            <a:r>
              <a:rPr kumimoji="0" lang="es-MX" sz="2133" b="1" i="0" u="none" strike="noStrike" kern="0" cap="none" spc="0" normalizeH="0" baseline="0" noProof="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Au </a:t>
            </a:r>
            <a:r>
              <a:rPr kumimoji="0" lang="es-MX" sz="2133" b="1" i="0" u="none" strike="noStrike" kern="0" cap="none" spc="0" normalizeH="0" baseline="0" noProof="0" dirty="0" err="1">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revoir</a:t>
            </a:r>
            <a:r>
              <a:rPr kumimoji="0" lang="es-MX" sz="2133" b="1" i="0" u="none" strike="noStrike" kern="0" cap="none" spc="0" normalizeH="0" baseline="0" noProof="0" dirty="0">
                <a:ln w="11430"/>
                <a:solidFill>
                  <a:srgbClr val="F79646">
                    <a:lumMod val="50000"/>
                  </a:srgbClr>
                </a:solidFill>
                <a:effectLst>
                  <a:outerShdw blurRad="50800" dist="39000" dir="5460000" algn="tl">
                    <a:srgbClr val="000000">
                      <a:alpha val="38000"/>
                    </a:srgbClr>
                  </a:outerShdw>
                </a:effectLst>
                <a:uLnTx/>
                <a:uFillTx/>
                <a:latin typeface="Times New Roman"/>
                <a:ea typeface="Times New Roman"/>
                <a:cs typeface="Arial"/>
              </a:rPr>
              <a:t> </a:t>
            </a:r>
          </a:p>
        </p:txBody>
      </p:sp>
      <p:pic>
        <p:nvPicPr>
          <p:cNvPr id="11" name="Eagle 1 - depegue final 30  4-4-16">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9823648" y="7228656"/>
            <a:ext cx="304800" cy="304800"/>
          </a:xfrm>
          <a:prstGeom prst="rect">
            <a:avLst/>
          </a:prstGeom>
        </p:spPr>
      </p:pic>
      <p:pic>
        <p:nvPicPr>
          <p:cNvPr id="3" name="Picture 2" descr="C:\Users\capiA\Desktop\Eaglenest 767.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9677647" y="5786438"/>
            <a:ext cx="2297303" cy="811162"/>
          </a:xfrm>
          <a:prstGeom prst="rect">
            <a:avLst/>
          </a:prstGeom>
          <a:noFill/>
          <a:extLst>
            <a:ext uri="{909E8E84-426E-40DD-AFC4-6F175D3DCCD1}">
              <a14:hiddenFill xmlns:a14="http://schemas.microsoft.com/office/drawing/2010/main">
                <a:solidFill>
                  <a:srgbClr val="FFFFFF"/>
                </a:solidFill>
              </a14:hiddenFill>
            </a:ext>
          </a:extLst>
        </p:spPr>
      </p:pic>
      <p:sp>
        <p:nvSpPr>
          <p:cNvPr id="2" name="9 Rectángulo"/>
          <p:cNvSpPr/>
          <p:nvPr/>
        </p:nvSpPr>
        <p:spPr>
          <a:xfrm>
            <a:off x="3614737" y="-1"/>
            <a:ext cx="4981575" cy="6843713"/>
          </a:xfrm>
          <a:prstGeom prst="rect">
            <a:avLst/>
          </a:prstGeom>
          <a:noFill/>
        </p:spPr>
        <p:txBody>
          <a:bodyPr>
            <a:prstTxWarp prst="textPlain">
              <a:avLst/>
            </a:prstTxWarp>
            <a:spAutoFit/>
            <a:scene3d>
              <a:camera prst="orthographicFront"/>
              <a:lightRig rig="flat" dir="tl">
                <a:rot lat="0" lon="0" rev="6600000"/>
              </a:lightRig>
            </a:scene3d>
            <a:sp3d extrusionH="25400" contourW="8890">
              <a:bevelT w="38100" h="31750"/>
              <a:contourClr>
                <a:schemeClr val="accent2">
                  <a:shade val="75000"/>
                </a:schemeClr>
              </a:contourClr>
            </a:sp3d>
          </a:bodyPr>
          <a:lstStyle/>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err="1">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Imagenes</a:t>
            </a: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 y texto :</a:t>
            </a: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De la red</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Música:</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Kimi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Räikkönen</a:t>
            </a:r>
            <a:r>
              <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 </a:t>
            </a:r>
            <a:r>
              <a:rPr kumimoji="0" lang="es-ES" sz="1867"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rPr>
              <a:t>medley</a:t>
            </a:r>
            <a:endParaRPr kumimoji="0" lang="es-ES" sz="1867"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1867"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Algerian" pitchFamily="82"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Interprete:</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Abba</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prstClr val="black"/>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Edición:</a:t>
            </a: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50" normalizeH="0" baseline="0" noProof="0" dirty="0" err="1">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Eaglenest</a:t>
            </a:r>
            <a:r>
              <a:rPr kumimoji="0" lang="es-ES" sz="3200" b="1" i="0" u="none" strike="noStrike" kern="0" cap="none" spc="50" normalizeH="0" baseline="0" noProof="0" dirty="0">
                <a:ln w="9525" cmpd="sng">
                  <a:solidFill>
                    <a:srgbClr val="5B9BD5"/>
                  </a:solidFill>
                  <a:prstDash val="solid"/>
                </a:ln>
                <a:solidFill>
                  <a:srgbClr val="70AD47">
                    <a:tint val="1000"/>
                  </a:srgbClr>
                </a:solidFill>
                <a:effectLst>
                  <a:glow rad="38100">
                    <a:srgbClr val="5B9BD5">
                      <a:alpha val="40000"/>
                    </a:srgbClr>
                  </a:glow>
                </a:effectLst>
                <a:uLnTx/>
                <a:uFillTx/>
                <a:latin typeface="Edwardian Script ITC" pitchFamily="66" charset="0"/>
                <a:ea typeface="+mn-ea"/>
                <a:cs typeface="+mn-cs"/>
              </a:rPr>
              <a:t> </a:t>
            </a:r>
          </a:p>
          <a:p>
            <a:pPr marL="0" marR="0" lvl="0" indent="0" algn="ctr" defTabSz="1219140" rtl="0" eaLnBrk="1" fontAlgn="auto" latinLnBrk="0" hangingPunct="1">
              <a:lnSpc>
                <a:spcPts val="3333"/>
              </a:lnSpc>
              <a:spcBef>
                <a:spcPts val="0"/>
              </a:spcBef>
              <a:spcAft>
                <a:spcPts val="0"/>
              </a:spcAft>
              <a:buClrTx/>
              <a:buSzTx/>
              <a:buFontTx/>
              <a:buNone/>
              <a:tabLst/>
              <a:defRPr/>
            </a:pPr>
            <a:endParaRPr kumimoji="0" lang="es-ES" sz="3200" b="1" i="0" u="none" strike="noStrike" kern="0" cap="none" spc="0" normalizeH="0" baseline="0" noProof="0" dirty="0">
              <a:ln w="11430"/>
              <a:solidFill>
                <a:srgbClr val="0000FF"/>
              </a:solidFill>
              <a:effectLst>
                <a:outerShdw blurRad="50800" dist="39000" dir="5460000" algn="tl">
                  <a:srgbClr val="000000">
                    <a:alpha val="38000"/>
                  </a:srgbClr>
                </a:outerShdw>
              </a:effectLst>
              <a:uLnTx/>
              <a:uFillTx/>
              <a:latin typeface="Edwardian Script ITC" pitchFamily="66" charset="0"/>
              <a:ea typeface="+mn-ea"/>
              <a:cs typeface="+mn-cs"/>
            </a:endParaRPr>
          </a:p>
          <a:p>
            <a:pPr marL="0" marR="0" lvl="0" indent="0" algn="ctr" defTabSz="1219140" rtl="0" eaLnBrk="1" fontAlgn="auto" latinLnBrk="0" hangingPunct="1">
              <a:lnSpc>
                <a:spcPts val="3333"/>
              </a:lnSpc>
              <a:spcBef>
                <a:spcPts val="0"/>
              </a:spcBef>
              <a:spcAft>
                <a:spcPts val="0"/>
              </a:spcAft>
              <a:buClrTx/>
              <a:buSzTx/>
              <a:buFontTx/>
              <a:buNone/>
              <a:tabLst/>
              <a:defRPr/>
            </a:pPr>
            <a:r>
              <a:rPr kumimoji="0" lang="es-ES" sz="3200" b="1" i="0" u="none" strike="noStrike" kern="0" cap="none" spc="0" normalizeH="0" baseline="0" noProof="0" dirty="0">
                <a:ln w="12700" cmpd="sng">
                  <a:solidFill>
                    <a:srgbClr val="FFC000"/>
                  </a:solidFill>
                  <a:prstDash val="solid"/>
                </a:ln>
                <a:gradFill>
                  <a:gsLst>
                    <a:gs pos="0">
                      <a:srgbClr val="FFC000"/>
                    </a:gs>
                    <a:gs pos="4000">
                      <a:srgbClr val="FFC000">
                        <a:lumMod val="60000"/>
                        <a:lumOff val="40000"/>
                      </a:srgbClr>
                    </a:gs>
                    <a:gs pos="87000">
                      <a:srgbClr val="FFC000">
                        <a:lumMod val="20000"/>
                        <a:lumOff val="80000"/>
                      </a:srgbClr>
                    </a:gs>
                  </a:gsLst>
                  <a:lin ang="5400000"/>
                </a:gradFill>
                <a:effectLst/>
                <a:uLnTx/>
                <a:uFillTx/>
                <a:latin typeface="Edwardian Script ITC" pitchFamily="66" charset="0"/>
                <a:ea typeface="+mn-ea"/>
                <a:cs typeface="+mn-cs"/>
              </a:rPr>
              <a:t>Duración :</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76</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minutos</a:t>
            </a:r>
          </a:p>
          <a:p>
            <a:pPr marL="0" marR="0" lvl="0" indent="0" algn="ctr" defTabSz="1219140" rtl="0" eaLnBrk="1" fontAlgn="auto" latinLnBrk="0" hangingPunct="1">
              <a:lnSpc>
                <a:spcPts val="3333"/>
              </a:lnSpc>
              <a:spcBef>
                <a:spcPts val="0"/>
              </a:spcBef>
              <a:spcAft>
                <a:spcPts val="0"/>
              </a:spcAft>
              <a:buClrTx/>
              <a:buSzTx/>
              <a:buFontTx/>
              <a:buNone/>
              <a:tabLst/>
              <a:defRPr/>
            </a:pPr>
            <a:r>
              <a:rPr lang="es-ES" sz="3200" b="1" kern="0" dirty="0">
                <a:ln w="11430"/>
                <a:solidFill>
                  <a:srgbClr val="996600"/>
                </a:solidFill>
                <a:effectLst>
                  <a:outerShdw blurRad="50800" dist="39000" dir="5460000" algn="tl">
                    <a:srgbClr val="000000">
                      <a:alpha val="38000"/>
                    </a:srgbClr>
                  </a:outerShdw>
                </a:effectLst>
                <a:latin typeface="Cooper Black" pitchFamily="18" charset="0"/>
              </a:rPr>
              <a:t>09</a:t>
            </a:r>
            <a:r>
              <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Cooper Black" pitchFamily="18" charset="0"/>
                <a:ea typeface="+mn-ea"/>
                <a:cs typeface="+mn-cs"/>
              </a:rPr>
              <a:t> segundos</a:t>
            </a:r>
            <a:endParaRPr kumimoji="0" lang="es-ES" sz="3200" b="1" i="0" u="none" strike="noStrike" kern="0" cap="none" spc="0" normalizeH="0" baseline="0" noProof="0" dirty="0">
              <a:ln w="11430"/>
              <a:solidFill>
                <a:srgbClr val="996600"/>
              </a:solidFill>
              <a:effectLst>
                <a:outerShdw blurRad="50800" dist="39000" dir="5460000" algn="tl">
                  <a:srgbClr val="000000">
                    <a:alpha val="38000"/>
                  </a:srgbClr>
                </a:outerShdw>
              </a:effectLst>
              <a:uLnTx/>
              <a:uFillTx/>
              <a:latin typeface="Edwardian Script ITC" pitchFamily="66" charset="0"/>
              <a:ea typeface="+mn-ea"/>
              <a:cs typeface="+mn-cs"/>
            </a:endParaRPr>
          </a:p>
        </p:txBody>
      </p:sp>
      <p:pic>
        <p:nvPicPr>
          <p:cNvPr id="16" name="Imagen 15" descr="Imagen que contiene persona, rojo, exterior, hombre&#10;&#10;Descripción generada con confianza muy alta">
            <a:extLst>
              <a:ext uri="{FF2B5EF4-FFF2-40B4-BE49-F238E27FC236}">
                <a16:creationId xmlns:a16="http://schemas.microsoft.com/office/drawing/2014/main" id="{18C6D456-0B4A-4DCA-9DD1-F51B3B10B002}"/>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0" y="-2"/>
            <a:ext cx="12192000" cy="6843713"/>
          </a:xfrm>
          <a:prstGeom prst="rect">
            <a:avLst/>
          </a:prstGeom>
        </p:spPr>
      </p:pic>
    </p:spTree>
    <p:extLst>
      <p:ext uri="{BB962C8B-B14F-4D97-AF65-F5344CB8AC3E}">
        <p14:creationId xmlns:p14="http://schemas.microsoft.com/office/powerpoint/2010/main" val="369527765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advTm="0">
        <p15:prstTrans prst="peelOff"/>
        <p:sndAc>
          <p:stSnd>
            <p:snd r:embed="rId4" name="Gabriel's Oboe PD-Eaglenest-1.wav"/>
          </p:stSnd>
        </p:sndAc>
      </p:transition>
    </mc:Choice>
    <mc:Fallback xmlns="">
      <p:transition spd="slow" advTm="0">
        <p:fade/>
        <p:sndAc>
          <p:stSnd>
            <p:snd r:embed="rId10" name="Gabriel's Oboe PD-Eaglenest-1.wav"/>
          </p:stSnd>
        </p:sndAc>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1000"/>
                                  </p:stCondLst>
                                  <p:childTnLst>
                                    <p:animEffect transition="out" filter="fade">
                                      <p:cBhvr>
                                        <p:cTn id="6" dur="3000"/>
                                        <p:tgtEl>
                                          <p:spTgt spid="16"/>
                                        </p:tgtEl>
                                      </p:cBhvr>
                                    </p:animEffect>
                                    <p:set>
                                      <p:cBhvr>
                                        <p:cTn id="7" dur="1" fill="hold">
                                          <p:stCondLst>
                                            <p:cond delay="2999"/>
                                          </p:stCondLst>
                                        </p:cTn>
                                        <p:tgtEl>
                                          <p:spTgt spid="16"/>
                                        </p:tgtEl>
                                        <p:attrNameLst>
                                          <p:attrName>style.visibility</p:attrName>
                                        </p:attrNameLst>
                                      </p:cBhvr>
                                      <p:to>
                                        <p:strVal val="hidden"/>
                                      </p:to>
                                    </p:set>
                                  </p:childTnLst>
                                </p:cTn>
                              </p:par>
                            </p:childTnLst>
                          </p:cTn>
                        </p:par>
                        <p:par>
                          <p:cTn id="8" fill="hold">
                            <p:stCondLst>
                              <p:cond delay="4000"/>
                            </p:stCondLst>
                            <p:childTnLst>
                              <p:par>
                                <p:cTn id="9" presetID="28" presetClass="entr" presetSubtype="0" fill="hold" nodeType="after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p:cTn id="11" dur="28000" fill="hold"/>
                                        <p:tgtEl>
                                          <p:spTgt spid="2"/>
                                        </p:tgtEl>
                                        <p:attrNameLst>
                                          <p:attrName>ppt_x</p:attrName>
                                        </p:attrNameLst>
                                      </p:cBhvr>
                                      <p:tavLst>
                                        <p:tav tm="0">
                                          <p:val>
                                            <p:strVal val="#ppt_x"/>
                                          </p:val>
                                        </p:tav>
                                        <p:tav tm="100000">
                                          <p:val>
                                            <p:strVal val="#ppt_x"/>
                                          </p:val>
                                        </p:tav>
                                      </p:tavLst>
                                    </p:anim>
                                    <p:anim calcmode="lin" valueType="num">
                                      <p:cBhvr>
                                        <p:cTn id="12" dur="28000" fill="hold"/>
                                        <p:tgtEl>
                                          <p:spTgt spid="2"/>
                                        </p:tgtEl>
                                        <p:attrNameLst>
                                          <p:attrName>ppt_y</p:attrName>
                                        </p:attrNameLst>
                                      </p:cBhvr>
                                      <p:tavLst>
                                        <p:tav tm="0">
                                          <p:val>
                                            <p:strVal val="#ppt_y+1"/>
                                          </p:val>
                                        </p:tav>
                                        <p:tav tm="100000">
                                          <p:val>
                                            <p:strVal val="#ppt_y-1"/>
                                          </p:val>
                                        </p:tav>
                                      </p:tavLst>
                                    </p:anim>
                                  </p:childTnLst>
                                </p:cTn>
                              </p:par>
                              <p:par>
                                <p:cTn id="13" presetID="2" presetClass="entr" presetSubtype="2" fill="hold" nodeType="withEffect">
                                  <p:stCondLst>
                                    <p:cond delay="0"/>
                                  </p:stCondLst>
                                  <p:childTnLst>
                                    <p:set>
                                      <p:cBhvr>
                                        <p:cTn id="14" dur="1" fill="hold">
                                          <p:stCondLst>
                                            <p:cond delay="0"/>
                                          </p:stCondLst>
                                        </p:cTn>
                                        <p:tgtEl>
                                          <p:spTgt spid="3"/>
                                        </p:tgtEl>
                                        <p:attrNameLst>
                                          <p:attrName>style.visibility</p:attrName>
                                        </p:attrNameLst>
                                      </p:cBhvr>
                                      <p:to>
                                        <p:strVal val="visible"/>
                                      </p:to>
                                    </p:set>
                                    <p:anim calcmode="lin" valueType="num">
                                      <p:cBhvr additive="base">
                                        <p:cTn id="15" dur="8000" fill="hold"/>
                                        <p:tgtEl>
                                          <p:spTgt spid="3"/>
                                        </p:tgtEl>
                                        <p:attrNameLst>
                                          <p:attrName>ppt_x</p:attrName>
                                        </p:attrNameLst>
                                      </p:cBhvr>
                                      <p:tavLst>
                                        <p:tav tm="0">
                                          <p:val>
                                            <p:strVal val="1+#ppt_w/2"/>
                                          </p:val>
                                        </p:tav>
                                        <p:tav tm="100000">
                                          <p:val>
                                            <p:strVal val="#ppt_x"/>
                                          </p:val>
                                        </p:tav>
                                      </p:tavLst>
                                    </p:anim>
                                    <p:anim calcmode="lin" valueType="num">
                                      <p:cBhvr additive="base">
                                        <p:cTn id="16" dur="8000" fill="hold"/>
                                        <p:tgtEl>
                                          <p:spTgt spid="3"/>
                                        </p:tgtEl>
                                        <p:attrNameLst>
                                          <p:attrName>ppt_y</p:attrName>
                                        </p:attrNameLst>
                                      </p:cBhvr>
                                      <p:tavLst>
                                        <p:tav tm="0">
                                          <p:val>
                                            <p:strVal val="#ppt_y"/>
                                          </p:val>
                                        </p:tav>
                                        <p:tav tm="100000">
                                          <p:val>
                                            <p:strVal val="#ppt_y"/>
                                          </p:val>
                                        </p:tav>
                                      </p:tavLst>
                                    </p:anim>
                                  </p:childTnLst>
                                </p:cTn>
                              </p:par>
                              <p:par>
                                <p:cTn id="17" presetID="43" presetClass="path" presetSubtype="0" accel="50000" decel="50000" fill="hold" nodeType="withEffect">
                                  <p:stCondLst>
                                    <p:cond delay="11000"/>
                                  </p:stCondLst>
                                  <p:childTnLst>
                                    <p:animMotion origin="layout" path="M -6.25E-7 0.00023 L -0.22031 0.00023 C -0.29726 -0.00162 -0.42057 -0.00324 -0.46302 -0.00718 C -0.53815 -0.02801 -0.65586 -0.07037 -0.69961 -0.09445 " pathEditMode="relative" rAng="0" ptsTypes="AAAA">
                                      <p:cBhvr>
                                        <p:cTn id="18" dur="15000" fill="hold"/>
                                        <p:tgtEl>
                                          <p:spTgt spid="3"/>
                                        </p:tgtEl>
                                        <p:attrNameLst>
                                          <p:attrName>ppt_x</p:attrName>
                                          <p:attrName>ppt_y</p:attrName>
                                        </p:attrNameLst>
                                      </p:cBhvr>
                                      <p:rCtr x="-34987" y="-4745"/>
                                    </p:animMotion>
                                  </p:childTnLst>
                                </p:cTn>
                              </p:par>
                              <p:par>
                                <p:cTn id="19" presetID="1" presetClass="mediacall" presetSubtype="0" fill="hold" nodeType="withEffect">
                                  <p:stCondLst>
                                    <p:cond delay="10000"/>
                                  </p:stCondLst>
                                  <p:childTnLst>
                                    <p:cmd type="call" cmd="playFrom(0.0)">
                                      <p:cBhvr>
                                        <p:cTn id="20" dur="30050" fill="hold"/>
                                        <p:tgtEl>
                                          <p:spTgt spid="11"/>
                                        </p:tgtEl>
                                      </p:cBhvr>
                                    </p:cmd>
                                  </p:childTnLst>
                                </p:cTn>
                              </p:par>
                              <p:par>
                                <p:cTn id="21" presetID="41" presetClass="entr" presetSubtype="0" fill="hold" grpId="0" nodeType="withEffect">
                                  <p:stCondLst>
                                    <p:cond delay="12500"/>
                                  </p:stCondLst>
                                  <p:iterate type="lt">
                                    <p:tmPct val="10000"/>
                                  </p:iterate>
                                  <p:childTnLst>
                                    <p:set>
                                      <p:cBhvr>
                                        <p:cTn id="22" dur="1" fill="hold">
                                          <p:stCondLst>
                                            <p:cond delay="0"/>
                                          </p:stCondLst>
                                        </p:cTn>
                                        <p:tgtEl>
                                          <p:spTgt spid="13"/>
                                        </p:tgtEl>
                                        <p:attrNameLst>
                                          <p:attrName>style.visibility</p:attrName>
                                        </p:attrNameLst>
                                      </p:cBhvr>
                                      <p:to>
                                        <p:strVal val="visible"/>
                                      </p:to>
                                    </p:set>
                                    <p:anim calcmode="lin" valueType="num">
                                      <p:cBhvr>
                                        <p:cTn id="23" dur="1250" fill="hold"/>
                                        <p:tgtEl>
                                          <p:spTgt spid="13"/>
                                        </p:tgtEl>
                                        <p:attrNameLst>
                                          <p:attrName>ppt_x</p:attrName>
                                        </p:attrNameLst>
                                      </p:cBhvr>
                                      <p:tavLst>
                                        <p:tav tm="0">
                                          <p:val>
                                            <p:strVal val="#ppt_x"/>
                                          </p:val>
                                        </p:tav>
                                        <p:tav tm="50000">
                                          <p:val>
                                            <p:strVal val="#ppt_x+.1"/>
                                          </p:val>
                                        </p:tav>
                                        <p:tav tm="100000">
                                          <p:val>
                                            <p:strVal val="#ppt_x"/>
                                          </p:val>
                                        </p:tav>
                                      </p:tavLst>
                                    </p:anim>
                                    <p:anim calcmode="lin" valueType="num">
                                      <p:cBhvr>
                                        <p:cTn id="24" dur="1250" fill="hold"/>
                                        <p:tgtEl>
                                          <p:spTgt spid="13"/>
                                        </p:tgtEl>
                                        <p:attrNameLst>
                                          <p:attrName>ppt_y</p:attrName>
                                        </p:attrNameLst>
                                      </p:cBhvr>
                                      <p:tavLst>
                                        <p:tav tm="0">
                                          <p:val>
                                            <p:strVal val="#ppt_y"/>
                                          </p:val>
                                        </p:tav>
                                        <p:tav tm="100000">
                                          <p:val>
                                            <p:strVal val="#ppt_y"/>
                                          </p:val>
                                        </p:tav>
                                      </p:tavLst>
                                    </p:anim>
                                    <p:anim calcmode="lin" valueType="num">
                                      <p:cBhvr>
                                        <p:cTn id="25" dur="1250" fill="hold"/>
                                        <p:tgtEl>
                                          <p:spTgt spid="13"/>
                                        </p:tgtEl>
                                        <p:attrNameLst>
                                          <p:attrName>ppt_h</p:attrName>
                                        </p:attrNameLst>
                                      </p:cBhvr>
                                      <p:tavLst>
                                        <p:tav tm="0">
                                          <p:val>
                                            <p:strVal val="#ppt_h/10"/>
                                          </p:val>
                                        </p:tav>
                                        <p:tav tm="50000">
                                          <p:val>
                                            <p:strVal val="#ppt_h+.01"/>
                                          </p:val>
                                        </p:tav>
                                        <p:tav tm="100000">
                                          <p:val>
                                            <p:strVal val="#ppt_h"/>
                                          </p:val>
                                        </p:tav>
                                      </p:tavLst>
                                    </p:anim>
                                    <p:anim calcmode="lin" valueType="num">
                                      <p:cBhvr>
                                        <p:cTn id="26" dur="1250" fill="hold"/>
                                        <p:tgtEl>
                                          <p:spTgt spid="13"/>
                                        </p:tgtEl>
                                        <p:attrNameLst>
                                          <p:attrName>ppt_w</p:attrName>
                                        </p:attrNameLst>
                                      </p:cBhvr>
                                      <p:tavLst>
                                        <p:tav tm="0">
                                          <p:val>
                                            <p:strVal val="#ppt_w/10"/>
                                          </p:val>
                                        </p:tav>
                                        <p:tav tm="50000">
                                          <p:val>
                                            <p:strVal val="#ppt_w+.01"/>
                                          </p:val>
                                        </p:tav>
                                        <p:tav tm="100000">
                                          <p:val>
                                            <p:strVal val="#ppt_w"/>
                                          </p:val>
                                        </p:tav>
                                      </p:tavLst>
                                    </p:anim>
                                    <p:animEffect transition="in" filter="fade">
                                      <p:cBhvr>
                                        <p:cTn id="27" dur="1250" tmFilter="0,0; .5, 1; 1, 1"/>
                                        <p:tgtEl>
                                          <p:spTgt spid="13"/>
                                        </p:tgtEl>
                                      </p:cBhvr>
                                    </p:animEffect>
                                  </p:childTnLst>
                                </p:cTn>
                              </p:par>
                              <p:par>
                                <p:cTn id="28" presetID="8" presetClass="emph" presetSubtype="0" fill="hold" grpId="1" nodeType="withEffect">
                                  <p:stCondLst>
                                    <p:cond delay="12500"/>
                                  </p:stCondLst>
                                  <p:iterate type="lt">
                                    <p:tmPct val="7000"/>
                                  </p:iterate>
                                  <p:childTnLst>
                                    <p:animRot by="-43200000">
                                      <p:cBhvr>
                                        <p:cTn id="29" dur="2250" fill="hold"/>
                                        <p:tgtEl>
                                          <p:spTgt spid="13"/>
                                        </p:tgtEl>
                                        <p:attrNameLst>
                                          <p:attrName>r</p:attrName>
                                        </p:attrNameLst>
                                      </p:cBhvr>
                                    </p:animRot>
                                  </p:childTnLst>
                                </p:cTn>
                              </p:par>
                              <p:par>
                                <p:cTn id="30" presetID="1" presetClass="exit" presetSubtype="0" fill="hold" nodeType="withEffect">
                                  <p:stCondLst>
                                    <p:cond delay="20650"/>
                                  </p:stCondLst>
                                  <p:childTnLst>
                                    <p:set>
                                      <p:cBhvr>
                                        <p:cTn id="31" dur="1" fill="hold">
                                          <p:stCondLst>
                                            <p:cond delay="9"/>
                                          </p:stCondLst>
                                        </p:cTn>
                                        <p:tgtEl>
                                          <p:spTgt spid="3"/>
                                        </p:tgtEl>
                                        <p:attrNameLst>
                                          <p:attrName>style.visibility</p:attrName>
                                        </p:attrNameLst>
                                      </p:cBhvr>
                                      <p:to>
                                        <p:strVal val="hidden"/>
                                      </p:to>
                                    </p:set>
                                  </p:childTnLst>
                                </p:cTn>
                              </p:par>
                              <p:par>
                                <p:cTn id="32" presetID="10" presetClass="entr" presetSubtype="0" fill="hold" nodeType="withEffect">
                                  <p:stCondLst>
                                    <p:cond delay="20500"/>
                                  </p:stCondLst>
                                  <p:childTnLst>
                                    <p:set>
                                      <p:cBhvr>
                                        <p:cTn id="33" dur="1" fill="hold">
                                          <p:stCondLst>
                                            <p:cond delay="0"/>
                                          </p:stCondLst>
                                        </p:cTn>
                                        <p:tgtEl>
                                          <p:spTgt spid="4"/>
                                        </p:tgtEl>
                                        <p:attrNameLst>
                                          <p:attrName>style.visibility</p:attrName>
                                        </p:attrNameLst>
                                      </p:cBhvr>
                                      <p:to>
                                        <p:strVal val="visible"/>
                                      </p:to>
                                    </p:set>
                                    <p:animEffect transition="in" filter="fade">
                                      <p:cBhvr>
                                        <p:cTn id="34" dur="350"/>
                                        <p:tgtEl>
                                          <p:spTgt spid="4"/>
                                        </p:tgtEl>
                                      </p:cBhvr>
                                    </p:animEffect>
                                  </p:childTnLst>
                                </p:cTn>
                              </p:par>
                              <p:par>
                                <p:cTn id="35" presetID="43" presetClass="path" presetSubtype="0" accel="50000" decel="50000" fill="hold" nodeType="withEffect">
                                  <p:stCondLst>
                                    <p:cond delay="16500"/>
                                  </p:stCondLst>
                                  <p:childTnLst>
                                    <p:animMotion origin="layout" path="M -0.01354 -3.7037E-7 L -0.6526 -0.23009 " pathEditMode="relative" rAng="0" ptsTypes="AA">
                                      <p:cBhvr>
                                        <p:cTn id="36" dur="12000" fill="hold"/>
                                        <p:tgtEl>
                                          <p:spTgt spid="4"/>
                                        </p:tgtEl>
                                        <p:attrNameLst>
                                          <p:attrName>ppt_x</p:attrName>
                                          <p:attrName>ppt_y</p:attrName>
                                        </p:attrNameLst>
                                      </p:cBhvr>
                                      <p:rCtr x="-31953" y="-11505"/>
                                    </p:animMotion>
                                  </p:childTnLst>
                                </p:cTn>
                              </p:par>
                              <p:par>
                                <p:cTn id="37" presetID="63" presetClass="path" presetSubtype="0" accel="50000" decel="50000" fill="hold" nodeType="withEffect">
                                  <p:stCondLst>
                                    <p:cond delay="24500"/>
                                  </p:stCondLst>
                                  <p:childTnLst>
                                    <p:animMotion origin="layout" path="M -2.29167E-6 0.00209 L 1.20716 -0.2037 " pathEditMode="relative" rAng="0" ptsTypes="AA">
                                      <p:cBhvr>
                                        <p:cTn id="38" dur="18000" fill="hold"/>
                                        <p:tgtEl>
                                          <p:spTgt spid="5"/>
                                        </p:tgtEl>
                                        <p:attrNameLst>
                                          <p:attrName>ppt_x</p:attrName>
                                          <p:attrName>ppt_y</p:attrName>
                                        </p:attrNameLst>
                                      </p:cBhvr>
                                      <p:rCtr x="60352" y="-10301"/>
                                    </p:animMotion>
                                  </p:childTnLst>
                                </p:cTn>
                              </p:par>
                              <p:par>
                                <p:cTn id="39" presetID="53" presetClass="entr" presetSubtype="16" fill="hold" grpId="0" nodeType="withEffect">
                                  <p:stCondLst>
                                    <p:cond delay="26000"/>
                                  </p:stCondLst>
                                  <p:childTnLst>
                                    <p:set>
                                      <p:cBhvr>
                                        <p:cTn id="40" dur="1" fill="hold">
                                          <p:stCondLst>
                                            <p:cond delay="0"/>
                                          </p:stCondLst>
                                        </p:cTn>
                                        <p:tgtEl>
                                          <p:spTgt spid="6"/>
                                        </p:tgtEl>
                                        <p:attrNameLst>
                                          <p:attrName>style.visibility</p:attrName>
                                        </p:attrNameLst>
                                      </p:cBhvr>
                                      <p:to>
                                        <p:strVal val="visible"/>
                                      </p:to>
                                    </p:set>
                                    <p:anim calcmode="lin" valueType="num">
                                      <p:cBhvr>
                                        <p:cTn id="41" dur="5000" fill="hold"/>
                                        <p:tgtEl>
                                          <p:spTgt spid="6"/>
                                        </p:tgtEl>
                                        <p:attrNameLst>
                                          <p:attrName>ppt_w</p:attrName>
                                        </p:attrNameLst>
                                      </p:cBhvr>
                                      <p:tavLst>
                                        <p:tav tm="0">
                                          <p:val>
                                            <p:fltVal val="0"/>
                                          </p:val>
                                        </p:tav>
                                        <p:tav tm="100000">
                                          <p:val>
                                            <p:strVal val="#ppt_w"/>
                                          </p:val>
                                        </p:tav>
                                      </p:tavLst>
                                    </p:anim>
                                    <p:anim calcmode="lin" valueType="num">
                                      <p:cBhvr>
                                        <p:cTn id="42" dur="5000" fill="hold"/>
                                        <p:tgtEl>
                                          <p:spTgt spid="6"/>
                                        </p:tgtEl>
                                        <p:attrNameLst>
                                          <p:attrName>ppt_h</p:attrName>
                                        </p:attrNameLst>
                                      </p:cBhvr>
                                      <p:tavLst>
                                        <p:tav tm="0">
                                          <p:val>
                                            <p:fltVal val="0"/>
                                          </p:val>
                                        </p:tav>
                                        <p:tav tm="100000">
                                          <p:val>
                                            <p:strVal val="#ppt_h"/>
                                          </p:val>
                                        </p:tav>
                                      </p:tavLst>
                                    </p:anim>
                                    <p:animEffect transition="in" filter="fade">
                                      <p:cBhvr>
                                        <p:cTn id="43" dur="5000"/>
                                        <p:tgtEl>
                                          <p:spTgt spid="6"/>
                                        </p:tgtEl>
                                      </p:cBhvr>
                                    </p:animEffect>
                                  </p:childTnLst>
                                </p:cTn>
                              </p:par>
                              <p:par>
                                <p:cTn id="44" presetID="10" presetClass="entr" presetSubtype="0" fill="hold" grpId="0" nodeType="withEffect">
                                  <p:stCondLst>
                                    <p:cond delay="30750"/>
                                  </p:stCondLst>
                                  <p:iterate type="lt">
                                    <p:tmPct val="10000"/>
                                  </p:iterate>
                                  <p:childTnLst>
                                    <p:set>
                                      <p:cBhvr>
                                        <p:cTn id="45" dur="1" fill="hold">
                                          <p:stCondLst>
                                            <p:cond delay="0"/>
                                          </p:stCondLst>
                                        </p:cTn>
                                        <p:tgtEl>
                                          <p:spTgt spid="7"/>
                                        </p:tgtEl>
                                        <p:attrNameLst>
                                          <p:attrName>style.visibility</p:attrName>
                                        </p:attrNameLst>
                                      </p:cBhvr>
                                      <p:to>
                                        <p:strVal val="visible"/>
                                      </p:to>
                                    </p:set>
                                    <p:animEffect transition="in" filter="fade">
                                      <p:cBhvr>
                                        <p:cTn id="46" dur="1250"/>
                                        <p:tgtEl>
                                          <p:spTgt spid="7"/>
                                        </p:tgtEl>
                                      </p:cBhvr>
                                    </p:animEffect>
                                  </p:childTnLst>
                                </p:cTn>
                              </p:par>
                              <p:par>
                                <p:cTn id="47" presetID="8" presetClass="emph" presetSubtype="0" fill="hold" grpId="1" nodeType="withEffect">
                                  <p:stCondLst>
                                    <p:cond delay="30750"/>
                                  </p:stCondLst>
                                  <p:iterate type="lt">
                                    <p:tmPct val="10000"/>
                                  </p:iterate>
                                  <p:childTnLst>
                                    <p:animRot by="21600000">
                                      <p:cBhvr>
                                        <p:cTn id="48" dur="2250" fill="hold"/>
                                        <p:tgtEl>
                                          <p:spTgt spid="7"/>
                                        </p:tgtEl>
                                        <p:attrNameLst>
                                          <p:attrName>r</p:attrName>
                                        </p:attrNameLst>
                                      </p:cBhvr>
                                    </p:animRot>
                                  </p:childTnLst>
                                </p:cTn>
                              </p:par>
                              <p:par>
                                <p:cTn id="49" presetID="10" presetClass="entr" presetSubtype="0" fill="hold" grpId="0" nodeType="withEffect">
                                  <p:stCondLst>
                                    <p:cond delay="33250"/>
                                  </p:stCondLst>
                                  <p:iterate type="lt">
                                    <p:tmPct val="10000"/>
                                  </p:iterate>
                                  <p:childTnLst>
                                    <p:set>
                                      <p:cBhvr>
                                        <p:cTn id="50" dur="1" fill="hold">
                                          <p:stCondLst>
                                            <p:cond delay="0"/>
                                          </p:stCondLst>
                                        </p:cTn>
                                        <p:tgtEl>
                                          <p:spTgt spid="10"/>
                                        </p:tgtEl>
                                        <p:attrNameLst>
                                          <p:attrName>style.visibility</p:attrName>
                                        </p:attrNameLst>
                                      </p:cBhvr>
                                      <p:to>
                                        <p:strVal val="visible"/>
                                      </p:to>
                                    </p:set>
                                    <p:animEffect transition="in" filter="fade">
                                      <p:cBhvr>
                                        <p:cTn id="51" dur="1000"/>
                                        <p:tgtEl>
                                          <p:spTgt spid="10"/>
                                        </p:tgtEl>
                                      </p:cBhvr>
                                    </p:animEffect>
                                  </p:childTnLst>
                                </p:cTn>
                              </p:par>
                              <p:par>
                                <p:cTn id="52" presetID="8" presetClass="emph" presetSubtype="0" fill="hold" grpId="1" nodeType="withEffect">
                                  <p:stCondLst>
                                    <p:cond delay="33250"/>
                                  </p:stCondLst>
                                  <p:iterate type="lt">
                                    <p:tmPct val="10000"/>
                                  </p:iterate>
                                  <p:childTnLst>
                                    <p:animRot by="43200000">
                                      <p:cBhvr>
                                        <p:cTn id="53" dur="2250" fill="hold"/>
                                        <p:tgtEl>
                                          <p:spTgt spid="10"/>
                                        </p:tgtEl>
                                        <p:attrNameLst>
                                          <p:attrName>r</p:attrName>
                                        </p:attrNameLst>
                                      </p:cBhvr>
                                    </p:animRot>
                                  </p:childTnLst>
                                </p:cTn>
                              </p:par>
                              <p:par>
                                <p:cTn id="54" presetID="10" presetClass="entr" presetSubtype="0" fill="hold" grpId="0" nodeType="withEffect">
                                  <p:stCondLst>
                                    <p:cond delay="35500"/>
                                  </p:stCondLst>
                                  <p:iterate type="lt">
                                    <p:tmPct val="10000"/>
                                  </p:iterate>
                                  <p:childTnLst>
                                    <p:set>
                                      <p:cBhvr>
                                        <p:cTn id="55" dur="1" fill="hold">
                                          <p:stCondLst>
                                            <p:cond delay="0"/>
                                          </p:stCondLst>
                                        </p:cTn>
                                        <p:tgtEl>
                                          <p:spTgt spid="9"/>
                                        </p:tgtEl>
                                        <p:attrNameLst>
                                          <p:attrName>style.visibility</p:attrName>
                                        </p:attrNameLst>
                                      </p:cBhvr>
                                      <p:to>
                                        <p:strVal val="visible"/>
                                      </p:to>
                                    </p:set>
                                    <p:animEffect transition="in" filter="fade">
                                      <p:cBhvr>
                                        <p:cTn id="56" dur="1000"/>
                                        <p:tgtEl>
                                          <p:spTgt spid="9"/>
                                        </p:tgtEl>
                                      </p:cBhvr>
                                    </p:animEffect>
                                  </p:childTnLst>
                                </p:cTn>
                              </p:par>
                              <p:par>
                                <p:cTn id="57" presetID="8" presetClass="emph" presetSubtype="0" fill="hold" grpId="1" nodeType="withEffect">
                                  <p:stCondLst>
                                    <p:cond delay="35500"/>
                                  </p:stCondLst>
                                  <p:iterate type="lt">
                                    <p:tmPct val="10000"/>
                                  </p:iterate>
                                  <p:childTnLst>
                                    <p:animRot by="21600000">
                                      <p:cBhvr>
                                        <p:cTn id="58" dur="2250" fill="hold"/>
                                        <p:tgtEl>
                                          <p:spTgt spid="9"/>
                                        </p:tgtEl>
                                        <p:attrNameLst>
                                          <p:attrName>r</p:attrName>
                                        </p:attrNameLst>
                                      </p:cBhvr>
                                    </p:animRot>
                                  </p:childTnLst>
                                </p:cTn>
                              </p:par>
                              <p:par>
                                <p:cTn id="59" presetID="10" presetClass="entr" presetSubtype="0" fill="hold" grpId="0" nodeType="withEffect">
                                  <p:stCondLst>
                                    <p:cond delay="37500"/>
                                  </p:stCondLst>
                                  <p:iterate type="lt">
                                    <p:tmPct val="10000"/>
                                  </p:iterate>
                                  <p:childTnLst>
                                    <p:set>
                                      <p:cBhvr>
                                        <p:cTn id="60" dur="1" fill="hold">
                                          <p:stCondLst>
                                            <p:cond delay="0"/>
                                          </p:stCondLst>
                                        </p:cTn>
                                        <p:tgtEl>
                                          <p:spTgt spid="8"/>
                                        </p:tgtEl>
                                        <p:attrNameLst>
                                          <p:attrName>style.visibility</p:attrName>
                                        </p:attrNameLst>
                                      </p:cBhvr>
                                      <p:to>
                                        <p:strVal val="visible"/>
                                      </p:to>
                                    </p:set>
                                    <p:animEffect transition="in" filter="fade">
                                      <p:cBhvr>
                                        <p:cTn id="61" dur="1000"/>
                                        <p:tgtEl>
                                          <p:spTgt spid="8"/>
                                        </p:tgtEl>
                                      </p:cBhvr>
                                    </p:animEffect>
                                  </p:childTnLst>
                                </p:cTn>
                              </p:par>
                              <p:par>
                                <p:cTn id="62" presetID="8" presetClass="emph" presetSubtype="0" fill="hold" grpId="1" nodeType="withEffect">
                                  <p:stCondLst>
                                    <p:cond delay="37500"/>
                                  </p:stCondLst>
                                  <p:iterate type="lt">
                                    <p:tmPct val="0"/>
                                  </p:iterate>
                                  <p:childTnLst>
                                    <p:animRot by="21600000">
                                      <p:cBhvr>
                                        <p:cTn id="63" dur="2250" fill="hold"/>
                                        <p:tgtEl>
                                          <p:spTgt spid="8"/>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audio>
              <p:cMediaNode vol="80000">
                <p:cTn id="64" fill="hold" display="0">
                  <p:stCondLst>
                    <p:cond delay="indefinite"/>
                  </p:stCondLst>
                  <p:endCondLst>
                    <p:cond evt="onStopAudio" delay="0">
                      <p:tgtEl>
                        <p:sldTgt/>
                      </p:tgtEl>
                    </p:cond>
                  </p:endCondLst>
                </p:cTn>
                <p:tgtEl>
                  <p:spTgt spid="11"/>
                </p:tgtEl>
              </p:cMediaNode>
            </p:audio>
          </p:childTnLst>
        </p:cTn>
      </p:par>
    </p:tnLst>
    <p:bldLst>
      <p:bldP spid="6" grpId="0"/>
      <p:bldP spid="7" grpId="0"/>
      <p:bldP spid="7" grpId="1"/>
      <p:bldP spid="8" grpId="0"/>
      <p:bldP spid="8" grpId="1"/>
      <p:bldP spid="13" grpId="0"/>
      <p:bldP spid="13" grpId="1"/>
      <p:bldP spid="9" grpId="0"/>
      <p:bldP spid="9" grpId="1"/>
      <p:bldP spid="10" grpId="0"/>
      <p:bldP spid="10" grpId="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ChangeArrowheads="1"/>
          </p:cNvSpPr>
          <p:nvPr/>
        </p:nvSpPr>
        <p:spPr bwMode="auto">
          <a:xfrm>
            <a:off x="0" y="1600200"/>
            <a:ext cx="12192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sp>
        <p:nvSpPr>
          <p:cNvPr id="29699" name="Rectangle 3"/>
          <p:cNvSpPr>
            <a:spLocks noChangeArrowheads="1"/>
          </p:cNvSpPr>
          <p:nvPr/>
        </p:nvSpPr>
        <p:spPr bwMode="auto">
          <a:xfrm>
            <a:off x="0" y="1828800"/>
            <a:ext cx="12192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s-MX" altLang="es-MX" sz="1800" b="0" i="0" u="none" strike="noStrike" kern="0" cap="none" spc="0" normalizeH="0" baseline="0" noProof="0">
              <a:ln>
                <a:noFill/>
              </a:ln>
              <a:solidFill>
                <a:srgbClr val="000000"/>
              </a:solidFill>
              <a:effectLst/>
              <a:uLnTx/>
              <a:uFillTx/>
              <a:latin typeface="Arial" panose="020B0604020202020204" pitchFamily="34" charset="0"/>
              <a:ea typeface="+mn-ea"/>
              <a:cs typeface="+mn-cs"/>
            </a:endParaRPr>
          </a:p>
        </p:txBody>
      </p:sp>
      <p:pic>
        <p:nvPicPr>
          <p:cNvPr id="29700" name="Picture 4" descr="logo_grande">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92400" y="0"/>
            <a:ext cx="6502400" cy="1562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Text Box 5"/>
          <p:cNvSpPr txBox="1">
            <a:spLocks noChangeArrowheads="1"/>
          </p:cNvSpPr>
          <p:nvPr/>
        </p:nvSpPr>
        <p:spPr bwMode="auto">
          <a:xfrm>
            <a:off x="1524000" y="1905000"/>
            <a:ext cx="9144000" cy="236988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 altLang="es-MX" sz="60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¿Te ha gustado?</a:t>
            </a:r>
            <a: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 </a:t>
            </a:r>
            <a:br>
              <a:rPr kumimoji="0" lang="es-ES" altLang="es-MX" sz="48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t>Puedes ver más entrando </a:t>
            </a:r>
            <a:br>
              <a:rPr kumimoji="0" lang="es-ES" altLang="es-MX" sz="4400" b="0" i="0" u="none" strike="noStrike" kern="0" cap="none" spc="0" normalizeH="0" baseline="0" noProof="0">
                <a:ln>
                  <a:noFill/>
                </a:ln>
                <a:solidFill>
                  <a:srgbClr val="000000"/>
                </a:solidFill>
                <a:effectLst/>
                <a:uLnTx/>
                <a:uFillTx/>
                <a:latin typeface="Kristen ITC" panose="03050502040202030202" pitchFamily="66" charset="0"/>
                <a:ea typeface="+mn-ea"/>
                <a:cs typeface="+mn-cs"/>
              </a:rPr>
            </a:br>
            <a:r>
              <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hlinkClick r:id="rId2"/>
              </a:rPr>
              <a:t>Aquí</a:t>
            </a:r>
            <a:endParaRPr kumimoji="0" lang="es-ES" altLang="es-MX" sz="4400" b="1" i="0" u="none" strike="noStrike" kern="0" cap="none" spc="0" normalizeH="0" baseline="0" noProof="0">
              <a:ln>
                <a:noFill/>
              </a:ln>
              <a:solidFill>
                <a:srgbClr val="40F903"/>
              </a:solidFill>
              <a:effectLst/>
              <a:uLnTx/>
              <a:uFillTx/>
              <a:latin typeface="Kristen ITC" panose="03050502040202030202" pitchFamily="66" charset="0"/>
              <a:ea typeface="+mn-ea"/>
              <a:cs typeface="+mn-cs"/>
            </a:endParaRPr>
          </a:p>
        </p:txBody>
      </p:sp>
      <p:sp>
        <p:nvSpPr>
          <p:cNvPr id="29702" name="Text Box 6"/>
          <p:cNvSpPr txBox="1">
            <a:spLocks noChangeArrowheads="1"/>
          </p:cNvSpPr>
          <p:nvPr/>
        </p:nvSpPr>
        <p:spPr bwMode="auto">
          <a:xfrm>
            <a:off x="2667000" y="4724401"/>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ctr" defTabSz="914400" rtl="0" eaLnBrk="1" fontAlgn="auto" latinLnBrk="0" hangingPunct="1">
              <a:lnSpc>
                <a:spcPct val="100000"/>
              </a:lnSpc>
              <a:spcBef>
                <a:spcPct val="50000"/>
              </a:spcBef>
              <a:spcAft>
                <a:spcPts val="0"/>
              </a:spcAft>
              <a:buClrTx/>
              <a:buSzTx/>
              <a:buFontTx/>
              <a:buNone/>
              <a:tabLst/>
              <a:defRPr/>
            </a:pPr>
            <a:r>
              <a:rPr kumimoji="0" lang="es-ES_tradnl" altLang="es-MX" sz="1800" b="1" i="0" u="none" strike="noStrike" kern="0" cap="none" spc="0" normalizeH="0" baseline="0" noProof="0">
                <a:ln>
                  <a:noFill/>
                </a:ln>
                <a:solidFill>
                  <a:srgbClr val="000000"/>
                </a:solidFill>
                <a:effectLst/>
                <a:uLnTx/>
                <a:uFillTx/>
                <a:latin typeface="Kristen ITC" panose="03050502040202030202" pitchFamily="66" charset="0"/>
                <a:ea typeface="+mn-ea"/>
                <a:cs typeface="+mn-cs"/>
              </a:rPr>
              <a:t>Además puedes recibir powerpoints en tu correo electrónico suscribiéndote aquí:</a:t>
            </a:r>
            <a:r>
              <a:rPr kumimoji="0" lang="es-ES_tradnl"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rPr>
              <a:t> </a:t>
            </a:r>
          </a:p>
          <a:p>
            <a:pPr marL="0" marR="0" lvl="0" indent="0" algn="l" defTabSz="914400" rtl="0" eaLnBrk="1" fontAlgn="auto" latinLnBrk="0" hangingPunct="1">
              <a:lnSpc>
                <a:spcPct val="100000"/>
              </a:lnSpc>
              <a:spcBef>
                <a:spcPct val="50000"/>
              </a:spcBef>
              <a:spcAft>
                <a:spcPts val="0"/>
              </a:spcAft>
              <a:buClrTx/>
              <a:buSzTx/>
              <a:buFontTx/>
              <a:buNone/>
              <a:tabLst/>
              <a:defRPr/>
            </a:pPr>
            <a:endParaRPr kumimoji="0" lang="es-ES" altLang="es-MX" sz="1800" b="1" i="0" u="none" strike="noStrike" kern="0" cap="none" spc="0" normalizeH="0" baseline="0" noProof="0">
              <a:ln>
                <a:noFill/>
              </a:ln>
              <a:solidFill>
                <a:srgbClr val="0066FF"/>
              </a:solidFill>
              <a:effectLst/>
              <a:uLnTx/>
              <a:uFillTx/>
              <a:latin typeface="Arial" panose="020B0604020202020204" pitchFamily="34" charset="0"/>
              <a:ea typeface="+mn-ea"/>
              <a:cs typeface="+mn-cs"/>
            </a:endParaRPr>
          </a:p>
        </p:txBody>
      </p:sp>
      <p:pic>
        <p:nvPicPr>
          <p:cNvPr id="29703" name="Picture 7" descr="email">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162800" y="4191000"/>
            <a:ext cx="2362200" cy="236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4" name="Picture 8" descr="flechas-8"/>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562600" y="4876800"/>
            <a:ext cx="1219200" cy="990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5" name="Picture 9" descr="facebook-icon">
            <a:hlinkClick r:id="rId7"/>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524000" y="29718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6" name="Picture 10" descr="twitter-icon">
            <a:hlinkClick r:id="rId9"/>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1524000" y="35052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7" name="Picture 11" descr="Web-Google-plus-Metro-icon">
            <a:hlinkClick r:id="rId11"/>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1524000" y="40386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8" name="Picture 12" descr="vkontakte-256">
            <a:hlinkClick r:id="rId13"/>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524000" y="4572000"/>
            <a:ext cx="5334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9" name="1 CuadroTexto"/>
          <p:cNvSpPr txBox="1">
            <a:spLocks noChangeArrowheads="1"/>
          </p:cNvSpPr>
          <p:nvPr/>
        </p:nvSpPr>
        <p:spPr bwMode="auto">
          <a:xfrm>
            <a:off x="12299950" y="44450"/>
            <a:ext cx="444500" cy="215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a:solidFill>
                  <a:schemeClr val="tx1"/>
                </a:solidFill>
                <a:latin typeface="Arial" panose="020B0604020202020204" pitchFamily="34" charset="0"/>
              </a:defRPr>
            </a:lvl1pPr>
            <a:lvl2pPr marL="742950" indent="-285750" eaLnBrk="0" hangingPunct="0">
              <a:defRPr>
                <a:solidFill>
                  <a:schemeClr val="tx1"/>
                </a:solidFill>
                <a:latin typeface="Arial" panose="020B0604020202020204" pitchFamily="34" charset="0"/>
              </a:defRPr>
            </a:lvl2pPr>
            <a:lvl3pPr marL="1143000" indent="-228600" eaLnBrk="0" hangingPunct="0">
              <a:defRPr>
                <a:solidFill>
                  <a:schemeClr val="tx1"/>
                </a:solidFill>
                <a:latin typeface="Arial" panose="020B0604020202020204" pitchFamily="34" charset="0"/>
              </a:defRPr>
            </a:lvl3pPr>
            <a:lvl4pPr marL="1600200" indent="-228600" eaLnBrk="0" hangingPunct="0">
              <a:defRPr>
                <a:solidFill>
                  <a:schemeClr val="tx1"/>
                </a:solidFill>
                <a:latin typeface="Arial" panose="020B0604020202020204" pitchFamily="34" charset="0"/>
              </a:defRPr>
            </a:lvl4pPr>
            <a:lvl5pPr marL="2057400" indent="-228600" eaLnBrk="0" hangingPunct="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s-ES_tradnl"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rPr>
              <a:t>12:00</a:t>
            </a:r>
            <a:endParaRPr kumimoji="0" lang="es-MX" altLang="es-MX" sz="800" b="0" i="0" u="none" strike="noStrike" kern="0" cap="none" spc="0" normalizeH="0" baseline="0" noProof="0" dirty="0">
              <a:ln>
                <a:noFill/>
              </a:ln>
              <a:solidFill>
                <a:srgbClr val="000000"/>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214142244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advTm="0">
        <p15:prstTrans prst="curtains"/>
      </p:transition>
    </mc:Choice>
    <mc:Fallback xmlns="">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10000"/>
                                  </p:stCondLst>
                                  <p:childTnLst>
                                    <p:set>
                                      <p:cBhvr>
                                        <p:cTn id="6" dur="1" fill="hold">
                                          <p:stCondLst>
                                            <p:cond delay="0"/>
                                          </p:stCondLst>
                                        </p:cTn>
                                        <p:tgtEl>
                                          <p:spTgt spid="2970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9709" grpId="0"/>
    </p:bldLst>
  </p:timing>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371812537"/>
      </p:ext>
    </p:extLst>
  </p:cSld>
  <p:clrMapOvr>
    <a:masterClrMapping/>
  </p:clrMapOvr>
  <p:transition spd="slow" advClick="0" advTm="0">
    <p:fade/>
  </p:transition>
</p:sld>
</file>

<file path=ppt/theme/theme1.xml><?xml version="1.0" encoding="utf-8"?>
<a:theme xmlns:a="http://schemas.openxmlformats.org/drawingml/2006/main" name="1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ción Inicial 05" id="{92743AAB-F398-487A-B92A-77EC1261AC14}" vid="{5A2E725D-69FD-4E98-B9F0-EB4072FEFEE9}"/>
    </a:ext>
  </a:extLst>
</a:theme>
</file>

<file path=ppt/theme/theme2.xml><?xml version="1.0" encoding="utf-8"?>
<a:theme xmlns:a="http://schemas.openxmlformats.org/drawingml/2006/main" name="1_HDOfficeLightV0">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67000"/>
                <a:satMod val="105000"/>
                <a:lumMod val="110000"/>
              </a:schemeClr>
            </a:gs>
            <a:gs pos="50000">
              <a:schemeClr val="phClr">
                <a:tint val="73000"/>
                <a:satMod val="103000"/>
                <a:lumMod val="105000"/>
              </a:schemeClr>
            </a:gs>
            <a:gs pos="100000">
              <a:schemeClr val="phClr">
                <a:tint val="81000"/>
                <a:satMod val="109000"/>
                <a:lumMod val="105000"/>
              </a:schemeClr>
            </a:gs>
          </a:gsLst>
          <a:lin ang="5400000" scaled="0"/>
        </a:gradFill>
        <a:gradFill rotWithShape="1">
          <a:gsLst>
            <a:gs pos="0">
              <a:schemeClr val="phClr">
                <a:tint val="94000"/>
                <a:satMod val="103000"/>
                <a:lumMod val="102000"/>
              </a:schemeClr>
            </a:gs>
            <a:gs pos="50000">
              <a:schemeClr val="phClr">
                <a:shade val="100000"/>
                <a:satMod val="110000"/>
                <a:lumMod val="100000"/>
              </a:schemeClr>
            </a:gs>
            <a:gs pos="100000">
              <a:schemeClr val="phClr">
                <a:shade val="78000"/>
                <a:satMod val="12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hade val="98000"/>
                <a:satMod val="150000"/>
                <a:lumMod val="102000"/>
              </a:schemeClr>
            </a:gs>
            <a:gs pos="50000">
              <a:schemeClr val="phClr">
                <a:tint val="98000"/>
                <a:shade val="90000"/>
                <a:satMod val="130000"/>
                <a:lumMod val="103000"/>
              </a:schemeClr>
            </a:gs>
            <a:gs pos="100000">
              <a:schemeClr val="phClr">
                <a:shade val="63000"/>
                <a:satMod val="120000"/>
              </a:schemeClr>
            </a:gs>
          </a:gsLst>
          <a:lin ang="5400000" scaled="0"/>
        </a:gradFill>
      </a:bgFillStyleLst>
    </a:fmtScheme>
  </a:themeElements>
  <a:objectDefaults/>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36966</TotalTime>
  <Words>7425</Words>
  <Application>Microsoft Office PowerPoint</Application>
  <PresentationFormat>Panorámica</PresentationFormat>
  <Paragraphs>759</Paragraphs>
  <Slides>50</Slides>
  <Notes>0</Notes>
  <HiddenSlides>0</HiddenSlides>
  <MMClips>2</MMClips>
  <ScaleCrop>false</ScaleCrop>
  <HeadingPairs>
    <vt:vector size="6" baseType="variant">
      <vt:variant>
        <vt:lpstr>Fuentes usadas</vt:lpstr>
      </vt:variant>
      <vt:variant>
        <vt:i4>12</vt:i4>
      </vt:variant>
      <vt:variant>
        <vt:lpstr>Tema</vt:lpstr>
      </vt:variant>
      <vt:variant>
        <vt:i4>2</vt:i4>
      </vt:variant>
      <vt:variant>
        <vt:lpstr>Títulos de diapositiva</vt:lpstr>
      </vt:variant>
      <vt:variant>
        <vt:i4>50</vt:i4>
      </vt:variant>
    </vt:vector>
  </HeadingPairs>
  <TitlesOfParts>
    <vt:vector size="64" baseType="lpstr">
      <vt:lpstr>Algerian</vt:lpstr>
      <vt:lpstr>Arial</vt:lpstr>
      <vt:lpstr>Arial Narrow</vt:lpstr>
      <vt:lpstr>Calibri</vt:lpstr>
      <vt:lpstr>Calibri Light</vt:lpstr>
      <vt:lpstr>CommercialScript BT</vt:lpstr>
      <vt:lpstr>Cooper Black</vt:lpstr>
      <vt:lpstr>Edwardian Script ITC</vt:lpstr>
      <vt:lpstr>Kristen ITC</vt:lpstr>
      <vt:lpstr>Times New Roman</vt:lpstr>
      <vt:lpstr>Verdana</vt:lpstr>
      <vt:lpstr>Wingdings 2</vt:lpstr>
      <vt:lpstr>1_Tema de Office</vt:lpstr>
      <vt:lpstr>1_HDOfficeLightV0</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(F1a)  2007  Kimi Räikkonen   Versión Completa  7609  Misppsx</dc:title>
  <dc:creator>Eagle's nest</dc:creator>
  <cp:lastModifiedBy>Eagle's nest</cp:lastModifiedBy>
  <cp:revision>3143</cp:revision>
  <dcterms:created xsi:type="dcterms:W3CDTF">2017-07-02T00:56:35Z</dcterms:created>
  <dcterms:modified xsi:type="dcterms:W3CDTF">2018-02-26T22:45:46Z</dcterms:modified>
</cp:coreProperties>
</file>