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3"/>
  </p:notesMasterIdLst>
  <p:sldIdLst>
    <p:sldId id="2234" r:id="rId3"/>
    <p:sldId id="1659" r:id="rId4"/>
    <p:sldId id="531" r:id="rId5"/>
    <p:sldId id="2187" r:id="rId6"/>
    <p:sldId id="2185" r:id="rId7"/>
    <p:sldId id="2179" r:id="rId8"/>
    <p:sldId id="2191" r:id="rId9"/>
    <p:sldId id="2196" r:id="rId10"/>
    <p:sldId id="2203" r:id="rId11"/>
    <p:sldId id="2208" r:id="rId12"/>
    <p:sldId id="2214" r:id="rId13"/>
    <p:sldId id="2217" r:id="rId14"/>
    <p:sldId id="2219" r:id="rId15"/>
    <p:sldId id="2224" r:id="rId16"/>
    <p:sldId id="2226" r:id="rId17"/>
    <p:sldId id="2233" r:id="rId18"/>
    <p:sldId id="2231" r:id="rId19"/>
    <p:sldId id="2232" r:id="rId20"/>
    <p:sldId id="952" r:id="rId21"/>
    <p:sldId id="953" r:id="rId22"/>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m+K5yK2wvGvyWZhiUXzVQ==" hashData="qHyO0/pSoolzBkNX1Czke/G3OMkx9oMOc1B9sEe7J3PR754qaHa1ZTOla1HQBKPhfS6Akuia2b/C3meNybdrGQ=="/>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CEAFA"/>
    <a:srgbClr val="765A00"/>
    <a:srgbClr val="644C00"/>
    <a:srgbClr val="191C29"/>
    <a:srgbClr val="001132"/>
    <a:srgbClr val="6C5200"/>
    <a:srgbClr val="7A5D00"/>
    <a:srgbClr val="58267E"/>
    <a:srgbClr val="684F00"/>
    <a:srgbClr val="1B1B1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618" autoAdjust="0"/>
    <p:restoredTop sz="94322" autoAdjust="0"/>
  </p:normalViewPr>
  <p:slideViewPr>
    <p:cSldViewPr snapToGrid="0" showGuides="1">
      <p:cViewPr varScale="1">
        <p:scale>
          <a:sx n="65" d="100"/>
          <a:sy n="65" d="100"/>
        </p:scale>
        <p:origin x="396" y="60"/>
      </p:cViewPr>
      <p:guideLst>
        <p:guide orient="horz" pos="2183"/>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890C72-7283-47E4-AB7B-E70F4CA349E1}" type="datetimeFigureOut">
              <a:rPr lang="es-MX" smtClean="0"/>
              <a:t>26/02/2018</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87F657-8C5E-4E38-92AB-230687246DA7}" type="slidenum">
              <a:rPr lang="es-MX" smtClean="0"/>
              <a:t>‹Nº›</a:t>
            </a:fld>
            <a:endParaRPr lang="es-MX"/>
          </a:p>
        </p:txBody>
      </p:sp>
    </p:spTree>
    <p:extLst>
      <p:ext uri="{BB962C8B-B14F-4D97-AF65-F5344CB8AC3E}">
        <p14:creationId xmlns:p14="http://schemas.microsoft.com/office/powerpoint/2010/main" val="3660829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59E596EC-A344-42F0-AFC5-C8E7A9562083}"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446806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D8149080-CBC3-42CA-A608-8B18DBE978FC}"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49314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0F268762-AE78-4813-8EFE-65F3788D326C}"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90713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B3DC70F1-E11C-4CAE-B93C-066B0551CC12}"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42091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180E29A5-500F-4642-B665-3B7E46D98D15}" type="datetime1">
              <a:rPr lang="es-MX" smtClean="0"/>
              <a:t>26/02/2018</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50522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41021F95-D310-49C8-82F2-19082F54B93D}" type="datetime1">
              <a:rPr lang="es-MX" smtClean="0"/>
              <a:t>26/02/2018</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64292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8CC6F41-ADDB-4C0D-AD83-203712CDDFCD}" type="datetime1">
              <a:rPr lang="es-MX" smtClean="0"/>
              <a:t>26/02/2018</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69461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F632B1A8-296B-4D8A-88AC-77A02679E1A1}"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742278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99FB8359-9812-4979-8E2E-435C3F58E952}"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8767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12E9D600-A1CE-4702-A9B5-A21727FB224C}"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7304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B858F66B-A4CF-4F2C-AE4B-6B74FD813B72}"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27548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02E42DD-14D5-4EA7-829F-2AE0256756BF}"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3262644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A147A81-9091-44BC-96A0-F6707B8DD79C}"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3600573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A57B8538-CAA4-4FD8-9EF6-E1AAE08DDF58}"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665967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CB6DFCB2-2787-439C-974E-018A775E20F8}" type="datetime1">
              <a:rPr lang="es-MX" smtClean="0"/>
              <a:t>26/02/2018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445153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845127" y="2507550"/>
            <a:ext cx="5156200"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172200" y="2507550"/>
            <a:ext cx="5181601"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6"/>
          <p:cNvSpPr>
            <a:spLocks noGrp="1"/>
          </p:cNvSpPr>
          <p:nvPr>
            <p:ph type="dt" sz="half" idx="10"/>
          </p:nvPr>
        </p:nvSpPr>
        <p:spPr/>
        <p:txBody>
          <a:bodyPr/>
          <a:lstStyle/>
          <a:p>
            <a:fld id="{A02513D9-5D1D-4FC1-A73A-5EEB3FEFD274}" type="datetime1">
              <a:rPr lang="es-MX" smtClean="0"/>
              <a:t>26/02/2018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41562023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E769A18-AC86-4B07-88A4-E9F6E75247A8}" type="datetime1">
              <a:rPr lang="es-MX" smtClean="0"/>
              <a:t>26/02/2018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1677973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71C3A4-1EEA-4E2B-9182-DE112E5B0E1E}" type="datetime1">
              <a:rPr lang="es-MX" smtClean="0"/>
              <a:t>26/02/2018</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9391468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457F9978-BD75-437C-AD49-B2820B749E34}" type="datetime1">
              <a:rPr lang="es-MX" smtClean="0"/>
              <a:t>26/02/2018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254223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FB534831-E75A-4CA3-B804-BD3CD3D5CA44}" type="datetime1">
              <a:rPr lang="es-MX" smtClean="0"/>
              <a:t>26/02/2018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0485181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95969C8F-0313-4FE2-B39E-8F9310C5151E}"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879814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es-ES"/>
              <a:t>Haga clic para modificar el estilo de título del patrón</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fld id="{88E0FDD6-F3D4-47C9-A743-C2B19D734240}"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507921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5D45F2-F532-4DB6-9C06-97061E6C8319}" type="datetime1">
              <a:rPr lang="es-MX" smtClean="0"/>
              <a:t>26/02/2018</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3127961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2914AADC-4BBE-40AC-B5D6-75AD33BBE3E7}" type="datetime1">
              <a:rPr lang="es-MX" smtClean="0"/>
              <a:t>26/02/2018</a:t>
            </a:fld>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s-MX"/>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9393556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microsoft.com/office/2007/relationships/hdphoto" Target="../media/hdphoto2.wdp"/><Relationship Id="rId2" Type="http://schemas.openxmlformats.org/officeDocument/2006/relationships/audio" Target="../media/audio1.wav"/><Relationship Id="rId1" Type="http://schemas.openxmlformats.org/officeDocument/2006/relationships/slideLayout" Target="../slideLayouts/slideLayout18.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audio" Target="../media/audio2.wav"/><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11.png"/><Relationship Id="rId5" Type="http://schemas.microsoft.com/office/2007/relationships/hdphoto" Target="../media/hdphoto3.wdp"/><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microsoft.com/office/2007/relationships/hdphoto" Target="../media/hdphoto6.wdp"/><Relationship Id="rId13"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4.png"/><Relationship Id="rId12" Type="http://schemas.microsoft.com/office/2007/relationships/hdphoto" Target="../media/hdphoto8.wdp"/><Relationship Id="rId2" Type="http://schemas.openxmlformats.org/officeDocument/2006/relationships/image" Target="../media/image9.jpg"/><Relationship Id="rId16" Type="http://schemas.microsoft.com/office/2007/relationships/hdphoto" Target="../media/hdphoto10.wdp"/><Relationship Id="rId1" Type="http://schemas.openxmlformats.org/officeDocument/2006/relationships/slideLayout" Target="../slideLayouts/slideLayout7.xml"/><Relationship Id="rId6" Type="http://schemas.microsoft.com/office/2007/relationships/hdphoto" Target="../media/hdphoto5.wdp"/><Relationship Id="rId11" Type="http://schemas.openxmlformats.org/officeDocument/2006/relationships/image" Target="../media/image16.png"/><Relationship Id="rId5" Type="http://schemas.openxmlformats.org/officeDocument/2006/relationships/image" Target="../media/image13.png"/><Relationship Id="rId15" Type="http://schemas.openxmlformats.org/officeDocument/2006/relationships/image" Target="../media/image18.png"/><Relationship Id="rId10" Type="http://schemas.microsoft.com/office/2007/relationships/hdphoto" Target="../media/hdphoto7.wdp"/><Relationship Id="rId4" Type="http://schemas.microsoft.com/office/2007/relationships/hdphoto" Target="../media/hdphoto4.wdp"/><Relationship Id="rId9" Type="http://schemas.openxmlformats.org/officeDocument/2006/relationships/image" Target="../media/image15.png"/><Relationship Id="rId14" Type="http://schemas.microsoft.com/office/2007/relationships/hdphoto" Target="../media/hdphoto9.wdp"/></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29.jpg"/></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33.png"/><Relationship Id="rId5" Type="http://schemas.openxmlformats.org/officeDocument/2006/relationships/image" Target="../media/image32.jpg"/><Relationship Id="rId10" Type="http://schemas.openxmlformats.org/officeDocument/2006/relationships/audio" Target="../media/audio3.wav"/><Relationship Id="rId4" Type="http://schemas.openxmlformats.org/officeDocument/2006/relationships/audio" Target="../media/audio3.wav"/><Relationship Id="rId9"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hyperlink" Target="https://vk.com/mispps" TargetMode="External"/><Relationship Id="rId3" Type="http://schemas.openxmlformats.org/officeDocument/2006/relationships/image" Target="../media/image34.png"/><Relationship Id="rId7" Type="http://schemas.openxmlformats.org/officeDocument/2006/relationships/hyperlink" Target="https://www.facebook.com/mispps" TargetMode="External"/><Relationship Id="rId12" Type="http://schemas.openxmlformats.org/officeDocument/2006/relationships/image" Target="../media/image39.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36.png"/><Relationship Id="rId11" Type="http://schemas.openxmlformats.org/officeDocument/2006/relationships/hyperlink" Target="https://plus.google.com/+Mispps/" TargetMode="External"/><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CuadroTexto 11">
            <a:extLst>
              <a:ext uri="{FF2B5EF4-FFF2-40B4-BE49-F238E27FC236}">
                <a16:creationId xmlns:a16="http://schemas.microsoft.com/office/drawing/2014/main" id="{4F12C2FA-CA7F-4A42-8C16-3AB2281E7410}"/>
              </a:ext>
            </a:extLst>
          </p:cNvPr>
          <p:cNvSpPr txBox="1"/>
          <p:nvPr/>
        </p:nvSpPr>
        <p:spPr>
          <a:xfrm>
            <a:off x="-29496" y="513311"/>
            <a:ext cx="12221496" cy="1323439"/>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Hoy contaremos la vida del vigésimo </a:t>
            </a:r>
            <a:r>
              <a:rPr kumimoji="0" lang="es-ES" sz="2800" b="0" i="0" u="none" strike="noStrike" kern="1200" cap="none" spc="0" normalizeH="0" baseline="0" noProof="0" dirty="0" err="1">
                <a:ln/>
                <a:solidFill>
                  <a:prstClr val="black"/>
                </a:solidFill>
                <a:effectLst/>
                <a:uLnTx/>
                <a:uFillTx/>
                <a:latin typeface="CommercialScript BT" panose="03030803040807090C04" pitchFamily="66" charset="2"/>
                <a:ea typeface="+mn-ea"/>
                <a:cs typeface="+mn-cs"/>
              </a:rPr>
              <a:t>septimo</a:t>
            </a: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 Campeón Mundial de F1…</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un </a:t>
            </a:r>
            <a:r>
              <a:rPr kumimoji="0" lang="es-ES" sz="2800" b="0" i="0" u="none" strike="noStrike" kern="1200" cap="none" spc="0" normalizeH="0" baseline="0" noProof="0" dirty="0" err="1">
                <a:ln/>
                <a:solidFill>
                  <a:prstClr val="black"/>
                </a:solidFill>
                <a:effectLst/>
                <a:uLnTx/>
                <a:uFillTx/>
                <a:latin typeface="CommercialScript BT" panose="03030803040807090C04" pitchFamily="66" charset="2"/>
                <a:ea typeface="+mn-ea"/>
                <a:cs typeface="+mn-cs"/>
              </a:rPr>
              <a:t>Finlandes</a:t>
            </a: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 excepcional, metódico y frio dentro y fuera del automovilismo mundial,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un gran personaje que ganó los Campeonatos mundiales 1998 y 1999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de la Formula Uno…</a:t>
            </a:r>
            <a:endParaRPr kumimoji="0" lang="es-MX"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endParaRPr>
          </a:p>
        </p:txBody>
      </p:sp>
      <p:sp>
        <p:nvSpPr>
          <p:cNvPr id="5" name="CuadroTexto 4">
            <a:extLst>
              <a:ext uri="{FF2B5EF4-FFF2-40B4-BE49-F238E27FC236}">
                <a16:creationId xmlns:a16="http://schemas.microsoft.com/office/drawing/2014/main" id="{7C552512-E893-461B-B0B6-9CCBB16B98B8}"/>
              </a:ext>
            </a:extLst>
          </p:cNvPr>
          <p:cNvSpPr txBox="1"/>
          <p:nvPr/>
        </p:nvSpPr>
        <p:spPr>
          <a:xfrm>
            <a:off x="462310" y="2551172"/>
            <a:ext cx="5703574" cy="3170099"/>
          </a:xfrm>
          <a:prstGeom prst="rect">
            <a:avLst/>
          </a:prstGeom>
          <a:noFill/>
        </p:spPr>
        <p:txBody>
          <a:bodyPr wrap="square" rtlCol="0">
            <a:spAutoFit/>
          </a:bodyPr>
          <a:lstStyle>
            <a:defPPr>
              <a:defRPr lang="en-US"/>
            </a:defPPr>
            <a:lvl1pPr algn="ctr">
              <a:lnSpc>
                <a:spcPts val="2400"/>
              </a:lnSpc>
              <a:defRPr sz="2800">
                <a:solidFill>
                  <a:srgbClr val="FFFF00"/>
                </a:solidFill>
                <a:effectLst>
                  <a:outerShdw blurRad="38100" dist="38100" dir="2700000" algn="tl">
                    <a:srgbClr val="000000">
                      <a:alpha val="43137"/>
                    </a:srgbClr>
                  </a:outerShdw>
                </a:effectLst>
                <a:latin typeface="Edwardian Script ITC" panose="030303020407070D0804" pitchFamily="66" charset="0"/>
              </a:defRPr>
            </a:lvl1pPr>
          </a:lstStyle>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27º </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Campeón  Mundial</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De Formula Uno</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Y </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Bi-campeón Mundial F1</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1998 1999</a:t>
            </a:r>
            <a:endParaRPr kumimoji="0" lang="es-MX"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endParaRPr>
          </a:p>
        </p:txBody>
      </p:sp>
      <p:sp>
        <p:nvSpPr>
          <p:cNvPr id="6" name="CuadroTexto 5">
            <a:extLst>
              <a:ext uri="{FF2B5EF4-FFF2-40B4-BE49-F238E27FC236}">
                <a16:creationId xmlns:a16="http://schemas.microsoft.com/office/drawing/2014/main" id="{811BB908-EC9E-4219-976C-8E4E287CBA25}"/>
              </a:ext>
            </a:extLst>
          </p:cNvPr>
          <p:cNvSpPr txBox="1"/>
          <p:nvPr/>
        </p:nvSpPr>
        <p:spPr>
          <a:xfrm>
            <a:off x="12192000" y="0"/>
            <a:ext cx="208547" cy="3529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Rectángulo 6">
            <a:extLst>
              <a:ext uri="{FF2B5EF4-FFF2-40B4-BE49-F238E27FC236}">
                <a16:creationId xmlns:a16="http://schemas.microsoft.com/office/drawing/2014/main" id="{566B47ED-5452-4123-9477-9221CBCC8E19}"/>
              </a:ext>
            </a:extLst>
          </p:cNvPr>
          <p:cNvSpPr/>
          <p:nvPr/>
        </p:nvSpPr>
        <p:spPr>
          <a:xfrm>
            <a:off x="6096000" y="1938879"/>
            <a:ext cx="6057912" cy="2048904"/>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ES"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ea typeface="+mn-ea"/>
                <a:cs typeface="Arial"/>
              </a:rPr>
              <a:t> Mika </a:t>
            </a:r>
            <a:r>
              <a:rPr kumimoji="0" lang="es-ES" sz="6000" b="1" i="0" u="none" strike="noStrike" kern="0" cap="none" spc="0" normalizeH="0" baseline="0" noProof="0" dirty="0" err="1">
                <a:ln>
                  <a:solidFill>
                    <a:srgbClr val="996633"/>
                  </a:solidFill>
                </a:ln>
                <a:solidFill>
                  <a:srgbClr val="FFC000"/>
                </a:solidFill>
                <a:effectLst/>
                <a:uLnTx/>
                <a:uFillTx/>
                <a:latin typeface="Algerian" panose="04020705040A02060702" pitchFamily="82" charset="0"/>
                <a:ea typeface="+mn-ea"/>
                <a:cs typeface="Arial"/>
              </a:rPr>
              <a:t>hakkïnen</a:t>
            </a:r>
            <a:endParaRPr kumimoji="0" lang="es-MX"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ea typeface="+mn-ea"/>
              <a:cs typeface="Arial"/>
            </a:endParaRPr>
          </a:p>
        </p:txBody>
      </p:sp>
      <p:sp>
        <p:nvSpPr>
          <p:cNvPr id="10" name="CuadroTexto 9">
            <a:extLst>
              <a:ext uri="{FF2B5EF4-FFF2-40B4-BE49-F238E27FC236}">
                <a16:creationId xmlns:a16="http://schemas.microsoft.com/office/drawing/2014/main" id="{E7A1BD6E-22FF-4E8A-80C3-AF558E1D7751}"/>
              </a:ext>
            </a:extLst>
          </p:cNvPr>
          <p:cNvSpPr txBox="1"/>
          <p:nvPr/>
        </p:nvSpPr>
        <p:spPr>
          <a:xfrm>
            <a:off x="1754346" y="6037851"/>
            <a:ext cx="374493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0" i="0" u="none" strike="noStrike" kern="1200" cap="none" spc="0" normalizeH="0" baseline="0" noProof="0" dirty="0">
                <a:ln>
                  <a:noFill/>
                </a:ln>
                <a:solidFill>
                  <a:srgbClr val="FFFF00"/>
                </a:solidFill>
                <a:effectLst/>
                <a:uLnTx/>
                <a:uFillTx/>
                <a:latin typeface="CommercialScript BT" panose="03030803040807090C04" pitchFamily="66" charset="2"/>
                <a:ea typeface="+mn-ea"/>
                <a:cs typeface="+mn-cs"/>
              </a:rPr>
              <a:t>Disfruta estos relatos…</a:t>
            </a:r>
            <a:endParaRPr kumimoji="0" lang="es-MX" sz="3200" b="0" i="0" u="none" strike="noStrike" kern="1200" cap="none" spc="0" normalizeH="0" baseline="0" noProof="0" dirty="0">
              <a:ln>
                <a:noFill/>
              </a:ln>
              <a:solidFill>
                <a:srgbClr val="FFFF00"/>
              </a:solidFill>
              <a:effectLst/>
              <a:uLnTx/>
              <a:uFillTx/>
              <a:latin typeface="CommercialScript BT" panose="03030803040807090C04" pitchFamily="66" charset="2"/>
              <a:ea typeface="+mn-ea"/>
              <a:cs typeface="+mn-cs"/>
            </a:endParaRPr>
          </a:p>
        </p:txBody>
      </p:sp>
      <p:sp>
        <p:nvSpPr>
          <p:cNvPr id="9" name="12 CuadroTexto">
            <a:extLst>
              <a:ext uri="{FF2B5EF4-FFF2-40B4-BE49-F238E27FC236}">
                <a16:creationId xmlns:a16="http://schemas.microsoft.com/office/drawing/2014/main" id="{D1BA5C5E-EAE1-45BC-8A6C-9E1A0BCE82FB}"/>
              </a:ext>
            </a:extLst>
          </p:cNvPr>
          <p:cNvSpPr txBox="1"/>
          <p:nvPr/>
        </p:nvSpPr>
        <p:spPr>
          <a:xfrm>
            <a:off x="3317752" y="6575"/>
            <a:ext cx="1976919" cy="480801"/>
          </a:xfrm>
          <a:prstGeom prst="rect">
            <a:avLst/>
          </a:prstGeom>
          <a:noFill/>
        </p:spPr>
        <p:txBody>
          <a:bodyPr wrap="square">
            <a:prstTxWarp prst="textDeflateBottom">
              <a:avLst/>
            </a:prstTxWarp>
            <a:spAutoFit/>
            <a:scene3d>
              <a:camera prst="orthographicFront"/>
              <a:lightRig rig="soft" dir="t">
                <a:rot lat="0" lon="0" rev="15600000"/>
              </a:lightRig>
            </a:scene3d>
            <a:sp3d extrusionH="57150" prstMaterial="softEdge">
              <a:bevelT w="25400" h="38100"/>
            </a:sp3d>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solidFill>
                  <a:srgbClr val="FFC000"/>
                </a:solidFill>
                <a:effectLst/>
                <a:uLnTx/>
                <a:uFillTx/>
                <a:latin typeface="Arial Narrow" panose="020B0606020202030204" pitchFamily="34" charset="0"/>
                <a:ea typeface="+mn-ea"/>
                <a:cs typeface="Arial"/>
              </a:rPr>
              <a:t>eaglenest8@hotmail.com</a:t>
            </a:r>
          </a:p>
        </p:txBody>
      </p:sp>
      <p:pic>
        <p:nvPicPr>
          <p:cNvPr id="11" name="Imagen 10" descr="Imagen que contiene tenis, hombre, persona, raqueta&#10;&#10;Descripción generada con confianza muy alta">
            <a:extLst>
              <a:ext uri="{FF2B5EF4-FFF2-40B4-BE49-F238E27FC236}">
                <a16:creationId xmlns:a16="http://schemas.microsoft.com/office/drawing/2014/main" id="{949CC9F1-F2EC-4D4B-B85C-6C860155616C}"/>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850" b="97997" l="9453" r="94279">
                        <a14:foregroundMark x1="33333" y1="57262" x2="33333" y2="57262"/>
                        <a14:foregroundMark x1="39303" y1="55760" x2="39303" y2="55760"/>
                        <a14:foregroundMark x1="25373" y1="60935" x2="25373" y2="60935"/>
                        <a14:foregroundMark x1="18905" y1="74124" x2="18905" y2="74124"/>
                        <a14:foregroundMark x1="17662" y1="67780" x2="17662" y2="67780"/>
                        <a14:foregroundMark x1="19403" y1="83973" x2="19403" y2="83973"/>
                        <a14:foregroundMark x1="17164" y1="94992" x2="17164" y2="94992"/>
                        <a14:foregroundMark x1="14428" y1="97997" x2="14428" y2="97997"/>
                        <a14:foregroundMark x1="64925" y1="87312" x2="64925" y2="87312"/>
                        <a14:foregroundMark x1="64428" y1="78631" x2="64428" y2="78631"/>
                        <a14:foregroundMark x1="68657" y1="91987" x2="68657" y2="91987"/>
                        <a14:foregroundMark x1="76617" y1="96828" x2="76617" y2="96828"/>
                        <a14:foregroundMark x1="91045" y1="97496" x2="91045" y2="97496"/>
                        <a14:foregroundMark x1="94279" y1="97496" x2="94279" y2="97496"/>
                        <a14:foregroundMark x1="94279" y1="85476" x2="94279" y2="85476"/>
                        <a14:backgroundMark x1="92040" y1="91152" x2="92040" y2="91152"/>
                        <a14:backgroundMark x1="26119" y1="84474" x2="26119" y2="84474"/>
                      </a14:backgroundRemoval>
                    </a14:imgEffect>
                  </a14:imgLayer>
                </a14:imgProps>
              </a:ext>
              <a:ext uri="{28A0092B-C50C-407E-A947-70E740481C1C}">
                <a14:useLocalDpi xmlns:a14="http://schemas.microsoft.com/office/drawing/2010/main" val="0"/>
              </a:ext>
            </a:extLst>
          </a:blip>
          <a:stretch>
            <a:fillRect/>
          </a:stretch>
        </p:blipFill>
        <p:spPr>
          <a:xfrm>
            <a:off x="7625167" y="2219824"/>
            <a:ext cx="3093978" cy="4653674"/>
          </a:xfrm>
          <a:prstGeom prst="rect">
            <a:avLst/>
          </a:prstGeom>
        </p:spPr>
      </p:pic>
      <p:pic>
        <p:nvPicPr>
          <p:cNvPr id="13" name="Imagen 12" descr="Imagen que contiene carretera, cielo, camión, exterior&#10;&#10;Descripción generada con confianza muy alta">
            <a:extLst>
              <a:ext uri="{FF2B5EF4-FFF2-40B4-BE49-F238E27FC236}">
                <a16:creationId xmlns:a16="http://schemas.microsoft.com/office/drawing/2014/main" id="{03922211-4169-4829-A7FD-D7E8FE95B9BA}"/>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9743" b="89716" l="9899" r="94209">
                        <a14:foregroundMark x1="65589" y1="63058" x2="65589" y2="63058"/>
                        <a14:foregroundMark x1="70303" y1="51150" x2="70303" y2="51150"/>
                        <a14:foregroundMark x1="69091" y1="49391" x2="69091" y2="49391"/>
                        <a14:foregroundMark x1="65051" y1="61976" x2="65051" y2="61976"/>
                        <a14:foregroundMark x1="63973" y1="63058" x2="63973" y2="63058"/>
                        <a14:foregroundMark x1="90034" y1="67118" x2="90034" y2="67118"/>
                        <a14:foregroundMark x1="90707" y1="63464" x2="90707" y2="63464"/>
                        <a14:foregroundMark x1="94209" y1="63735" x2="94209" y2="63735"/>
                        <a14:foregroundMark x1="86465" y1="62788" x2="86465" y2="62788"/>
                        <a14:foregroundMark x1="88081" y1="65223" x2="88081" y2="65223"/>
                        <a14:foregroundMark x1="57710" y1="46008" x2="57710" y2="46008"/>
                        <a14:foregroundMark x1="16229" y1="38024" x2="16229" y2="38024"/>
                        <a14:foregroundMark x1="35960" y1="50880" x2="35960" y2="50880"/>
                        <a14:foregroundMark x1="45253" y1="35589" x2="45253" y2="35589"/>
                        <a14:foregroundMark x1="42828" y1="35724" x2="42828" y2="35724"/>
                        <a14:foregroundMark x1="40067" y1="35724" x2="40067" y2="35724"/>
                        <a14:foregroundMark x1="41953" y1="37483" x2="41953" y2="37483"/>
                        <a14:foregroundMark x1="42694" y1="36806" x2="42694" y2="36806"/>
                        <a14:foregroundMark x1="42222" y1="35995" x2="42222" y2="35995"/>
                        <a14:foregroundMark x1="43569" y1="35318" x2="43569" y2="35318"/>
                        <a14:foregroundMark x1="42963" y1="35589" x2="42963" y2="35589"/>
                        <a14:foregroundMark x1="41751" y1="36806" x2="41751" y2="36806"/>
                        <a14:foregroundMark x1="41279" y1="35995" x2="41279" y2="35995"/>
                        <a14:foregroundMark x1="39461" y1="35995" x2="39461" y2="35995"/>
                        <a14:foregroundMark x1="38721" y1="36536" x2="38721" y2="36536"/>
                        <a14:foregroundMark x1="38586" y1="35995" x2="38586" y2="35995"/>
                        <a14:foregroundMark x1="40875" y1="35318" x2="40875" y2="35318"/>
                        <a14:foregroundMark x1="42222" y1="35047" x2="42222" y2="35047"/>
                        <a14:foregroundMark x1="42963" y1="35047" x2="42963" y2="35047"/>
                        <a14:foregroundMark x1="41347" y1="35318" x2="41347" y2="35318"/>
                        <a14:foregroundMark x1="56700" y1="46008" x2="56700" y2="46008"/>
                      </a14:backgroundRemoval>
                    </a14:imgEffect>
                  </a14:imgLayer>
                </a14:imgProps>
              </a:ext>
              <a:ext uri="{28A0092B-C50C-407E-A947-70E740481C1C}">
                <a14:useLocalDpi xmlns:a14="http://schemas.microsoft.com/office/drawing/2010/main" val="0"/>
              </a:ext>
            </a:extLst>
          </a:blip>
          <a:srcRect t="28726" b="19450"/>
          <a:stretch/>
        </p:blipFill>
        <p:spPr>
          <a:xfrm>
            <a:off x="12211274" y="3069390"/>
            <a:ext cx="2866515" cy="766510"/>
          </a:xfrm>
          <a:prstGeom prst="rect">
            <a:avLst/>
          </a:prstGeom>
        </p:spPr>
      </p:pic>
    </p:spTree>
    <p:extLst>
      <p:ext uri="{BB962C8B-B14F-4D97-AF65-F5344CB8AC3E}">
        <p14:creationId xmlns:p14="http://schemas.microsoft.com/office/powerpoint/2010/main" val="4154932458"/>
      </p:ext>
    </p:extLst>
  </p:cSld>
  <p:clrMapOvr>
    <a:masterClrMapping/>
  </p:clrMapOvr>
  <mc:AlternateContent xmlns:mc="http://schemas.openxmlformats.org/markup-compatibility/2006">
    <mc:Choice xmlns:p14="http://schemas.microsoft.com/office/powerpoint/2010/main" Requires="p14">
      <p:transition spd="slow" p14:dur="7000" advTm="0">
        <p:fade/>
        <p:sndAc>
          <p:stSnd>
            <p:snd r:embed="rId2" name="HimnoNacionaldeFinlandia Mika-Eaglenest-1.wav"/>
          </p:stSnd>
        </p:sndAc>
      </p:transition>
    </mc:Choice>
    <mc:Fallback>
      <p:transition spd="slow" advTm="0">
        <p:fade/>
        <p:sndAc>
          <p:stSnd>
            <p:snd r:embed="rId2" name="HimnoNacionaldeFinlandia Mika-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6000"/>
                                        <p:tgtEl>
                                          <p:spTgt spid="9"/>
                                        </p:tgtEl>
                                      </p:cBhvr>
                                    </p:animEffect>
                                  </p:childTnLst>
                                </p:cTn>
                              </p:par>
                              <p:par>
                                <p:cTn id="8" presetID="2" presetClass="entr" presetSubtype="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5750" fill="hold"/>
                                        <p:tgtEl>
                                          <p:spTgt spid="13"/>
                                        </p:tgtEl>
                                        <p:attrNameLst>
                                          <p:attrName>ppt_x</p:attrName>
                                        </p:attrNameLst>
                                      </p:cBhvr>
                                      <p:tavLst>
                                        <p:tav tm="0">
                                          <p:val>
                                            <p:strVal val="0-#ppt_w/2"/>
                                          </p:val>
                                        </p:tav>
                                        <p:tav tm="100000">
                                          <p:val>
                                            <p:strVal val="#ppt_x"/>
                                          </p:val>
                                        </p:tav>
                                      </p:tavLst>
                                    </p:anim>
                                    <p:anim calcmode="lin" valueType="num">
                                      <p:cBhvr additive="base">
                                        <p:cTn id="11" dur="25750" fill="hold"/>
                                        <p:tgtEl>
                                          <p:spTgt spid="13"/>
                                        </p:tgtEl>
                                        <p:attrNameLst>
                                          <p:attrName>ppt_y</p:attrName>
                                        </p:attrNameLst>
                                      </p:cBhvr>
                                      <p:tavLst>
                                        <p:tav tm="0">
                                          <p:val>
                                            <p:strVal val="#ppt_y"/>
                                          </p:val>
                                        </p:tav>
                                        <p:tav tm="100000">
                                          <p:val>
                                            <p:strVal val="#ppt_y"/>
                                          </p:val>
                                        </p:tav>
                                      </p:tavLst>
                                    </p:anim>
                                  </p:childTnLst>
                                </p:cTn>
                              </p:par>
                              <p:par>
                                <p:cTn id="12" presetID="10" presetClass="entr" presetSubtype="0" fill="hold" grpId="0" nodeType="withEffect">
                                  <p:stCondLst>
                                    <p:cond delay="0"/>
                                  </p:stCondLst>
                                  <p:iterate type="lt">
                                    <p:tmPct val="10000"/>
                                  </p:iterate>
                                  <p:childTnLst>
                                    <p:set>
                                      <p:cBhvr>
                                        <p:cTn id="13" dur="1" fill="hold">
                                          <p:stCondLst>
                                            <p:cond delay="0"/>
                                          </p:stCondLst>
                                        </p:cTn>
                                        <p:tgtEl>
                                          <p:spTgt spid="12"/>
                                        </p:tgtEl>
                                        <p:attrNameLst>
                                          <p:attrName>style.visibility</p:attrName>
                                        </p:attrNameLst>
                                      </p:cBhvr>
                                      <p:to>
                                        <p:strVal val="visible"/>
                                      </p:to>
                                    </p:set>
                                    <p:animEffect transition="in" filter="fade">
                                      <p:cBhvr>
                                        <p:cTn id="14" dur="1250"/>
                                        <p:tgtEl>
                                          <p:spTgt spid="12"/>
                                        </p:tgtEl>
                                      </p:cBhvr>
                                    </p:animEffect>
                                  </p:childTnLst>
                                </p:cTn>
                              </p:par>
                            </p:childTnLst>
                          </p:cTn>
                        </p:par>
                        <p:par>
                          <p:cTn id="15" fill="hold">
                            <p:stCondLst>
                              <p:cond delay="25750"/>
                            </p:stCondLst>
                            <p:childTnLst>
                              <p:par>
                                <p:cTn id="16" presetID="17" presetClass="entr" presetSubtype="4" fill="hold" nodeType="afterEffect">
                                  <p:stCondLst>
                                    <p:cond delay="150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500" fill="hold"/>
                                        <p:tgtEl>
                                          <p:spTgt spid="11"/>
                                        </p:tgtEl>
                                        <p:attrNameLst>
                                          <p:attrName>ppt_x</p:attrName>
                                        </p:attrNameLst>
                                      </p:cBhvr>
                                      <p:tavLst>
                                        <p:tav tm="0">
                                          <p:val>
                                            <p:strVal val="#ppt_x"/>
                                          </p:val>
                                        </p:tav>
                                        <p:tav tm="100000">
                                          <p:val>
                                            <p:strVal val="#ppt_x"/>
                                          </p:val>
                                        </p:tav>
                                      </p:tavLst>
                                    </p:anim>
                                    <p:anim calcmode="lin" valueType="num">
                                      <p:cBhvr>
                                        <p:cTn id="19" dur="2500" fill="hold"/>
                                        <p:tgtEl>
                                          <p:spTgt spid="11"/>
                                        </p:tgtEl>
                                        <p:attrNameLst>
                                          <p:attrName>ppt_y</p:attrName>
                                        </p:attrNameLst>
                                      </p:cBhvr>
                                      <p:tavLst>
                                        <p:tav tm="0">
                                          <p:val>
                                            <p:strVal val="#ppt_y+#ppt_h/2"/>
                                          </p:val>
                                        </p:tav>
                                        <p:tav tm="100000">
                                          <p:val>
                                            <p:strVal val="#ppt_y"/>
                                          </p:val>
                                        </p:tav>
                                      </p:tavLst>
                                    </p:anim>
                                    <p:anim calcmode="lin" valueType="num">
                                      <p:cBhvr>
                                        <p:cTn id="20" dur="2500" fill="hold"/>
                                        <p:tgtEl>
                                          <p:spTgt spid="11"/>
                                        </p:tgtEl>
                                        <p:attrNameLst>
                                          <p:attrName>ppt_w</p:attrName>
                                        </p:attrNameLst>
                                      </p:cBhvr>
                                      <p:tavLst>
                                        <p:tav tm="0">
                                          <p:val>
                                            <p:strVal val="#ppt_w"/>
                                          </p:val>
                                        </p:tav>
                                        <p:tav tm="100000">
                                          <p:val>
                                            <p:strVal val="#ppt_w"/>
                                          </p:val>
                                        </p:tav>
                                      </p:tavLst>
                                    </p:anim>
                                    <p:anim calcmode="lin" valueType="num">
                                      <p:cBhvr>
                                        <p:cTn id="21" dur="2500" fill="hold"/>
                                        <p:tgtEl>
                                          <p:spTgt spid="11"/>
                                        </p:tgtEl>
                                        <p:attrNameLst>
                                          <p:attrName>ppt_h</p:attrName>
                                        </p:attrNameLst>
                                      </p:cBhvr>
                                      <p:tavLst>
                                        <p:tav tm="0">
                                          <p:val>
                                            <p:fltVal val="0"/>
                                          </p:val>
                                        </p:tav>
                                        <p:tav tm="100000">
                                          <p:val>
                                            <p:strVal val="#ppt_h"/>
                                          </p:val>
                                        </p:tav>
                                      </p:tavLst>
                                    </p:anim>
                                  </p:childTnLst>
                                </p:cTn>
                              </p:par>
                              <p:par>
                                <p:cTn id="22" presetID="53" presetClass="entr" presetSubtype="16" fill="hold" nodeType="withEffect">
                                  <p:stCondLst>
                                    <p:cond delay="1500"/>
                                  </p:stCondLst>
                                  <p:childTnLst>
                                    <p:set>
                                      <p:cBhvr>
                                        <p:cTn id="23" dur="1" fill="hold">
                                          <p:stCondLst>
                                            <p:cond delay="0"/>
                                          </p:stCondLst>
                                        </p:cTn>
                                        <p:tgtEl>
                                          <p:spTgt spid="11"/>
                                        </p:tgtEl>
                                        <p:attrNameLst>
                                          <p:attrName>style.visibility</p:attrName>
                                        </p:attrNameLst>
                                      </p:cBhvr>
                                      <p:to>
                                        <p:strVal val="visible"/>
                                      </p:to>
                                    </p:set>
                                    <p:anim calcmode="lin" valueType="num">
                                      <p:cBhvr>
                                        <p:cTn id="24" dur="2500" fill="hold"/>
                                        <p:tgtEl>
                                          <p:spTgt spid="11"/>
                                        </p:tgtEl>
                                        <p:attrNameLst>
                                          <p:attrName>ppt_w</p:attrName>
                                        </p:attrNameLst>
                                      </p:cBhvr>
                                      <p:tavLst>
                                        <p:tav tm="0">
                                          <p:val>
                                            <p:fltVal val="0"/>
                                          </p:val>
                                        </p:tav>
                                        <p:tav tm="100000">
                                          <p:val>
                                            <p:strVal val="#ppt_w"/>
                                          </p:val>
                                        </p:tav>
                                      </p:tavLst>
                                    </p:anim>
                                    <p:anim calcmode="lin" valueType="num">
                                      <p:cBhvr>
                                        <p:cTn id="25" dur="2500" fill="hold"/>
                                        <p:tgtEl>
                                          <p:spTgt spid="11"/>
                                        </p:tgtEl>
                                        <p:attrNameLst>
                                          <p:attrName>ppt_h</p:attrName>
                                        </p:attrNameLst>
                                      </p:cBhvr>
                                      <p:tavLst>
                                        <p:tav tm="0">
                                          <p:val>
                                            <p:fltVal val="0"/>
                                          </p:val>
                                        </p:tav>
                                        <p:tav tm="100000">
                                          <p:val>
                                            <p:strVal val="#ppt_h"/>
                                          </p:val>
                                        </p:tav>
                                      </p:tavLst>
                                    </p:anim>
                                    <p:animEffect transition="in" filter="fade">
                                      <p:cBhvr>
                                        <p:cTn id="26" dur="2500"/>
                                        <p:tgtEl>
                                          <p:spTgt spid="11"/>
                                        </p:tgtEl>
                                      </p:cBhvr>
                                    </p:animEffect>
                                  </p:childTnLst>
                                </p:cTn>
                              </p:par>
                              <p:par>
                                <p:cTn id="27" presetID="53" presetClass="entr" presetSubtype="16" fill="hold" grpId="0" nodeType="withEffect">
                                  <p:stCondLst>
                                    <p:cond delay="1500"/>
                                  </p:stCondLst>
                                  <p:childTnLst>
                                    <p:set>
                                      <p:cBhvr>
                                        <p:cTn id="28" dur="1" fill="hold">
                                          <p:stCondLst>
                                            <p:cond delay="0"/>
                                          </p:stCondLst>
                                        </p:cTn>
                                        <p:tgtEl>
                                          <p:spTgt spid="7"/>
                                        </p:tgtEl>
                                        <p:attrNameLst>
                                          <p:attrName>style.visibility</p:attrName>
                                        </p:attrNameLst>
                                      </p:cBhvr>
                                      <p:to>
                                        <p:strVal val="visible"/>
                                      </p:to>
                                    </p:set>
                                    <p:anim calcmode="lin" valueType="num">
                                      <p:cBhvr>
                                        <p:cTn id="29" dur="2500" fill="hold"/>
                                        <p:tgtEl>
                                          <p:spTgt spid="7"/>
                                        </p:tgtEl>
                                        <p:attrNameLst>
                                          <p:attrName>ppt_w</p:attrName>
                                        </p:attrNameLst>
                                      </p:cBhvr>
                                      <p:tavLst>
                                        <p:tav tm="0">
                                          <p:val>
                                            <p:fltVal val="0"/>
                                          </p:val>
                                        </p:tav>
                                        <p:tav tm="100000">
                                          <p:val>
                                            <p:strVal val="#ppt_w"/>
                                          </p:val>
                                        </p:tav>
                                      </p:tavLst>
                                    </p:anim>
                                    <p:anim calcmode="lin" valueType="num">
                                      <p:cBhvr>
                                        <p:cTn id="30" dur="2500" fill="hold"/>
                                        <p:tgtEl>
                                          <p:spTgt spid="7"/>
                                        </p:tgtEl>
                                        <p:attrNameLst>
                                          <p:attrName>ppt_h</p:attrName>
                                        </p:attrNameLst>
                                      </p:cBhvr>
                                      <p:tavLst>
                                        <p:tav tm="0">
                                          <p:val>
                                            <p:fltVal val="0"/>
                                          </p:val>
                                        </p:tav>
                                        <p:tav tm="100000">
                                          <p:val>
                                            <p:strVal val="#ppt_h"/>
                                          </p:val>
                                        </p:tav>
                                      </p:tavLst>
                                    </p:anim>
                                    <p:animEffect transition="in" filter="fade">
                                      <p:cBhvr>
                                        <p:cTn id="31" dur="2500"/>
                                        <p:tgtEl>
                                          <p:spTgt spid="7"/>
                                        </p:tgtEl>
                                      </p:cBhvr>
                                    </p:animEffect>
                                  </p:childTnLst>
                                </p:cTn>
                              </p:par>
                            </p:childTnLst>
                          </p:cTn>
                        </p:par>
                        <p:par>
                          <p:cTn id="32" fill="hold">
                            <p:stCondLst>
                              <p:cond delay="29750"/>
                            </p:stCondLst>
                            <p:childTnLst>
                              <p:par>
                                <p:cTn id="33" presetID="10" presetClass="entr" presetSubtype="0" fill="hold" grpId="0" nodeType="afterEffect">
                                  <p:stCondLst>
                                    <p:cond delay="150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250"/>
                                        <p:tgtEl>
                                          <p:spTgt spid="5"/>
                                        </p:tgtEl>
                                      </p:cBhvr>
                                    </p:animEffect>
                                  </p:childTnLst>
                                </p:cTn>
                              </p:par>
                            </p:childTnLst>
                          </p:cTn>
                        </p:par>
                        <p:par>
                          <p:cTn id="36" fill="hold">
                            <p:stCondLst>
                              <p:cond delay="39500"/>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250"/>
                                        <p:tgtEl>
                                          <p:spTgt spid="10"/>
                                        </p:tgtEl>
                                      </p:cBhvr>
                                    </p:animEffect>
                                  </p:childTnLst>
                                </p:cTn>
                              </p:par>
                            </p:childTnLst>
                          </p:cTn>
                        </p:par>
                        <p:par>
                          <p:cTn id="40" fill="hold">
                            <p:stCondLst>
                              <p:cond delay="44250"/>
                            </p:stCondLst>
                            <p:childTnLst>
                              <p:par>
                                <p:cTn id="41" presetID="1" presetClass="entr" presetSubtype="0" fill="hold" grpId="0" nodeType="afterEffect" nodePh="1">
                                  <p:stCondLst>
                                    <p:cond delay="0"/>
                                  </p:stCondLst>
                                  <p:endCondLst>
                                    <p:cond evt="begin" delay="0">
                                      <p:tn val="41"/>
                                    </p:cond>
                                  </p:endCondLst>
                                  <p:childTnLst>
                                    <p:set>
                                      <p:cBhvr>
                                        <p:cTn id="4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5" grpId="0"/>
      <p:bldP spid="6" grpId="0"/>
      <p:bldP spid="7" grpId="0"/>
      <p:bldP spid="10"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1 Rectángulo">
            <a:extLst>
              <a:ext uri="{FF2B5EF4-FFF2-40B4-BE49-F238E27FC236}">
                <a16:creationId xmlns:a16="http://schemas.microsoft.com/office/drawing/2014/main" id="{898409A7-54E1-4277-B237-2526942C70BA}"/>
              </a:ext>
            </a:extLst>
          </p:cNvPr>
          <p:cNvSpPr/>
          <p:nvPr/>
        </p:nvSpPr>
        <p:spPr>
          <a:xfrm>
            <a:off x="3727941" y="381076"/>
            <a:ext cx="4740199" cy="1131154"/>
          </a:xfrm>
          <a:prstGeom prst="rect">
            <a:avLst/>
          </a:prstGeom>
          <a:noFill/>
        </p:spPr>
        <p:txBody>
          <a:bodyPr wrap="square" lIns="121920" tIns="60960" rIns="121920" bIns="60960" numCol="1">
            <a:prstTxWarp prst="textCanUp">
              <a:avLst>
                <a:gd name="adj" fmla="val 72538"/>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6000" b="1" kern="0" dirty="0">
                <a:ln>
                  <a:solidFill>
                    <a:srgbClr val="996633"/>
                  </a:solidFill>
                </a:ln>
                <a:solidFill>
                  <a:srgbClr val="FFC000"/>
                </a:solidFill>
                <a:latin typeface="Edwardian Script ITC" panose="030303020407070D0804" pitchFamily="66" charset="0"/>
                <a:cs typeface="Arial"/>
              </a:rPr>
              <a:t>   Mika Hakkinen    </a:t>
            </a:r>
            <a:endParaRPr kumimoji="0" lang="es-ES" sz="6000" b="1" i="0" u="none" strike="noStrike" kern="0" cap="none" spc="0" normalizeH="0" baseline="0" noProof="0" dirty="0">
              <a:ln>
                <a:solidFill>
                  <a:srgbClr val="996633"/>
                </a:solidFill>
              </a:ln>
              <a:solidFill>
                <a:srgbClr val="FFC000"/>
              </a:solidFill>
              <a:effectLst/>
              <a:uLnTx/>
              <a:uFillTx/>
              <a:latin typeface="Edwardian Script ITC" panose="030303020407070D0804" pitchFamily="66" charset="0"/>
              <a:cs typeface="Arial"/>
            </a:endParaRPr>
          </a:p>
        </p:txBody>
      </p:sp>
      <p:sp>
        <p:nvSpPr>
          <p:cNvPr id="7" name="12 CuadroTexto">
            <a:extLst>
              <a:ext uri="{FF2B5EF4-FFF2-40B4-BE49-F238E27FC236}">
                <a16:creationId xmlns:a16="http://schemas.microsoft.com/office/drawing/2014/main" id="{24B14615-0948-42E3-BB64-6EA3599F801B}"/>
              </a:ext>
            </a:extLst>
          </p:cNvPr>
          <p:cNvSpPr txBox="1"/>
          <p:nvPr/>
        </p:nvSpPr>
        <p:spPr>
          <a:xfrm>
            <a:off x="10101345" y="73299"/>
            <a:ext cx="1975799"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sp>
        <p:nvSpPr>
          <p:cNvPr id="8" name="1 Rectángulo">
            <a:extLst>
              <a:ext uri="{FF2B5EF4-FFF2-40B4-BE49-F238E27FC236}">
                <a16:creationId xmlns:a16="http://schemas.microsoft.com/office/drawing/2014/main" id="{7FEF836A-483E-4FB1-9C75-75E7E796DA53}"/>
              </a:ext>
            </a:extLst>
          </p:cNvPr>
          <p:cNvSpPr/>
          <p:nvPr/>
        </p:nvSpPr>
        <p:spPr>
          <a:xfrm>
            <a:off x="9390556" y="690120"/>
            <a:ext cx="1681643" cy="860379"/>
          </a:xfrm>
          <a:prstGeom prst="rect">
            <a:avLst/>
          </a:prstGeom>
        </p:spPr>
        <p:txBody>
          <a:bodyPr wrap="square" numCol="1">
            <a:prstTxWarp prst="textPlain">
              <a:avLst/>
            </a:prstTxWarp>
            <a:spAutoFit/>
          </a:bodyPr>
          <a:lstStyle/>
          <a:p>
            <a:pPr algn="ctr"/>
            <a:r>
              <a:rPr lang="es-MX" sz="3200" b="1" kern="0" dirty="0">
                <a:ln>
                  <a:solidFill>
                    <a:srgbClr val="996633"/>
                  </a:solidFill>
                </a:ln>
                <a:solidFill>
                  <a:srgbClr val="FFC000"/>
                </a:solidFill>
                <a:latin typeface="Algerian" panose="04020705040A02060702" pitchFamily="82" charset="0"/>
                <a:cs typeface="Arial"/>
              </a:rPr>
              <a:t>1998  1999 </a:t>
            </a:r>
            <a:endParaRPr lang="es-ES" sz="3200" b="1" kern="0" dirty="0">
              <a:ln>
                <a:solidFill>
                  <a:srgbClr val="996633"/>
                </a:solidFill>
              </a:ln>
              <a:solidFill>
                <a:srgbClr val="FFC000"/>
              </a:solidFill>
              <a:latin typeface="Algerian" panose="04020705040A02060702" pitchFamily="82" charset="0"/>
              <a:cs typeface="Arial"/>
            </a:endParaRPr>
          </a:p>
        </p:txBody>
      </p:sp>
      <p:sp>
        <p:nvSpPr>
          <p:cNvPr id="9" name="1 Rectángulo">
            <a:extLst>
              <a:ext uri="{FF2B5EF4-FFF2-40B4-BE49-F238E27FC236}">
                <a16:creationId xmlns:a16="http://schemas.microsoft.com/office/drawing/2014/main" id="{E2D3E77D-179A-4FC4-991E-C33DD0B65F8D}"/>
              </a:ext>
            </a:extLst>
          </p:cNvPr>
          <p:cNvSpPr/>
          <p:nvPr/>
        </p:nvSpPr>
        <p:spPr>
          <a:xfrm>
            <a:off x="4322245" y="1512229"/>
            <a:ext cx="3969686" cy="1323439"/>
          </a:xfrm>
          <a:prstGeom prst="rect">
            <a:avLst/>
          </a:prstGeom>
        </p:spPr>
        <p:txBody>
          <a:bodyPr wrap="square" numCol="1">
            <a:prstTxWarp prst="textPlain">
              <a:avLst/>
            </a:prstTxWarp>
            <a:spAutoFit/>
          </a:bodyPr>
          <a:lstStyle/>
          <a:p>
            <a:pPr algn="ctr"/>
            <a:r>
              <a:rPr lang="es-ES" sz="4000" b="1" kern="0" dirty="0">
                <a:ln>
                  <a:solidFill>
                    <a:srgbClr val="996633"/>
                  </a:solidFill>
                </a:ln>
                <a:solidFill>
                  <a:srgbClr val="FFC000"/>
                </a:solidFill>
                <a:latin typeface="Edwardian Script ITC" panose="030303020407070D0804" pitchFamily="66" charset="0"/>
                <a:cs typeface="Arial"/>
              </a:rPr>
              <a:t>Bi-campeón Mundial   </a:t>
            </a:r>
          </a:p>
          <a:p>
            <a:pPr algn="ctr"/>
            <a:r>
              <a:rPr lang="es-ES" sz="4000" b="1" kern="0" dirty="0">
                <a:ln>
                  <a:solidFill>
                    <a:srgbClr val="996633"/>
                  </a:solidFill>
                </a:ln>
                <a:solidFill>
                  <a:srgbClr val="FFC000"/>
                </a:solidFill>
                <a:latin typeface="Edwardian Script ITC" panose="030303020407070D0804" pitchFamily="66" charset="0"/>
                <a:cs typeface="Arial"/>
              </a:rPr>
              <a:t>F</a:t>
            </a:r>
            <a:r>
              <a:rPr lang="es-MX" sz="4000" b="1" kern="0" dirty="0">
                <a:ln>
                  <a:solidFill>
                    <a:srgbClr val="996633"/>
                  </a:solidFill>
                </a:ln>
                <a:solidFill>
                  <a:srgbClr val="FFC000"/>
                </a:solidFill>
                <a:latin typeface="Edwardian Script ITC" panose="030303020407070D0804" pitchFamily="66" charset="0"/>
                <a:cs typeface="Arial"/>
              </a:rPr>
              <a:t>1</a:t>
            </a:r>
            <a:endParaRPr lang="es-ES" sz="4000" b="1" kern="0" dirty="0">
              <a:ln>
                <a:solidFill>
                  <a:srgbClr val="996633"/>
                </a:solidFill>
              </a:ln>
              <a:solidFill>
                <a:srgbClr val="FFC000"/>
              </a:solidFill>
              <a:latin typeface="Edwardian Script ITC" panose="030303020407070D0804" pitchFamily="66" charset="0"/>
              <a:cs typeface="Arial"/>
            </a:endParaRPr>
          </a:p>
        </p:txBody>
      </p:sp>
      <p:pic>
        <p:nvPicPr>
          <p:cNvPr id="11" name="Picture 2" descr="C:\Users\capiA\Desktop\Eaglenest 767.png">
            <a:extLst>
              <a:ext uri="{FF2B5EF4-FFF2-40B4-BE49-F238E27FC236}">
                <a16:creationId xmlns:a16="http://schemas.microsoft.com/office/drawing/2014/main" id="{994D1DE3-3FD4-4EB8-9EB0-F6AC05FA39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2727"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5B97F72B-38C7-4E0B-B9E6-0DEFF9D4DB22}"/>
              </a:ext>
            </a:extLst>
          </p:cNvPr>
          <p:cNvSpPr txBox="1"/>
          <p:nvPr/>
        </p:nvSpPr>
        <p:spPr>
          <a:xfrm>
            <a:off x="12192000" y="0"/>
            <a:ext cx="208547" cy="35292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3208124"/>
      </p:ext>
    </p:extLst>
  </p:cSld>
  <p:clrMapOvr>
    <a:masterClrMapping/>
  </p:clrMapOvr>
  <mc:AlternateContent xmlns:mc="http://schemas.openxmlformats.org/markup-compatibility/2006">
    <mc:Choice xmlns:p14="http://schemas.microsoft.com/office/powerpoint/2010/main" Requires="p14">
      <p:transition spd="slow" p14:dur="5000" advTm="0">
        <p14:vortex/>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250"/>
                                        <p:tgtEl>
                                          <p:spTgt spid="7"/>
                                        </p:tgtEl>
                                      </p:cBhvr>
                                    </p:animEffect>
                                  </p:childTnLst>
                                </p:cTn>
                              </p:par>
                              <p:par>
                                <p:cTn id="8" presetID="2" presetClass="entr" presetSubtype="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8250" fill="hold"/>
                                        <p:tgtEl>
                                          <p:spTgt spid="11"/>
                                        </p:tgtEl>
                                        <p:attrNameLst>
                                          <p:attrName>ppt_x</p:attrName>
                                        </p:attrNameLst>
                                      </p:cBhvr>
                                      <p:tavLst>
                                        <p:tav tm="0">
                                          <p:val>
                                            <p:strVal val="1+#ppt_w/2"/>
                                          </p:val>
                                        </p:tav>
                                        <p:tav tm="100000">
                                          <p:val>
                                            <p:strVal val="#ppt_x"/>
                                          </p:val>
                                        </p:tav>
                                      </p:tavLst>
                                    </p:anim>
                                    <p:anim calcmode="lin" valueType="num">
                                      <p:cBhvr additive="base">
                                        <p:cTn id="11" dur="8250" fill="hold"/>
                                        <p:tgtEl>
                                          <p:spTgt spid="11"/>
                                        </p:tgtEl>
                                        <p:attrNameLst>
                                          <p:attrName>ppt_y</p:attrName>
                                        </p:attrNameLst>
                                      </p:cBhvr>
                                      <p:tavLst>
                                        <p:tav tm="0">
                                          <p:val>
                                            <p:strVal val="#ppt_y"/>
                                          </p:val>
                                        </p:tav>
                                        <p:tav tm="100000">
                                          <p:val>
                                            <p:strVal val="#ppt_y"/>
                                          </p:val>
                                        </p:tav>
                                      </p:tavLst>
                                    </p:anim>
                                  </p:childTnLst>
                                </p:cTn>
                              </p:par>
                              <p:par>
                                <p:cTn id="12" presetID="10" presetClass="entr" presetSubtype="0" fill="hold" grpId="0" nodeType="with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250"/>
                                        <p:tgtEl>
                                          <p:spTgt spid="5"/>
                                        </p:tgtEl>
                                      </p:cBhvr>
                                    </p:animEffect>
                                  </p:childTnLst>
                                </p:cTn>
                              </p:par>
                              <p:par>
                                <p:cTn id="15" presetID="10" presetClass="entr" presetSubtype="0" fill="hold" grpId="0" nodeType="withEffect">
                                  <p:stCondLst>
                                    <p:cond delay="2750"/>
                                  </p:stCondLst>
                                  <p:iterate type="lt">
                                    <p:tmPct val="10000"/>
                                  </p:iterate>
                                  <p:childTnLst>
                                    <p:set>
                                      <p:cBhvr>
                                        <p:cTn id="16" dur="1" fill="hold">
                                          <p:stCondLst>
                                            <p:cond delay="0"/>
                                          </p:stCondLst>
                                        </p:cTn>
                                        <p:tgtEl>
                                          <p:spTgt spid="9"/>
                                        </p:tgtEl>
                                        <p:attrNameLst>
                                          <p:attrName>style.visibility</p:attrName>
                                        </p:attrNameLst>
                                      </p:cBhvr>
                                      <p:to>
                                        <p:strVal val="visible"/>
                                      </p:to>
                                    </p:set>
                                    <p:animEffect transition="in" filter="fade">
                                      <p:cBhvr>
                                        <p:cTn id="17" dur="1250"/>
                                        <p:tgtEl>
                                          <p:spTgt spid="9"/>
                                        </p:tgtEl>
                                      </p:cBhvr>
                                    </p:animEffect>
                                  </p:childTnLst>
                                </p:cTn>
                              </p:par>
                              <p:par>
                                <p:cTn id="18" presetID="10" presetClass="entr" presetSubtype="0" fill="hold" grpId="0" nodeType="withEffect">
                                  <p:stCondLst>
                                    <p:cond delay="625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250"/>
                                        <p:tgtEl>
                                          <p:spTgt spid="8"/>
                                        </p:tgtEl>
                                      </p:cBhvr>
                                    </p:animEffect>
                                  </p:childTnLst>
                                </p:cTn>
                              </p:par>
                            </p:childTnLst>
                          </p:cTn>
                        </p:par>
                        <p:par>
                          <p:cTn id="21" fill="hold">
                            <p:stCondLst>
                              <p:cond delay="8375"/>
                            </p:stCondLst>
                            <p:childTnLst>
                              <p:par>
                                <p:cTn id="22" presetID="1" presetClass="entr" presetSubtype="0" fill="hold" grpId="0" nodeType="afterEffect" nodePh="1">
                                  <p:stCondLst>
                                    <p:cond delay="500"/>
                                  </p:stCondLst>
                                  <p:endCondLst>
                                    <p:cond evt="begin" delay="0">
                                      <p:tn val="22"/>
                                    </p:cond>
                                  </p:endCondLst>
                                  <p:childTnLst>
                                    <p:set>
                                      <p:cBhvr>
                                        <p:cTn id="23"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1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interior&#10;&#10;Descripción generada con confianza alta">
            <a:extLst>
              <a:ext uri="{FF2B5EF4-FFF2-40B4-BE49-F238E27FC236}">
                <a16:creationId xmlns:a16="http://schemas.microsoft.com/office/drawing/2014/main" id="{90D7C2BD-87CD-4A61-90C2-B7D54184AA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56" y="0"/>
            <a:ext cx="12200056" cy="6872560"/>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7030A0"/>
                </a:solidFill>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14" name="1 Rectángulo">
            <a:extLst>
              <a:ext uri="{FF2B5EF4-FFF2-40B4-BE49-F238E27FC236}">
                <a16:creationId xmlns:a16="http://schemas.microsoft.com/office/drawing/2014/main" id="{93B93894-5A14-4B13-BCE0-5356613498F1}"/>
              </a:ext>
            </a:extLst>
          </p:cNvPr>
          <p:cNvSpPr/>
          <p:nvPr/>
        </p:nvSpPr>
        <p:spPr>
          <a:xfrm rot="20956856">
            <a:off x="2223674" y="574580"/>
            <a:ext cx="6745599" cy="2859336"/>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3200" b="1" kern="0" dirty="0">
                <a:ln>
                  <a:solidFill>
                    <a:srgbClr val="996633"/>
                  </a:solidFill>
                </a:ln>
                <a:solidFill>
                  <a:srgbClr val="FFC000"/>
                </a:solidFill>
                <a:latin typeface="Arial"/>
                <a:cs typeface="Arial"/>
              </a:rPr>
              <a:t> Mika Hakkinen </a:t>
            </a:r>
            <a:endParaRPr lang="es-MX" sz="3200" b="1" kern="0" dirty="0">
              <a:ln>
                <a:solidFill>
                  <a:srgbClr val="996633"/>
                </a:solidFill>
              </a:ln>
              <a:solidFill>
                <a:srgbClr val="FFC000"/>
              </a:solidFill>
              <a:latin typeface="Arial"/>
              <a:cs typeface="Arial"/>
            </a:endParaRPr>
          </a:p>
          <a:p>
            <a:pPr marL="0" marR="0" lvl="0" indent="0" algn="ctr" defTabSz="1219170" rtl="0" eaLnBrk="1" fontAlgn="auto" latinLnBrk="0" hangingPunct="1">
              <a:spcBef>
                <a:spcPts val="0"/>
              </a:spcBef>
              <a:spcAft>
                <a:spcPts val="0"/>
              </a:spcAft>
              <a:buClrTx/>
              <a:buSzTx/>
              <a:buFontTx/>
              <a:buNone/>
              <a:tabLst/>
              <a:defRPr/>
            </a:pPr>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 Bi-campeón Mundial </a:t>
            </a:r>
          </a:p>
          <a:p>
            <a:pPr marL="0" marR="0" lvl="0" indent="0" algn="ctr" defTabSz="1219170" rtl="0" eaLnBrk="1" fontAlgn="auto" latinLnBrk="0" hangingPunct="1">
              <a:spcBef>
                <a:spcPts val="0"/>
              </a:spcBef>
              <a:spcAft>
                <a:spcPts val="0"/>
              </a:spcAft>
              <a:buClrTx/>
              <a:buSzTx/>
              <a:buFontTx/>
              <a:buNone/>
              <a:tabLst/>
              <a:defRPr/>
            </a:pPr>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F</a:t>
            </a: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1 </a:t>
            </a:r>
          </a:p>
          <a:p>
            <a:pPr marL="0" marR="0" lvl="0" indent="0" algn="ctr" defTabSz="1219170" rtl="0" eaLnBrk="1" fontAlgn="auto" latinLnBrk="0" hangingPunct="1">
              <a:spcBef>
                <a:spcPts val="0"/>
              </a:spcBef>
              <a:spcAft>
                <a:spcPts val="0"/>
              </a:spcAft>
              <a:buClrTx/>
              <a:buSzTx/>
              <a:buFontTx/>
              <a:buNone/>
              <a:tabLst/>
              <a:defRPr/>
            </a:pPr>
            <a:endPar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a:p>
            <a:pPr marL="0" marR="0" lvl="0" indent="0" algn="ctr" defTabSz="1219170" rtl="0" eaLnBrk="1" fontAlgn="auto" latinLnBrk="0" hangingPunct="1">
              <a:spcBef>
                <a:spcPts val="0"/>
              </a:spcBef>
              <a:spcAft>
                <a:spcPts val="0"/>
              </a:spcAft>
              <a:buClrTx/>
              <a:buSzTx/>
              <a:buFontTx/>
              <a:buNone/>
              <a:tabLst/>
              <a:defRPr/>
            </a:pP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1998      1999 </a:t>
            </a:r>
            <a:endPar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35064534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0">
        <p15:prstTrans prst="curtains"/>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37000"/>
                                        <p:tgtEl>
                                          <p:spTgt spid="9"/>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850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ppt_x</p:attrName>
                                        </p:attrNameLst>
                                      </p:cBhvr>
                                      <p:tavLst>
                                        <p:tav tm="0">
                                          <p:val>
                                            <p:strVal val="#ppt_x"/>
                                          </p:val>
                                        </p:tav>
                                        <p:tav tm="100000">
                                          <p:val>
                                            <p:strVal val="#ppt_x"/>
                                          </p:val>
                                        </p:tav>
                                      </p:tavLst>
                                    </p:anim>
                                    <p:anim calcmode="lin" valueType="num">
                                      <p:cBhvr>
                                        <p:cTn id="20" dur="3000" fill="hold"/>
                                        <p:tgtEl>
                                          <p:spTgt spid="14"/>
                                        </p:tgtEl>
                                        <p:attrNameLst>
                                          <p:attrName>ppt_y</p:attrName>
                                        </p:attrNameLst>
                                      </p:cBhvr>
                                      <p:tavLst>
                                        <p:tav tm="0">
                                          <p:val>
                                            <p:strVal val="#ppt_y+#ppt_h/2"/>
                                          </p:val>
                                        </p:tav>
                                        <p:tav tm="100000">
                                          <p:val>
                                            <p:strVal val="#ppt_y"/>
                                          </p:val>
                                        </p:tav>
                                      </p:tavLst>
                                    </p:anim>
                                    <p:anim calcmode="lin" valueType="num">
                                      <p:cBhvr>
                                        <p:cTn id="21" dur="3000" fill="hold"/>
                                        <p:tgtEl>
                                          <p:spTgt spid="14"/>
                                        </p:tgtEl>
                                        <p:attrNameLst>
                                          <p:attrName>ppt_w</p:attrName>
                                        </p:attrNameLst>
                                      </p:cBhvr>
                                      <p:tavLst>
                                        <p:tav tm="0">
                                          <p:val>
                                            <p:strVal val="#ppt_w"/>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8500"/>
                                  </p:stCondLst>
                                  <p:iterate type="lt">
                                    <p:tmPct val="10000"/>
                                  </p:iterate>
                                  <p:childTnLst>
                                    <p:set>
                                      <p:cBhvr>
                                        <p:cTn id="24" dur="1" fill="hold">
                                          <p:stCondLst>
                                            <p:cond delay="0"/>
                                          </p:stCondLst>
                                        </p:cTn>
                                        <p:tgtEl>
                                          <p:spTgt spid="14"/>
                                        </p:tgtEl>
                                        <p:attrNameLst>
                                          <p:attrName>style.visibility</p:attrName>
                                        </p:attrNameLst>
                                      </p:cBhvr>
                                      <p:to>
                                        <p:strVal val="visible"/>
                                      </p:to>
                                    </p:set>
                                    <p:animEffect transition="in" filter="fade">
                                      <p:cBhvr>
                                        <p:cTn id="25" dur="3000"/>
                                        <p:tgtEl>
                                          <p:spTgt spid="14"/>
                                        </p:tgtEl>
                                      </p:cBhvr>
                                    </p:animEffect>
                                  </p:childTnLst>
                                </p:cTn>
                              </p:par>
                              <p:par>
                                <p:cTn id="26" presetID="1" presetClass="mediacall" presetSubtype="0" fill="hold" nodeType="withEffect">
                                  <p:stCondLst>
                                    <p:cond delay="0"/>
                                  </p:stCondLst>
                                  <p:childTnLst>
                                    <p:cmd type="call" cmd="playFrom(0.0)">
                                      <p:cBhvr>
                                        <p:cTn id="27" dur="38005" fill="hold"/>
                                        <p:tgtEl>
                                          <p:spTgt spid="3"/>
                                        </p:tgtEl>
                                      </p:cBhvr>
                                    </p:cmd>
                                  </p:childTnLst>
                                </p:cTn>
                              </p:par>
                              <p:par>
                                <p:cTn id="28" presetID="36" presetClass="path" presetSubtype="0" accel="50000" decel="50000" fill="hold" nodeType="withEffect">
                                  <p:stCondLst>
                                    <p:cond delay="18500"/>
                                  </p:stCondLst>
                                  <p:childTnLst>
                                    <p:animMotion origin="layout" path="M -0.0457 -1.11111E-6 L -0.53997 0.23658 C -0.62227 0.27639 -0.99648 0.26412 -0.99635 0.26458 " pathEditMode="relative" rAng="0" ptsTypes="AAA">
                                      <p:cBhvr>
                                        <p:cTn id="29" dur="20000" fill="hold"/>
                                        <p:tgtEl>
                                          <p:spTgt spid="4"/>
                                        </p:tgtEl>
                                        <p:attrNameLst>
                                          <p:attrName>ppt_x</p:attrName>
                                          <p:attrName>ppt_y</p:attrName>
                                        </p:attrNameLst>
                                      </p:cBhvr>
                                      <p:rCtr x="-47539" y="13287"/>
                                    </p:animMotion>
                                  </p:childTnLst>
                                </p:cTn>
                              </p:par>
                              <p:par>
                                <p:cTn id="30" presetID="10" presetClass="exit" presetSubtype="0" fill="hold" nodeType="withEffect">
                                  <p:stCondLst>
                                    <p:cond delay="31500"/>
                                  </p:stCondLst>
                                  <p:childTnLst>
                                    <p:animEffect transition="out" filter="fade">
                                      <p:cBhvr>
                                        <p:cTn id="31" dur="10"/>
                                        <p:tgtEl>
                                          <p:spTgt spid="4"/>
                                        </p:tgtEl>
                                      </p:cBhvr>
                                    </p:animEffect>
                                    <p:set>
                                      <p:cBhvr>
                                        <p:cTn id="32" dur="1" fill="hold">
                                          <p:stCondLst>
                                            <p:cond delay="9"/>
                                          </p:stCondLst>
                                        </p:cTn>
                                        <p:tgtEl>
                                          <p:spTgt spid="4"/>
                                        </p:tgtEl>
                                        <p:attrNameLst>
                                          <p:attrName>style.visibility</p:attrName>
                                        </p:attrNameLst>
                                      </p:cBhvr>
                                      <p:to>
                                        <p:strVal val="hidden"/>
                                      </p:to>
                                    </p:set>
                                  </p:childTnLst>
                                </p:cTn>
                              </p:par>
                              <p:par>
                                <p:cTn id="33" presetID="1" presetClass="entr" presetSubtype="0" fill="hold" nodeType="withEffect">
                                  <p:stCondLst>
                                    <p:cond delay="31500"/>
                                  </p:stCondLst>
                                  <p:childTnLst>
                                    <p:set>
                                      <p:cBhvr>
                                        <p:cTn id="34" dur="1" fill="hold">
                                          <p:stCondLst>
                                            <p:cond delay="0"/>
                                          </p:stCondLst>
                                        </p:cTn>
                                        <p:tgtEl>
                                          <p:spTgt spid="7"/>
                                        </p:tgtEl>
                                        <p:attrNameLst>
                                          <p:attrName>style.visibility</p:attrName>
                                        </p:attrNameLst>
                                      </p:cBhvr>
                                      <p:to>
                                        <p:strVal val="visible"/>
                                      </p:to>
                                    </p:set>
                                  </p:childTnLst>
                                </p:cTn>
                              </p:par>
                              <p:par>
                                <p:cTn id="35" presetID="35" presetClass="path" presetSubtype="0" accel="50000" decel="50000" fill="hold" nodeType="withEffect">
                                  <p:stCondLst>
                                    <p:cond delay="28500"/>
                                  </p:stCondLst>
                                  <p:childTnLst>
                                    <p:animMotion origin="layout" path="M 3.75E-6 0.00417 L -0.56016 0.0051 " pathEditMode="relative" rAng="0" ptsTypes="AA">
                                      <p:cBhvr>
                                        <p:cTn id="36" dur="12000" fill="hold"/>
                                        <p:tgtEl>
                                          <p:spTgt spid="7"/>
                                        </p:tgtEl>
                                        <p:attrNameLst>
                                          <p:attrName>ppt_x</p:attrName>
                                          <p:attrName>ppt_y</p:attrName>
                                        </p:attrNameLst>
                                      </p:cBhvr>
                                      <p:rCtr x="-28008" y="46"/>
                                    </p:animMotion>
                                  </p:childTnLst>
                                </p:cTn>
                              </p:par>
                            </p:childTnLst>
                          </p:cTn>
                        </p:par>
                        <p:par>
                          <p:cTn id="37" fill="hold">
                            <p:stCondLst>
                              <p:cond delay="40500"/>
                            </p:stCondLst>
                            <p:childTnLst>
                              <p:par>
                                <p:cTn id="38" presetID="1" presetClass="entr" presetSubtype="0" fill="hold" grpId="0" nodeType="afterEffect" nodePh="1">
                                  <p:stCondLst>
                                    <p:cond delay="0"/>
                                  </p:stCondLst>
                                  <p:endCondLst>
                                    <p:cond evt="begin" delay="0">
                                      <p:tn val="38"/>
                                    </p:cond>
                                  </p:endCondLst>
                                  <p:childTnLst>
                                    <p:set>
                                      <p:cBhvr>
                                        <p:cTn id="3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40"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4" grpId="0"/>
      <p:bldP spid="14" grpId="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F22CB8C3-1559-4A24-9AF4-B7C0C8E4C9C5}"/>
              </a:ext>
            </a:extLst>
          </p:cNvPr>
          <p:cNvSpPr/>
          <p:nvPr/>
        </p:nvSpPr>
        <p:spPr>
          <a:xfrm>
            <a:off x="4144296" y="634178"/>
            <a:ext cx="3918156" cy="5940088"/>
          </a:xfrm>
          <a:prstGeom prst="rect">
            <a:avLst/>
          </a:prstGeom>
        </p:spPr>
        <p:txBody>
          <a:bodyPr wrap="square">
            <a:spAutoFit/>
          </a:bodyPr>
          <a:lstStyle/>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Nombre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Mika Pauli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Häkkinen</a:t>
            </a:r>
            <a:endPar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Nacionalidad</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Finlandés</a:t>
            </a: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Nacimiento</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28 de septiembre</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1968</a:t>
            </a: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Vantaa, Finlandia</a:t>
            </a:r>
          </a:p>
          <a:p>
            <a:pPr algn="ctr">
              <a:lnSpc>
                <a:spcPts val="2400"/>
              </a:lnSpc>
              <a:spcAft>
                <a:spcPts val="0"/>
              </a:spcAft>
            </a:pPr>
            <a:endParaRPr lang="es-MX" sz="4000" b="1" kern="0" dirty="0">
              <a:ln>
                <a:solidFill>
                  <a:schemeClr val="accent1">
                    <a:lumMod val="75000"/>
                  </a:schemeClr>
                </a:solidFill>
              </a:ln>
              <a:solidFill>
                <a:schemeClr val="bg1"/>
              </a:solidFill>
              <a:latin typeface="Edwardian Script ITC" panose="030303020407070D0804" pitchFamily="66" charset="0"/>
              <a:cs typeface="Arial"/>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Carrera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chemeClr val="accent1">
                      <a:lumMod val="75000"/>
                    </a:schemeClr>
                  </a:solidFill>
                </a:ln>
                <a:solidFill>
                  <a:schemeClr val="bg1"/>
                </a:solidFill>
                <a:latin typeface="Edwardian Script ITC" panose="030303020407070D0804" pitchFamily="66" charset="0"/>
                <a:cs typeface="Arial"/>
              </a:rPr>
              <a:t>deportiva</a:t>
            </a:r>
            <a:endParaRPr lang="es-MX" sz="4000" b="1" kern="0" dirty="0">
              <a:ln>
                <a:solidFill>
                  <a:schemeClr val="accent1">
                    <a:lumMod val="75000"/>
                  </a:schemeClr>
                </a:solidFill>
              </a:ln>
              <a:solidFill>
                <a:schemeClr val="bg1"/>
              </a:solidFill>
              <a:latin typeface="Edwardian Script ITC" panose="030303020407070D0804" pitchFamily="66" charset="0"/>
              <a:cs typeface="Arial"/>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Palmarés general</a:t>
            </a: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Competiciones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Fórmula 1</a:t>
            </a: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Años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chemeClr val="accent1">
                      <a:lumMod val="75000"/>
                    </a:schemeClr>
                  </a:solidFill>
                </a:ln>
                <a:solidFill>
                  <a:schemeClr val="bg1"/>
                </a:solidFill>
                <a:latin typeface="Edwardian Script ITC" panose="030303020407070D0804" pitchFamily="66" charset="0"/>
                <a:cs typeface="Arial"/>
              </a:rPr>
              <a:t>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chemeClr val="accent1">
                      <a:lumMod val="75000"/>
                    </a:schemeClr>
                  </a:solidFill>
                </a:ln>
                <a:solidFill>
                  <a:schemeClr val="bg1"/>
                </a:solidFill>
                <a:latin typeface="Edwardian Script ITC" panose="030303020407070D0804" pitchFamily="66" charset="0"/>
                <a:cs typeface="Arial"/>
              </a:rPr>
              <a:t>activo</a:t>
            </a:r>
          </a:p>
          <a:p>
            <a:pPr algn="ctr">
              <a:lnSpc>
                <a:spcPts val="2400"/>
              </a:lnSpc>
              <a:spcAft>
                <a:spcPts val="0"/>
              </a:spcAft>
            </a:pPr>
            <a:r>
              <a:rPr lang="es-MX" sz="2800" b="1" dirty="0">
                <a:latin typeface="Edwardian Script ITC" panose="030303020407070D0804" pitchFamily="66" charset="0"/>
                <a:ea typeface="Times New Roman" panose="02020603050405020304" pitchFamily="18" charset="0"/>
                <a:cs typeface="Times New Roman" panose="02020603050405020304" pitchFamily="18" charset="0"/>
              </a:rPr>
              <a:t>1991-2001</a:t>
            </a:r>
            <a:endParaRPr lang="es-MX" sz="2800" b="1" dirty="0">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24223824-5C32-4C34-B965-3FB4907B596C}"/>
              </a:ext>
            </a:extLst>
          </p:cNvPr>
          <p:cNvSpPr/>
          <p:nvPr/>
        </p:nvSpPr>
        <p:spPr>
          <a:xfrm>
            <a:off x="353960" y="929149"/>
            <a:ext cx="4188542" cy="1247498"/>
          </a:xfrm>
          <a:prstGeom prst="rect">
            <a:avLst/>
          </a:prstGeom>
        </p:spPr>
        <p:txBody>
          <a:bodyPr wrap="none" numCol="1">
            <a:prstTxWarp prst="textDeflateBottom">
              <a:avLst/>
            </a:prstTxWarp>
            <a:spAutoFit/>
          </a:bodyPr>
          <a:lstStyle/>
          <a:p>
            <a:pPr algn="ctr">
              <a:lnSpc>
                <a:spcPts val="2400"/>
              </a:lnSpc>
            </a:pPr>
            <a:r>
              <a:rPr lang="es-ES" sz="6000" b="1" kern="0" dirty="0">
                <a:ln>
                  <a:solidFill>
                    <a:srgbClr val="FFFF00"/>
                  </a:solidFill>
                </a:ln>
                <a:solidFill>
                  <a:srgbClr val="C00000"/>
                </a:solidFill>
                <a:latin typeface="Algerian" panose="04020705040A02060702" pitchFamily="82" charset="0"/>
                <a:cs typeface="Arial"/>
              </a:rPr>
              <a:t>Mika Pauli </a:t>
            </a:r>
            <a:r>
              <a:rPr lang="es-ES" sz="6000" b="1" kern="0" dirty="0" err="1">
                <a:ln>
                  <a:solidFill>
                    <a:srgbClr val="FFFF00"/>
                  </a:solidFill>
                </a:ln>
                <a:solidFill>
                  <a:srgbClr val="C00000"/>
                </a:solidFill>
                <a:latin typeface="Algerian" panose="04020705040A02060702" pitchFamily="82" charset="0"/>
                <a:cs typeface="Arial"/>
              </a:rPr>
              <a:t>Häkkinen</a:t>
            </a:r>
            <a:endParaRPr lang="es-MX" sz="6000" b="1" kern="0" dirty="0">
              <a:ln>
                <a:solidFill>
                  <a:srgbClr val="FFFF00"/>
                </a:solidFill>
              </a:ln>
              <a:solidFill>
                <a:srgbClr val="C00000"/>
              </a:solidFill>
              <a:latin typeface="Algerian" panose="04020705040A02060702" pitchFamily="82" charset="0"/>
              <a:cs typeface="Arial"/>
            </a:endParaRPr>
          </a:p>
        </p:txBody>
      </p:sp>
      <p:pic>
        <p:nvPicPr>
          <p:cNvPr id="9" name="Imagen 8" descr="Imagen que contiene persona, hombre, ropa, corbata&#10;&#10;Descripción generada con confianza muy alta">
            <a:extLst>
              <a:ext uri="{FF2B5EF4-FFF2-40B4-BE49-F238E27FC236}">
                <a16:creationId xmlns:a16="http://schemas.microsoft.com/office/drawing/2014/main" id="{9B1B7EC9-9214-43BB-B6C0-90D4243B5048}"/>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4319" b="99336" l="4319" r="97342">
                        <a14:foregroundMark x1="45515" y1="9635" x2="45515" y2="9635"/>
                        <a14:foregroundMark x1="49834" y1="4651" x2="49834" y2="4651"/>
                        <a14:foregroundMark x1="73754" y1="23920" x2="73754" y2="23920"/>
                        <a14:foregroundMark x1="64452" y1="12292" x2="64452" y2="12292"/>
                        <a14:foregroundMark x1="69103" y1="16279" x2="69103" y2="16279"/>
                        <a14:foregroundMark x1="22924" y1="91694" x2="22924" y2="91694"/>
                        <a14:foregroundMark x1="16611" y1="94684" x2="16611" y2="94684"/>
                        <a14:foregroundMark x1="10963" y1="94684" x2="10963" y2="94684"/>
                        <a14:foregroundMark x1="28239" y1="97010" x2="28239" y2="97010"/>
                        <a14:foregroundMark x1="56146" y1="99336" x2="56146" y2="99336"/>
                        <a14:foregroundMark x1="89701" y1="90033" x2="89701" y2="90033"/>
                        <a14:foregroundMark x1="91362" y1="95017" x2="91362" y2="95017"/>
                        <a14:foregroundMark x1="65781" y1="98339" x2="65781" y2="98339"/>
                        <a14:foregroundMark x1="79070" y1="94020" x2="79070" y2="94020"/>
                        <a14:foregroundMark x1="74751" y1="84385" x2="74751" y2="85050"/>
                        <a14:foregroundMark x1="80066" y1="84385" x2="80066" y2="84385"/>
                        <a14:foregroundMark x1="4651" y1="94684" x2="4651" y2="94684"/>
                        <a14:foregroundMark x1="76412" y1="78405" x2="76412" y2="78405"/>
                        <a14:foregroundMark x1="75083" y1="77076" x2="75083" y2="77076"/>
                        <a14:foregroundMark x1="73754" y1="75083" x2="73754" y2="75083"/>
                        <a14:foregroundMark x1="97342" y1="90365" x2="97342" y2="90365"/>
                      </a14:backgroundRemoval>
                    </a14:imgEffect>
                  </a14:imgLayer>
                </a14:imgProps>
              </a:ext>
              <a:ext uri="{28A0092B-C50C-407E-A947-70E740481C1C}">
                <a14:useLocalDpi xmlns:a14="http://schemas.microsoft.com/office/drawing/2010/main" val="0"/>
              </a:ext>
            </a:extLst>
          </a:blip>
          <a:stretch>
            <a:fillRect/>
          </a:stretch>
        </p:blipFill>
        <p:spPr>
          <a:xfrm>
            <a:off x="1001318" y="1999670"/>
            <a:ext cx="2880851" cy="2880851"/>
          </a:xfrm>
          <a:prstGeom prst="rect">
            <a:avLst/>
          </a:prstGeom>
        </p:spPr>
      </p:pic>
      <p:sp>
        <p:nvSpPr>
          <p:cNvPr id="10" name="Rectángulo 9">
            <a:extLst>
              <a:ext uri="{FF2B5EF4-FFF2-40B4-BE49-F238E27FC236}">
                <a16:creationId xmlns:a16="http://schemas.microsoft.com/office/drawing/2014/main" id="{77E83564-BE82-4B3D-B35C-9DAA6142F6A8}"/>
              </a:ext>
            </a:extLst>
          </p:cNvPr>
          <p:cNvSpPr/>
          <p:nvPr/>
        </p:nvSpPr>
        <p:spPr>
          <a:xfrm>
            <a:off x="548782" y="4925955"/>
            <a:ext cx="3749744" cy="1387300"/>
          </a:xfrm>
          <a:prstGeom prst="rect">
            <a:avLst/>
          </a:prstGeom>
        </p:spPr>
        <p:txBody>
          <a:bodyPr wrap="none">
            <a:prstTxWarp prst="textDeflateTop">
              <a:avLst/>
            </a:prstTxWarp>
            <a:spAutoFit/>
          </a:bodyPr>
          <a:lstStyle/>
          <a:p>
            <a:pPr lvl="0" algn="ctr">
              <a:lnSpc>
                <a:spcPts val="2400"/>
              </a:lnSpc>
            </a:pPr>
            <a:r>
              <a:rPr lang="es-ES" sz="6000" b="1" kern="0" dirty="0">
                <a:ln>
                  <a:solidFill>
                    <a:srgbClr val="FFFF00"/>
                  </a:solidFill>
                </a:ln>
                <a:solidFill>
                  <a:srgbClr val="C00000"/>
                </a:solidFill>
                <a:latin typeface="Algerian" panose="04020705040A02060702" pitchFamily="82" charset="0"/>
                <a:cs typeface="Arial"/>
              </a:rPr>
              <a:t>Datos</a:t>
            </a:r>
            <a:r>
              <a:rPr lang="es-ES" sz="6000" b="1"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 </a:t>
            </a:r>
            <a:r>
              <a:rPr lang="es-ES" sz="6000" b="1" kern="0" dirty="0">
                <a:ln>
                  <a:solidFill>
                    <a:srgbClr val="FFFF00"/>
                  </a:solidFill>
                </a:ln>
                <a:solidFill>
                  <a:srgbClr val="C00000"/>
                </a:solidFill>
                <a:latin typeface="Algerian" panose="04020705040A02060702" pitchFamily="82" charset="0"/>
                <a:cs typeface="Arial"/>
              </a:rPr>
              <a:t>personales</a:t>
            </a:r>
          </a:p>
        </p:txBody>
      </p:sp>
      <p:pic>
        <p:nvPicPr>
          <p:cNvPr id="6" name="Imagen 5">
            <a:extLst>
              <a:ext uri="{FF2B5EF4-FFF2-40B4-BE49-F238E27FC236}">
                <a16:creationId xmlns:a16="http://schemas.microsoft.com/office/drawing/2014/main" id="{8B28E5DD-E16B-4FFB-AF9B-7733343354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90358" y="495410"/>
            <a:ext cx="3363441" cy="5817845"/>
          </a:xfrm>
          <a:prstGeom prst="rect">
            <a:avLst/>
          </a:prstGeom>
        </p:spPr>
      </p:pic>
      <p:sp>
        <p:nvSpPr>
          <p:cNvPr id="7" name="CuadroTexto 6">
            <a:extLst>
              <a:ext uri="{FF2B5EF4-FFF2-40B4-BE49-F238E27FC236}">
                <a16:creationId xmlns:a16="http://schemas.microsoft.com/office/drawing/2014/main" id="{D69EEDAA-336B-42F0-BEFD-5FE6F45FB9A0}"/>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604622761"/>
      </p:ext>
    </p:extLst>
  </p:cSld>
  <p:clrMapOvr>
    <a:masterClrMapping/>
  </p:clrMapOvr>
  <mc:AlternateContent xmlns:mc="http://schemas.openxmlformats.org/markup-compatibility/2006" xmlns:p14="http://schemas.microsoft.com/office/powerpoint/2010/main">
    <mc:Choice Requires="p14">
      <p:transition spd="slow" p14:dur="2000" advTm="0">
        <p14:ripple dir="rd"/>
        <p:sndAc>
          <p:stSnd>
            <p:snd r:embed="rId2" name="Mika 01-Eaglenest-1.wav"/>
          </p:stSnd>
        </p:sndAc>
      </p:transition>
    </mc:Choice>
    <mc:Fallback xmlns="">
      <p:transition spd="slow" advTm="0">
        <p:fade/>
        <p:sndAc>
          <p:stSnd>
            <p:snd r:embed="rId7" name="Mika 01-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500"/>
                                        <p:tgtEl>
                                          <p:spTgt spid="4">
                                            <p:txEl>
                                              <p:pRg st="0" end="0"/>
                                            </p:txEl>
                                          </p:spTgt>
                                        </p:tgtEl>
                                      </p:cBhvr>
                                    </p:animEffect>
                                  </p:childTnLst>
                                </p:cTn>
                              </p:par>
                            </p:childTnLst>
                          </p:cTn>
                        </p:par>
                        <p:par>
                          <p:cTn id="8" fill="hold">
                            <p:stCondLst>
                              <p:cond delay="7000"/>
                            </p:stCondLst>
                            <p:childTnLst>
                              <p:par>
                                <p:cTn id="9" presetID="55"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8000" fill="hold"/>
                                        <p:tgtEl>
                                          <p:spTgt spid="9"/>
                                        </p:tgtEl>
                                        <p:attrNameLst>
                                          <p:attrName>ppt_w</p:attrName>
                                        </p:attrNameLst>
                                      </p:cBhvr>
                                      <p:tavLst>
                                        <p:tav tm="0">
                                          <p:val>
                                            <p:strVal val="#ppt_w*0.70"/>
                                          </p:val>
                                        </p:tav>
                                        <p:tav tm="100000">
                                          <p:val>
                                            <p:strVal val="#ppt_w"/>
                                          </p:val>
                                        </p:tav>
                                      </p:tavLst>
                                    </p:anim>
                                    <p:anim calcmode="lin" valueType="num">
                                      <p:cBhvr>
                                        <p:cTn id="12" dur="8000" fill="hold"/>
                                        <p:tgtEl>
                                          <p:spTgt spid="9"/>
                                        </p:tgtEl>
                                        <p:attrNameLst>
                                          <p:attrName>ppt_h</p:attrName>
                                        </p:attrNameLst>
                                      </p:cBhvr>
                                      <p:tavLst>
                                        <p:tav tm="0">
                                          <p:val>
                                            <p:strVal val="#ppt_h"/>
                                          </p:val>
                                        </p:tav>
                                        <p:tav tm="100000">
                                          <p:val>
                                            <p:strVal val="#ppt_h"/>
                                          </p:val>
                                        </p:tav>
                                      </p:tavLst>
                                    </p:anim>
                                    <p:animEffect transition="in" filter="fade">
                                      <p:cBhvr>
                                        <p:cTn id="13" dur="8000"/>
                                        <p:tgtEl>
                                          <p:spTgt spid="9"/>
                                        </p:tgtEl>
                                      </p:cBhvr>
                                    </p:animEffect>
                                  </p:childTnLst>
                                </p:cTn>
                              </p:par>
                            </p:childTnLst>
                          </p:cTn>
                        </p:par>
                        <p:par>
                          <p:cTn id="14" fill="hold">
                            <p:stCondLst>
                              <p:cond delay="15000"/>
                            </p:stCondLst>
                            <p:childTnLst>
                              <p:par>
                                <p:cTn id="15" presetID="10" presetClass="entr" presetSubtype="0" fill="hold" grpId="0" nodeType="afterEffect">
                                  <p:stCondLst>
                                    <p:cond delay="1500"/>
                                  </p:stCondLst>
                                  <p:iterate type="lt">
                                    <p:tmPct val="10000"/>
                                  </p:iterate>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2000"/>
                                        <p:tgtEl>
                                          <p:spTgt spid="10">
                                            <p:txEl>
                                              <p:pRg st="0" end="0"/>
                                            </p:txEl>
                                          </p:spTgt>
                                        </p:tgtEl>
                                      </p:cBhvr>
                                    </p:animEffect>
                                  </p:childTnLst>
                                </p:cTn>
                              </p:par>
                            </p:childTnLst>
                          </p:cTn>
                        </p:par>
                        <p:par>
                          <p:cTn id="18" fill="hold">
                            <p:stCondLst>
                              <p:cond delay="21300"/>
                            </p:stCondLst>
                            <p:childTnLst>
                              <p:par>
                                <p:cTn id="19" presetID="10" presetClass="entr" presetSubtype="0" fill="hold" grpId="0" nodeType="afterEffect">
                                  <p:stCondLst>
                                    <p:cond delay="150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180"/>
                                        <p:tgtEl>
                                          <p:spTgt spid="3">
                                            <p:txEl>
                                              <p:pRg st="0" end="0"/>
                                            </p:txEl>
                                          </p:spTgt>
                                        </p:tgtEl>
                                      </p:cBhvr>
                                    </p:animEffect>
                                  </p:childTnLst>
                                </p:cTn>
                              </p:par>
                            </p:childTnLst>
                          </p:cTn>
                        </p:par>
                        <p:par>
                          <p:cTn id="22" fill="hold">
                            <p:stCondLst>
                              <p:cond delay="24570"/>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180"/>
                                        <p:tgtEl>
                                          <p:spTgt spid="3">
                                            <p:txEl>
                                              <p:pRg st="1" end="1"/>
                                            </p:txEl>
                                          </p:spTgt>
                                        </p:tgtEl>
                                      </p:cBhvr>
                                    </p:animEffect>
                                  </p:childTnLst>
                                </p:cTn>
                              </p:par>
                            </p:childTnLst>
                          </p:cTn>
                        </p:par>
                        <p:par>
                          <p:cTn id="26" fill="hold">
                            <p:stCondLst>
                              <p:cond delay="27638"/>
                            </p:stCondLst>
                            <p:childTnLst>
                              <p:par>
                                <p:cTn id="27" presetID="8" presetClass="entr" presetSubtype="32"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diamond(out)">
                                      <p:cBhvr>
                                        <p:cTn id="29" dur="14250"/>
                                        <p:tgtEl>
                                          <p:spTgt spid="6"/>
                                        </p:tgtEl>
                                      </p:cBhvr>
                                    </p:animEffect>
                                  </p:childTnLst>
                                </p:cTn>
                              </p:par>
                              <p:par>
                                <p:cTn id="30" presetID="10" presetClass="entr" presetSubtype="0" fill="hold" grpId="0" nodeType="withEffect">
                                  <p:stCondLst>
                                    <p:cond delay="0"/>
                                  </p:stCondLst>
                                  <p:iterate type="lt">
                                    <p:tmPct val="10000"/>
                                  </p:iterate>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180"/>
                                        <p:tgtEl>
                                          <p:spTgt spid="3">
                                            <p:txEl>
                                              <p:pRg st="3" end="3"/>
                                            </p:txEl>
                                          </p:spTgt>
                                        </p:tgtEl>
                                      </p:cBhvr>
                                    </p:animEffect>
                                  </p:childTnLst>
                                </p:cTn>
                              </p:par>
                              <p:par>
                                <p:cTn id="33" presetID="10" presetClass="entr" presetSubtype="0" fill="hold" grpId="0" nodeType="withEffect">
                                  <p:stCondLst>
                                    <p:cond delay="2500"/>
                                  </p:stCondLst>
                                  <p:iterate type="lt">
                                    <p:tmPct val="10000"/>
                                  </p:iterate>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180"/>
                                        <p:tgtEl>
                                          <p:spTgt spid="3">
                                            <p:txEl>
                                              <p:pRg st="4" end="4"/>
                                            </p:txEl>
                                          </p:spTgt>
                                        </p:tgtEl>
                                      </p:cBhvr>
                                    </p:animEffect>
                                  </p:childTnLst>
                                </p:cTn>
                              </p:par>
                              <p:par>
                                <p:cTn id="36" presetID="10" presetClass="entr" presetSubtype="0" fill="hold" grpId="0" nodeType="withEffect">
                                  <p:stCondLst>
                                    <p:cond delay="5750"/>
                                  </p:stCondLst>
                                  <p:iterate type="lt">
                                    <p:tmPct val="10000"/>
                                  </p:iterate>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1180"/>
                                        <p:tgtEl>
                                          <p:spTgt spid="3">
                                            <p:txEl>
                                              <p:pRg st="6" end="6"/>
                                            </p:txEl>
                                          </p:spTgt>
                                        </p:tgtEl>
                                      </p:cBhvr>
                                    </p:animEffect>
                                  </p:childTnLst>
                                </p:cTn>
                              </p:par>
                              <p:par>
                                <p:cTn id="39" presetID="10" presetClass="entr" presetSubtype="0" fill="hold" grpId="0" nodeType="withEffect">
                                  <p:stCondLst>
                                    <p:cond delay="8000"/>
                                  </p:stCondLst>
                                  <p:iterate type="lt">
                                    <p:tmPct val="10000"/>
                                  </p:iterate>
                                  <p:childTnLst>
                                    <p:set>
                                      <p:cBhvr>
                                        <p:cTn id="40" dur="1" fill="hold">
                                          <p:stCondLst>
                                            <p:cond delay="0"/>
                                          </p:stCondLst>
                                        </p:cTn>
                                        <p:tgtEl>
                                          <p:spTgt spid="3">
                                            <p:txEl>
                                              <p:pRg st="7" end="7"/>
                                            </p:txEl>
                                          </p:spTgt>
                                        </p:tgtEl>
                                        <p:attrNameLst>
                                          <p:attrName>style.visibility</p:attrName>
                                        </p:attrNameLst>
                                      </p:cBhvr>
                                      <p:to>
                                        <p:strVal val="visible"/>
                                      </p:to>
                                    </p:set>
                                    <p:animEffect transition="in" filter="fade">
                                      <p:cBhvr>
                                        <p:cTn id="41" dur="1180"/>
                                        <p:tgtEl>
                                          <p:spTgt spid="3">
                                            <p:txEl>
                                              <p:pRg st="7" end="7"/>
                                            </p:txEl>
                                          </p:spTgt>
                                        </p:tgtEl>
                                      </p:cBhvr>
                                    </p:animEffect>
                                  </p:childTnLst>
                                </p:cTn>
                              </p:par>
                              <p:par>
                                <p:cTn id="42" presetID="10" presetClass="entr" presetSubtype="0" fill="hold" grpId="0" nodeType="withEffect">
                                  <p:stCondLst>
                                    <p:cond delay="10750"/>
                                  </p:stCondLst>
                                  <p:iterate type="lt">
                                    <p:tmPct val="10000"/>
                                  </p:iterate>
                                  <p:childTnLst>
                                    <p:set>
                                      <p:cBhvr>
                                        <p:cTn id="43" dur="1" fill="hold">
                                          <p:stCondLst>
                                            <p:cond delay="0"/>
                                          </p:stCondLst>
                                        </p:cTn>
                                        <p:tgtEl>
                                          <p:spTgt spid="3">
                                            <p:txEl>
                                              <p:pRg st="8" end="8"/>
                                            </p:txEl>
                                          </p:spTgt>
                                        </p:tgtEl>
                                        <p:attrNameLst>
                                          <p:attrName>style.visibility</p:attrName>
                                        </p:attrNameLst>
                                      </p:cBhvr>
                                      <p:to>
                                        <p:strVal val="visible"/>
                                      </p:to>
                                    </p:set>
                                    <p:animEffect transition="in" filter="fade">
                                      <p:cBhvr>
                                        <p:cTn id="44" dur="1180"/>
                                        <p:tgtEl>
                                          <p:spTgt spid="3">
                                            <p:txEl>
                                              <p:pRg st="8" end="8"/>
                                            </p:txEl>
                                          </p:spTgt>
                                        </p:tgtEl>
                                      </p:cBhvr>
                                    </p:animEffect>
                                  </p:childTnLst>
                                </p:cTn>
                              </p:par>
                              <p:par>
                                <p:cTn id="45" presetID="10" presetClass="entr" presetSubtype="0" fill="hold" grpId="0" nodeType="withEffect">
                                  <p:stCondLst>
                                    <p:cond delay="12250"/>
                                  </p:stCondLst>
                                  <p:iterate type="lt">
                                    <p:tmPct val="10000"/>
                                  </p:iterate>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1180"/>
                                        <p:tgtEl>
                                          <p:spTgt spid="3">
                                            <p:txEl>
                                              <p:pRg st="9" end="9"/>
                                            </p:txEl>
                                          </p:spTgt>
                                        </p:tgtEl>
                                      </p:cBhvr>
                                    </p:animEffect>
                                  </p:childTnLst>
                                </p:cTn>
                              </p:par>
                            </p:childTnLst>
                          </p:cTn>
                        </p:par>
                        <p:par>
                          <p:cTn id="48" fill="hold">
                            <p:stCondLst>
                              <p:cond delay="42838"/>
                            </p:stCondLst>
                            <p:childTnLst>
                              <p:par>
                                <p:cTn id="49" presetID="10" presetClass="entr" presetSubtype="0" fill="hold" grpId="0" nodeType="afterEffect">
                                  <p:stCondLst>
                                    <p:cond delay="1000"/>
                                  </p:stCondLst>
                                  <p:iterate type="lt">
                                    <p:tmPct val="10000"/>
                                  </p:iterate>
                                  <p:childTnLst>
                                    <p:set>
                                      <p:cBhvr>
                                        <p:cTn id="50" dur="1" fill="hold">
                                          <p:stCondLst>
                                            <p:cond delay="0"/>
                                          </p:stCondLst>
                                        </p:cTn>
                                        <p:tgtEl>
                                          <p:spTgt spid="3">
                                            <p:txEl>
                                              <p:pRg st="11" end="11"/>
                                            </p:txEl>
                                          </p:spTgt>
                                        </p:tgtEl>
                                        <p:attrNameLst>
                                          <p:attrName>style.visibility</p:attrName>
                                        </p:attrNameLst>
                                      </p:cBhvr>
                                      <p:to>
                                        <p:strVal val="visible"/>
                                      </p:to>
                                    </p:set>
                                    <p:animEffect transition="in" filter="fade">
                                      <p:cBhvr>
                                        <p:cTn id="51" dur="1180"/>
                                        <p:tgtEl>
                                          <p:spTgt spid="3">
                                            <p:txEl>
                                              <p:pRg st="11" end="11"/>
                                            </p:txEl>
                                          </p:spTgt>
                                        </p:tgtEl>
                                      </p:cBhvr>
                                    </p:animEffect>
                                  </p:childTnLst>
                                </p:cTn>
                              </p:par>
                            </p:childTnLst>
                          </p:cTn>
                        </p:par>
                        <p:par>
                          <p:cTn id="52" fill="hold">
                            <p:stCondLst>
                              <p:cond delay="46788"/>
                            </p:stCondLst>
                            <p:childTnLst>
                              <p:par>
                                <p:cTn id="53" presetID="10" presetClass="entr" presetSubtype="0" fill="hold" grpId="0" nodeType="afterEffect">
                                  <p:stCondLst>
                                    <p:cond delay="0"/>
                                  </p:stCondLst>
                                  <p:iterate type="lt">
                                    <p:tmPct val="10000"/>
                                  </p:iterate>
                                  <p:childTnLst>
                                    <p:set>
                                      <p:cBhvr>
                                        <p:cTn id="54" dur="1" fill="hold">
                                          <p:stCondLst>
                                            <p:cond delay="0"/>
                                          </p:stCondLst>
                                        </p:cTn>
                                        <p:tgtEl>
                                          <p:spTgt spid="3">
                                            <p:txEl>
                                              <p:pRg st="12" end="12"/>
                                            </p:txEl>
                                          </p:spTgt>
                                        </p:tgtEl>
                                        <p:attrNameLst>
                                          <p:attrName>style.visibility</p:attrName>
                                        </p:attrNameLst>
                                      </p:cBhvr>
                                      <p:to>
                                        <p:strVal val="visible"/>
                                      </p:to>
                                    </p:set>
                                    <p:animEffect transition="in" filter="fade">
                                      <p:cBhvr>
                                        <p:cTn id="55" dur="1180"/>
                                        <p:tgtEl>
                                          <p:spTgt spid="3">
                                            <p:txEl>
                                              <p:pRg st="12" end="12"/>
                                            </p:txEl>
                                          </p:spTgt>
                                        </p:tgtEl>
                                      </p:cBhvr>
                                    </p:animEffect>
                                  </p:childTnLst>
                                </p:cTn>
                              </p:par>
                            </p:childTnLst>
                          </p:cTn>
                        </p:par>
                        <p:par>
                          <p:cTn id="56" fill="hold">
                            <p:stCondLst>
                              <p:cond delay="49620"/>
                            </p:stCondLst>
                            <p:childTnLst>
                              <p:par>
                                <p:cTn id="57" presetID="10" presetClass="entr" presetSubtype="0" fill="hold" grpId="0" nodeType="afterEffect">
                                  <p:stCondLst>
                                    <p:cond delay="1000"/>
                                  </p:stCondLst>
                                  <p:iterate type="lt">
                                    <p:tmPct val="10000"/>
                                  </p:iterate>
                                  <p:childTnLst>
                                    <p:set>
                                      <p:cBhvr>
                                        <p:cTn id="58" dur="1" fill="hold">
                                          <p:stCondLst>
                                            <p:cond delay="0"/>
                                          </p:stCondLst>
                                        </p:cTn>
                                        <p:tgtEl>
                                          <p:spTgt spid="3">
                                            <p:txEl>
                                              <p:pRg st="14" end="14"/>
                                            </p:txEl>
                                          </p:spTgt>
                                        </p:tgtEl>
                                        <p:attrNameLst>
                                          <p:attrName>style.visibility</p:attrName>
                                        </p:attrNameLst>
                                      </p:cBhvr>
                                      <p:to>
                                        <p:strVal val="visible"/>
                                      </p:to>
                                    </p:set>
                                    <p:animEffect transition="in" filter="fade">
                                      <p:cBhvr>
                                        <p:cTn id="59" dur="1180"/>
                                        <p:tgtEl>
                                          <p:spTgt spid="3">
                                            <p:txEl>
                                              <p:pRg st="14" end="14"/>
                                            </p:txEl>
                                          </p:spTgt>
                                        </p:tgtEl>
                                      </p:cBhvr>
                                    </p:animEffect>
                                  </p:childTnLst>
                                </p:cTn>
                              </p:par>
                            </p:childTnLst>
                          </p:cTn>
                        </p:par>
                        <p:par>
                          <p:cTn id="60" fill="hold">
                            <p:stCondLst>
                              <p:cond delay="53216"/>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3">
                                            <p:txEl>
                                              <p:pRg st="15" end="15"/>
                                            </p:txEl>
                                          </p:spTgt>
                                        </p:tgtEl>
                                        <p:attrNameLst>
                                          <p:attrName>style.visibility</p:attrName>
                                        </p:attrNameLst>
                                      </p:cBhvr>
                                      <p:to>
                                        <p:strVal val="visible"/>
                                      </p:to>
                                    </p:set>
                                    <p:animEffect transition="in" filter="fade">
                                      <p:cBhvr>
                                        <p:cTn id="63" dur="1180"/>
                                        <p:tgtEl>
                                          <p:spTgt spid="3">
                                            <p:txEl>
                                              <p:pRg st="15" end="15"/>
                                            </p:txEl>
                                          </p:spTgt>
                                        </p:tgtEl>
                                      </p:cBhvr>
                                    </p:animEffect>
                                  </p:childTnLst>
                                </p:cTn>
                              </p:par>
                            </p:childTnLst>
                          </p:cTn>
                        </p:par>
                        <p:par>
                          <p:cTn id="64" fill="hold">
                            <p:stCondLst>
                              <p:cond delay="55222"/>
                            </p:stCondLst>
                            <p:childTnLst>
                              <p:par>
                                <p:cTn id="65" presetID="10" presetClass="entr" presetSubtype="0" fill="hold" grpId="0" nodeType="afterEffect">
                                  <p:stCondLst>
                                    <p:cond delay="1000"/>
                                  </p:stCondLst>
                                  <p:iterate type="lt">
                                    <p:tmPct val="10000"/>
                                  </p:iterate>
                                  <p:childTnLst>
                                    <p:set>
                                      <p:cBhvr>
                                        <p:cTn id="66" dur="1" fill="hold">
                                          <p:stCondLst>
                                            <p:cond delay="0"/>
                                          </p:stCondLst>
                                        </p:cTn>
                                        <p:tgtEl>
                                          <p:spTgt spid="3">
                                            <p:txEl>
                                              <p:pRg st="17" end="17"/>
                                            </p:txEl>
                                          </p:spTgt>
                                        </p:tgtEl>
                                        <p:attrNameLst>
                                          <p:attrName>style.visibility</p:attrName>
                                        </p:attrNameLst>
                                      </p:cBhvr>
                                      <p:to>
                                        <p:strVal val="visible"/>
                                      </p:to>
                                    </p:set>
                                    <p:animEffect transition="in" filter="fade">
                                      <p:cBhvr>
                                        <p:cTn id="67" dur="1180"/>
                                        <p:tgtEl>
                                          <p:spTgt spid="3">
                                            <p:txEl>
                                              <p:pRg st="17" end="17"/>
                                            </p:txEl>
                                          </p:spTgt>
                                        </p:tgtEl>
                                      </p:cBhvr>
                                    </p:animEffect>
                                  </p:childTnLst>
                                </p:cTn>
                              </p:par>
                            </p:childTnLst>
                          </p:cTn>
                        </p:par>
                        <p:par>
                          <p:cTn id="68" fill="hold">
                            <p:stCondLst>
                              <p:cond delay="58700"/>
                            </p:stCondLst>
                            <p:childTnLst>
                              <p:par>
                                <p:cTn id="69" presetID="10" presetClass="entr" presetSubtype="0" fill="hold" grpId="0" nodeType="afterEffect">
                                  <p:stCondLst>
                                    <p:cond delay="1000"/>
                                  </p:stCondLst>
                                  <p:iterate type="lt">
                                    <p:tmPct val="10000"/>
                                  </p:iterate>
                                  <p:childTnLst>
                                    <p:set>
                                      <p:cBhvr>
                                        <p:cTn id="70" dur="1" fill="hold">
                                          <p:stCondLst>
                                            <p:cond delay="0"/>
                                          </p:stCondLst>
                                        </p:cTn>
                                        <p:tgtEl>
                                          <p:spTgt spid="3">
                                            <p:txEl>
                                              <p:pRg st="18" end="18"/>
                                            </p:txEl>
                                          </p:spTgt>
                                        </p:tgtEl>
                                        <p:attrNameLst>
                                          <p:attrName>style.visibility</p:attrName>
                                        </p:attrNameLst>
                                      </p:cBhvr>
                                      <p:to>
                                        <p:strVal val="visible"/>
                                      </p:to>
                                    </p:set>
                                    <p:animEffect transition="in" filter="fade">
                                      <p:cBhvr>
                                        <p:cTn id="71" dur="1180"/>
                                        <p:tgtEl>
                                          <p:spTgt spid="3">
                                            <p:txEl>
                                              <p:pRg st="18" end="18"/>
                                            </p:txEl>
                                          </p:spTgt>
                                        </p:tgtEl>
                                      </p:cBhvr>
                                    </p:animEffect>
                                  </p:childTnLst>
                                </p:cTn>
                              </p:par>
                            </p:childTnLst>
                          </p:cTn>
                        </p:par>
                        <p:par>
                          <p:cTn id="72" fill="hold">
                            <p:stCondLst>
                              <p:cond delay="61824"/>
                            </p:stCondLst>
                            <p:childTnLst>
                              <p:par>
                                <p:cTn id="73" presetID="1" presetClass="entr" presetSubtype="0" fill="hold" grpId="0" nodeType="afterEffect">
                                  <p:stCondLst>
                                    <p:cond delay="2000"/>
                                  </p:stCondLst>
                                  <p:childTnLst>
                                    <p:set>
                                      <p:cBhvr>
                                        <p:cTn id="7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10" grpId="0" build="p"/>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pic>
        <p:nvPicPr>
          <p:cNvPr id="14" name="Imagen 13" descr="Imagen que contiene objeto&#10;&#10;Descripción generada con confianza muy alta">
            <a:extLst>
              <a:ext uri="{FF2B5EF4-FFF2-40B4-BE49-F238E27FC236}">
                <a16:creationId xmlns:a16="http://schemas.microsoft.com/office/drawing/2014/main" id="{695CCA9C-A00C-41F0-9061-BBC4EAD5E751}"/>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2582" b="96196" l="3668" r="95924">
                        <a14:foregroundMark x1="19565" y1="16304" x2="19565" y2="16304"/>
                        <a14:foregroundMark x1="13315" y1="24321" x2="13315" y2="24321"/>
                        <a14:foregroundMark x1="6929" y1="37908" x2="6929" y2="37908"/>
                        <a14:foregroundMark x1="5571" y1="56386" x2="5571" y2="56386"/>
                        <a14:foregroundMark x1="19973" y1="84511" x2="19973" y2="84511"/>
                        <a14:foregroundMark x1="30163" y1="90761" x2="30163" y2="90761"/>
                        <a14:foregroundMark x1="26087" y1="88179" x2="26087" y2="88179"/>
                        <a14:foregroundMark x1="23641" y1="86685" x2="23641" y2="86685"/>
                        <a14:foregroundMark x1="26495" y1="88859" x2="26495" y2="88859"/>
                        <a14:foregroundMark x1="29348" y1="90082" x2="29348" y2="90082"/>
                        <a14:foregroundMark x1="28668" y1="89402" x2="28668" y2="89402"/>
                        <a14:foregroundMark x1="28397" y1="89946" x2="28397" y2="89946"/>
                        <a14:foregroundMark x1="87772" y1="77174" x2="87772" y2="77174"/>
                        <a14:foregroundMark x1="93207" y1="69701" x2="93207" y2="69701"/>
                        <a14:foregroundMark x1="89538" y1="75272" x2="89538" y2="75272"/>
                        <a14:foregroundMark x1="92120" y1="68614" x2="92120" y2="68614"/>
                        <a14:foregroundMark x1="94022" y1="65761" x2="94022" y2="65761"/>
                        <a14:foregroundMark x1="95924" y1="58696" x2="95924" y2="58696"/>
                        <a14:foregroundMark x1="88043" y1="57473" x2="88043" y2="57473"/>
                        <a14:foregroundMark x1="80707" y1="72418" x2="80707" y2="72418"/>
                        <a14:foregroundMark x1="73098" y1="82201" x2="73098" y2="82201"/>
                        <a14:foregroundMark x1="62364" y1="87772" x2="62364" y2="87772"/>
                        <a14:foregroundMark x1="44293" y1="90489" x2="44293" y2="90489"/>
                        <a14:foregroundMark x1="25000" y1="80707" x2="25000" y2="80707"/>
                        <a14:foregroundMark x1="15082" y1="68342" x2="15082" y2="68342"/>
                        <a14:foregroundMark x1="12500" y1="55707" x2="12500" y2="55707"/>
                        <a14:foregroundMark x1="11413" y1="43478" x2="11413" y2="43478"/>
                        <a14:foregroundMark x1="15353" y1="29620" x2="15353" y2="29620"/>
                        <a14:foregroundMark x1="24728" y1="20924" x2="24728" y2="20924"/>
                        <a14:foregroundMark x1="36005" y1="13587" x2="36005" y2="13587"/>
                        <a14:foregroundMark x1="53125" y1="8560" x2="53125" y2="8560"/>
                        <a14:foregroundMark x1="63451" y1="9918" x2="63451" y2="9918"/>
                        <a14:foregroundMark x1="74457" y1="15489" x2="74457" y2="15489"/>
                        <a14:foregroundMark x1="77038" y1="19565" x2="77038" y2="19565"/>
                        <a14:foregroundMark x1="74185" y1="20380" x2="74185" y2="20380"/>
                        <a14:foregroundMark x1="79755" y1="14674" x2="79755" y2="14674"/>
                        <a14:foregroundMark x1="83424" y1="17391" x2="83424" y2="17391"/>
                        <a14:foregroundMark x1="86957" y1="21467" x2="86957" y2="21467"/>
                        <a14:foregroundMark x1="89946" y1="25815" x2="89946" y2="25815"/>
                        <a14:foregroundMark x1="95109" y1="35870" x2="95109" y2="35870"/>
                        <a14:foregroundMark x1="94701" y1="40489" x2="94701" y2="40489"/>
                        <a14:foregroundMark x1="93614" y1="33288" x2="93614" y2="33288"/>
                        <a14:foregroundMark x1="95924" y1="44973" x2="95924" y2="44973"/>
                        <a14:foregroundMark x1="95924" y1="52310" x2="95924" y2="52310"/>
                        <a14:foregroundMark x1="89674" y1="73505" x2="89674" y2="73505"/>
                        <a14:foregroundMark x1="85190" y1="81522" x2="85190" y2="81522"/>
                        <a14:foregroundMark x1="88587" y1="77038" x2="88587" y2="77038"/>
                        <a14:foregroundMark x1="91440" y1="72418" x2="91440" y2="72418"/>
                        <a14:foregroundMark x1="85870" y1="80027" x2="85870" y2="80027"/>
                        <a14:foregroundMark x1="82201" y1="84511" x2="82201" y2="84511"/>
                        <a14:foregroundMark x1="83288" y1="84239" x2="83288" y2="84239"/>
                        <a14:foregroundMark x1="73641" y1="91033" x2="73370" y2="91033"/>
                        <a14:foregroundMark x1="78261" y1="88587" x2="78261" y2="88587"/>
                        <a14:foregroundMark x1="80842" y1="86005" x2="80842" y2="86005"/>
                        <a14:foregroundMark x1="76359" y1="89674" x2="76359" y2="89674"/>
                        <a14:foregroundMark x1="69565" y1="92527" x2="69565" y2="92527"/>
                        <a14:foregroundMark x1="37092" y1="94837" x2="37092" y2="94837"/>
                        <a14:foregroundMark x1="34239" y1="94022" x2="34239" y2="94022"/>
                        <a14:foregroundMark x1="33424" y1="93071" x2="33424" y2="93071"/>
                        <a14:foregroundMark x1="37636" y1="94565" x2="37636" y2="94565"/>
                        <a14:foregroundMark x1="40897" y1="95516" x2="40897" y2="95516"/>
                        <a14:foregroundMark x1="39810" y1="95245" x2="39810" y2="95245"/>
                        <a14:foregroundMark x1="43750" y1="95652" x2="43750" y2="95652"/>
                        <a14:foregroundMark x1="46332" y1="96196" x2="46332" y2="96196"/>
                        <a14:foregroundMark x1="22826" y1="87908" x2="22826" y2="87908"/>
                        <a14:foregroundMark x1="20516" y1="87500" x2="20516" y2="87500"/>
                        <a14:foregroundMark x1="15761" y1="82337" x2="15761" y2="82337"/>
                        <a14:foregroundMark x1="12500" y1="78668" x2="12500" y2="78668"/>
                        <a14:foregroundMark x1="7065" y1="69022" x2="7065" y2="69022"/>
                        <a14:foregroundMark x1="8424" y1="72283" x2="8424" y2="72283"/>
                        <a14:foregroundMark x1="9511" y1="75000" x2="9511" y2="75000"/>
                        <a14:foregroundMark x1="5842" y1="65625" x2="5842" y2="65625"/>
                        <a14:foregroundMark x1="72962" y1="8832" x2="72962" y2="8832"/>
                        <a14:foregroundMark x1="76630" y1="11549" x2="76630" y2="11549"/>
                        <a14:foregroundMark x1="66712" y1="5435" x2="66712" y2="5435"/>
                        <a14:foregroundMark x1="60054" y1="4348" x2="60054" y2="4348"/>
                        <a14:foregroundMark x1="62636" y1="4755" x2="62636" y2="4755"/>
                        <a14:foregroundMark x1="54484" y1="2853" x2="54484" y2="2853"/>
                        <a14:foregroundMark x1="47962" y1="2582" x2="47962" y2="2582"/>
                        <a14:foregroundMark x1="32745" y1="5571" x2="32745" y2="5571"/>
                        <a14:foregroundMark x1="34239" y1="5571" x2="34239" y2="5571"/>
                        <a14:foregroundMark x1="25815" y1="9918" x2="25815" y2="9918"/>
                        <a14:foregroundMark x1="27310" y1="8832" x2="27310" y2="8832"/>
                        <a14:foregroundMark x1="17935" y1="15489" x2="17935" y2="15489"/>
                        <a14:foregroundMark x1="12772" y1="21332" x2="12772" y2="21332"/>
                        <a14:foregroundMark x1="14266" y1="20380" x2="14266" y2="20380"/>
                        <a14:foregroundMark x1="9918" y1="25815" x2="9918" y2="25815"/>
                        <a14:foregroundMark x1="6658" y1="32880" x2="6658" y2="32880"/>
                        <a14:foregroundMark x1="4755" y1="38043" x2="4755" y2="38043"/>
                        <a14:foregroundMark x1="5435" y1="37364" x2="5435" y2="37364"/>
                        <a14:foregroundMark x1="4348" y1="41304" x2="4348" y2="41304"/>
                        <a14:foregroundMark x1="3668" y1="44565" x2="3668" y2="44565"/>
                        <a14:backgroundMark x1="53804" y1="99185" x2="53804" y2="99185"/>
                        <a14:backgroundMark x1="50815" y1="99185" x2="50815" y2="99185"/>
                        <a14:backgroundMark x1="49049" y1="99185" x2="49049" y2="99185"/>
                        <a14:backgroundMark x1="47962" y1="99185" x2="47962" y2="99185"/>
                        <a14:backgroundMark x1="52038" y1="99592" x2="52038" y2="99592"/>
                        <a14:backgroundMark x1="52038" y1="99321" x2="52038" y2="99321"/>
                      </a14:backgroundRemoval>
                    </a14:imgEffect>
                  </a14:imgLayer>
                </a14:imgProps>
              </a:ext>
              <a:ext uri="{28A0092B-C50C-407E-A947-70E740481C1C}">
                <a14:useLocalDpi xmlns:a14="http://schemas.microsoft.com/office/drawing/2010/main" val="0"/>
              </a:ext>
            </a:extLst>
          </a:blip>
          <a:stretch>
            <a:fillRect/>
          </a:stretch>
        </p:blipFill>
        <p:spPr>
          <a:xfrm>
            <a:off x="7027798" y="1312608"/>
            <a:ext cx="1243594" cy="1243594"/>
          </a:xfrm>
          <a:prstGeom prst="rect">
            <a:avLst/>
          </a:prstGeom>
        </p:spPr>
      </p:pic>
      <p:sp>
        <p:nvSpPr>
          <p:cNvPr id="3" name="Rectángulo 2">
            <a:extLst>
              <a:ext uri="{FF2B5EF4-FFF2-40B4-BE49-F238E27FC236}">
                <a16:creationId xmlns:a16="http://schemas.microsoft.com/office/drawing/2014/main" id="{F22CB8C3-1559-4A24-9AF4-B7C0C8E4C9C5}"/>
              </a:ext>
            </a:extLst>
          </p:cNvPr>
          <p:cNvSpPr/>
          <p:nvPr/>
        </p:nvSpPr>
        <p:spPr>
          <a:xfrm>
            <a:off x="8244348" y="634178"/>
            <a:ext cx="3950808" cy="5632311"/>
          </a:xfrm>
          <a:prstGeom prst="rect">
            <a:avLst/>
          </a:prstGeom>
        </p:spPr>
        <p:txBody>
          <a:bodyPr wrap="square">
            <a:spAutoFit/>
          </a:bodyPr>
          <a:lstStyle/>
          <a:p>
            <a:pPr lvl="0" algn="ctr">
              <a:lnSpc>
                <a:spcPts val="2400"/>
              </a:lnSpc>
            </a:pPr>
            <a:r>
              <a:rPr lang="es-ES" sz="4000" b="1" kern="0" dirty="0">
                <a:ln>
                  <a:solidFill>
                    <a:srgbClr val="5B9BD5">
                      <a:lumMod val="75000"/>
                    </a:srgbClr>
                  </a:solidFill>
                </a:ln>
                <a:solidFill>
                  <a:prstClr val="white"/>
                </a:solidFill>
                <a:latin typeface="Edwardian Script ITC" panose="030303020407070D0804" pitchFamily="66" charset="0"/>
                <a:cs typeface="Arial"/>
              </a:rPr>
              <a:t>Vueltas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rgbClr val="5B9BD5">
                      <a:lumMod val="75000"/>
                    </a:srgbClr>
                  </a:solidFill>
                </a:ln>
                <a:solidFill>
                  <a:prstClr val="white"/>
                </a:solidFill>
                <a:latin typeface="Edwardian Script ITC" panose="030303020407070D0804" pitchFamily="66" charset="0"/>
                <a:cs typeface="Arial"/>
              </a:rPr>
              <a:t>rápidas</a:t>
            </a:r>
          </a:p>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25 </a:t>
            </a:r>
          </a:p>
          <a:p>
            <a:pPr lvl="0" algn="ctr">
              <a:lnSpc>
                <a:spcPts val="2400"/>
              </a:lnSpc>
            </a:pPr>
            <a:endParaRPr lang="es-ES" sz="2800" b="1" kern="1800" dirty="0">
              <a:ln>
                <a:solidFill>
                  <a:schemeClr val="accent1">
                    <a:lumMod val="75000"/>
                  </a:schemeClr>
                </a:solidFill>
              </a:ln>
              <a:solidFill>
                <a:srgbClr val="000000"/>
              </a:solidFill>
              <a:latin typeface="Edwardian Script ITC" panose="030303020407070D0804" pitchFamily="66" charset="0"/>
              <a:cs typeface="Times New Roman" panose="02020603050405020304" pitchFamily="18" charset="0"/>
            </a:endParaRPr>
          </a:p>
          <a:p>
            <a:pPr lvl="0" algn="ctr">
              <a:lnSpc>
                <a:spcPts val="2400"/>
              </a:lnSpc>
            </a:pPr>
            <a:r>
              <a:rPr lang="es-ES" sz="4000" b="1" kern="0" dirty="0">
                <a:ln>
                  <a:solidFill>
                    <a:schemeClr val="accent1">
                      <a:lumMod val="75000"/>
                    </a:schemeClr>
                  </a:solidFill>
                </a:ln>
                <a:solidFill>
                  <a:schemeClr val="bg1"/>
                </a:solidFill>
                <a:latin typeface="Edwardian Script ITC" panose="030303020407070D0804" pitchFamily="66" charset="0"/>
                <a:cs typeface="Arial"/>
              </a:rPr>
              <a:t>Primera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chemeClr val="accent1">
                      <a:lumMod val="75000"/>
                    </a:schemeClr>
                  </a:solidFill>
                </a:ln>
                <a:solidFill>
                  <a:schemeClr val="bg1"/>
                </a:solidFill>
                <a:latin typeface="Edwardian Script ITC" panose="030303020407070D0804" pitchFamily="66" charset="0"/>
                <a:cs typeface="Arial"/>
              </a:rPr>
              <a:t>carrera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Gran Premio de Estados Unidos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1991</a:t>
            </a: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Primera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chemeClr val="accent1">
                      <a:lumMod val="75000"/>
                    </a:schemeClr>
                  </a:solidFill>
                </a:ln>
                <a:solidFill>
                  <a:schemeClr val="bg1"/>
                </a:solidFill>
                <a:latin typeface="Edwardian Script ITC" panose="030303020407070D0804" pitchFamily="66" charset="0"/>
                <a:cs typeface="Arial"/>
              </a:rPr>
              <a:t>victoria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Gran Premio de Europa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1997</a:t>
            </a: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Última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chemeClr val="accent1">
                      <a:lumMod val="75000"/>
                    </a:schemeClr>
                  </a:solidFill>
                </a:ln>
                <a:solidFill>
                  <a:schemeClr val="bg1"/>
                </a:solidFill>
                <a:latin typeface="Edwardian Script ITC" panose="030303020407070D0804" pitchFamily="66" charset="0"/>
                <a:cs typeface="Arial"/>
              </a:rPr>
              <a:t>victoria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Gran Premio de Estados Unidos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2001</a:t>
            </a: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Última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chemeClr val="accent1">
                      <a:lumMod val="75000"/>
                    </a:schemeClr>
                  </a:solidFill>
                </a:ln>
                <a:solidFill>
                  <a:schemeClr val="bg1"/>
                </a:solidFill>
                <a:latin typeface="Edwardian Script ITC" panose="030303020407070D0804" pitchFamily="66" charset="0"/>
                <a:cs typeface="Arial"/>
              </a:rPr>
              <a:t>carrera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Gran Premio de Japón</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2001</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513557F6-D97F-45BF-9469-20B959C44633}"/>
              </a:ext>
            </a:extLst>
          </p:cNvPr>
          <p:cNvSpPr/>
          <p:nvPr/>
        </p:nvSpPr>
        <p:spPr>
          <a:xfrm>
            <a:off x="1762" y="634178"/>
            <a:ext cx="3916392" cy="5632311"/>
          </a:xfrm>
          <a:prstGeom prst="rect">
            <a:avLst/>
          </a:prstGeom>
        </p:spPr>
        <p:txBody>
          <a:bodyPr wrap="square">
            <a:spAutoFit/>
          </a:bodyPr>
          <a:lstStyle/>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Equipos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Lotus y McLaren</a:t>
            </a: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Carreras</a:t>
            </a: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chemeClr val="accent1">
                      <a:lumMod val="75000"/>
                    </a:schemeClr>
                  </a:solidFill>
                </a:ln>
                <a:solidFill>
                  <a:schemeClr val="bg1"/>
                </a:solidFill>
                <a:latin typeface="Edwardian Script ITC" panose="030303020407070D0804" pitchFamily="66" charset="0"/>
                <a:cs typeface="Arial"/>
              </a:rPr>
              <a:t>comenzadas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166</a:t>
            </a: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Campeonatos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4000" b="1" kern="0" dirty="0">
                <a:ln>
                  <a:solidFill>
                    <a:schemeClr val="accent1">
                      <a:lumMod val="75000"/>
                    </a:schemeClr>
                  </a:solidFill>
                </a:ln>
                <a:solidFill>
                  <a:schemeClr val="bg1"/>
                </a:solidFill>
                <a:latin typeface="Edwardian Script ITC" panose="030303020407070D0804" pitchFamily="66" charset="0"/>
                <a:cs typeface="Arial"/>
              </a:rPr>
              <a:t>mundiales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1998, 1999</a:t>
            </a: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Victorias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a:t>
            </a:r>
          </a:p>
          <a:p>
            <a:pPr algn="ctr">
              <a:lnSpc>
                <a:spcPts val="2400"/>
              </a:lnSpc>
              <a:spcAft>
                <a:spcPts val="0"/>
              </a:spcAft>
            </a:pPr>
            <a:endParaRPr lang="es-MX" sz="11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2400"/>
              </a:lnSpc>
              <a:spcAft>
                <a:spcPts val="0"/>
              </a:spcAft>
            </a:pPr>
            <a:r>
              <a:rPr lang="es-ES" sz="4000" b="1" kern="0" dirty="0">
                <a:ln>
                  <a:solidFill>
                    <a:schemeClr val="accent1">
                      <a:lumMod val="75000"/>
                    </a:schemeClr>
                  </a:solidFill>
                </a:ln>
                <a:solidFill>
                  <a:schemeClr val="bg1"/>
                </a:solidFill>
                <a:latin typeface="Edwardian Script ITC" panose="030303020407070D0804" pitchFamily="66" charset="0"/>
                <a:cs typeface="Arial"/>
              </a:rPr>
              <a:t>Podios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51</a:t>
            </a:r>
          </a:p>
          <a:p>
            <a:pPr algn="ctr">
              <a:lnSpc>
                <a:spcPts val="2400"/>
              </a:lnSpc>
              <a:spcAft>
                <a:spcPts val="0"/>
              </a:spcAft>
            </a:pPr>
            <a:endParaRPr lang="es-MX" sz="4000" b="1" kern="0" dirty="0">
              <a:ln>
                <a:solidFill>
                  <a:schemeClr val="accent1">
                    <a:lumMod val="75000"/>
                  </a:schemeClr>
                </a:solidFill>
              </a:ln>
              <a:solidFill>
                <a:schemeClr val="bg1"/>
              </a:solidFill>
              <a:latin typeface="Edwardian Script ITC" panose="030303020407070D0804" pitchFamily="66" charset="0"/>
              <a:cs typeface="Arial"/>
            </a:endParaRPr>
          </a:p>
          <a:p>
            <a:pPr algn="ctr">
              <a:lnSpc>
                <a:spcPts val="2400"/>
              </a:lnSpc>
              <a:spcAft>
                <a:spcPts val="0"/>
              </a:spcAft>
            </a:pPr>
            <a:r>
              <a:rPr lang="es-ES" sz="4000" b="1" kern="0" dirty="0" err="1">
                <a:ln>
                  <a:solidFill>
                    <a:schemeClr val="accent1">
                      <a:lumMod val="75000"/>
                    </a:schemeClr>
                  </a:solidFill>
                </a:ln>
                <a:solidFill>
                  <a:schemeClr val="bg1"/>
                </a:solidFill>
                <a:latin typeface="Edwardian Script ITC" panose="030303020407070D0804" pitchFamily="66" charset="0"/>
                <a:cs typeface="Arial"/>
              </a:rPr>
              <a:t>Poles</a:t>
            </a:r>
            <a:endParaRPr lang="es-MX" sz="4000" b="1" kern="0" dirty="0">
              <a:ln>
                <a:solidFill>
                  <a:schemeClr val="accent1">
                    <a:lumMod val="75000"/>
                  </a:schemeClr>
                </a:solidFill>
              </a:ln>
              <a:solidFill>
                <a:schemeClr val="bg1"/>
              </a:solidFill>
              <a:latin typeface="Edwardian Script ITC" panose="030303020407070D0804" pitchFamily="66" charset="0"/>
              <a:cs typeface="Arial"/>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26</a:t>
            </a:r>
            <a:endParaRPr lang="es-MX"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n 5">
            <a:extLst>
              <a:ext uri="{FF2B5EF4-FFF2-40B4-BE49-F238E27FC236}">
                <a16:creationId xmlns:a16="http://schemas.microsoft.com/office/drawing/2014/main" id="{ABF5061E-1DA4-4945-A391-CD822CF1260B}"/>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2167" b="98667" l="2167" r="96667">
                        <a14:foregroundMark x1="37500" y1="16000" x2="37500" y2="16000"/>
                        <a14:foregroundMark x1="35667" y1="8333" x2="35667" y2="8333"/>
                        <a14:foregroundMark x1="20000" y1="12667" x2="20000" y2="12667"/>
                        <a14:foregroundMark x1="14000" y1="17333" x2="14000" y2="17333"/>
                        <a14:foregroundMark x1="5333" y1="30500" x2="5333" y2="30500"/>
                        <a14:foregroundMark x1="5500" y1="32333" x2="5500" y2="32333"/>
                        <a14:foregroundMark x1="9333" y1="44667" x2="9333" y2="44667"/>
                        <a14:foregroundMark x1="18667" y1="21167" x2="18667" y2="21167"/>
                        <a14:foregroundMark x1="28500" y1="17333" x2="28500" y2="17333"/>
                        <a14:foregroundMark x1="87000" y1="42333" x2="87000" y2="42333"/>
                        <a14:foregroundMark x1="91000" y1="54500" x2="91000" y2="54500"/>
                        <a14:foregroundMark x1="86000" y1="70333" x2="86000" y2="70333"/>
                        <a14:foregroundMark x1="75667" y1="77667" x2="75667" y2="77667"/>
                        <a14:foregroundMark x1="59167" y1="89833" x2="59167" y2="89833"/>
                        <a14:foregroundMark x1="54000" y1="94333" x2="54000" y2="94333"/>
                        <a14:foregroundMark x1="43167" y1="94833" x2="43167" y2="94833"/>
                        <a14:foregroundMark x1="40667" y1="92667" x2="40667" y2="92667"/>
                        <a14:foregroundMark x1="36500" y1="89333" x2="36500" y2="89333"/>
                        <a14:foregroundMark x1="29833" y1="86833" x2="29833" y2="86833"/>
                        <a14:foregroundMark x1="29500" y1="84667" x2="29500" y2="84667"/>
                        <a14:foregroundMark x1="69500" y1="85667" x2="69500" y2="85667"/>
                        <a14:foregroundMark x1="71833" y1="86500" x2="71833" y2="86500"/>
                        <a14:foregroundMark x1="4167" y1="34333" x2="4167" y2="34333"/>
                        <a14:foregroundMark x1="8333" y1="28000" x2="8333" y2="28000"/>
                        <a14:foregroundMark x1="9667" y1="24333" x2="9667" y2="24333"/>
                        <a14:foregroundMark x1="23667" y1="10833" x2="23667" y2="10833"/>
                        <a14:foregroundMark x1="29500" y1="7500" x2="29500" y2="7500"/>
                        <a14:foregroundMark x1="39833" y1="3500" x2="39833" y2="3500"/>
                        <a14:foregroundMark x1="47667" y1="2333" x2="47667" y2="2333"/>
                        <a14:foregroundMark x1="57833" y1="2833" x2="57833" y2="2833"/>
                        <a14:foregroundMark x1="94000" y1="32333" x2="94000" y2="32333"/>
                        <a14:foregroundMark x1="96167" y1="36500" x2="96167" y2="36500"/>
                        <a14:foregroundMark x1="96833" y1="40833" x2="96833" y2="40833"/>
                        <a14:foregroundMark x1="88667" y1="78833" x2="88667" y2="78833"/>
                        <a14:foregroundMark x1="79833" y1="86833" x2="79833" y2="86833"/>
                        <a14:foregroundMark x1="83667" y1="85167" x2="83667" y2="85167"/>
                        <a14:foregroundMark x1="73667" y1="92000" x2="73667" y2="92000"/>
                        <a14:foregroundMark x1="76500" y1="90667" x2="76500" y2="90667"/>
                        <a14:foregroundMark x1="67500" y1="93667" x2="67500" y2="93667"/>
                        <a14:foregroundMark x1="70333" y1="94500" x2="70333" y2="94500"/>
                        <a14:foregroundMark x1="55667" y1="96833" x2="55667" y2="96833"/>
                        <a14:foregroundMark x1="59167" y1="97333" x2="59167" y2="97333"/>
                        <a14:foregroundMark x1="48333" y1="98333" x2="48333" y2="98333"/>
                        <a14:foregroundMark x1="42667" y1="98833" x2="42667" y2="98833"/>
                        <a14:foregroundMark x1="28167" y1="92167" x2="28167" y2="92167"/>
                        <a14:foregroundMark x1="32167" y1="94000" x2="32167" y2="94000"/>
                        <a14:foregroundMark x1="25167" y1="90667" x2="25167" y2="90667"/>
                        <a14:foregroundMark x1="2167" y1="53667" x2="2167" y2="53667"/>
                        <a14:foregroundMark x1="50500" y1="8333" x2="50500" y2="8333"/>
                        <a14:foregroundMark x1="71000" y1="15833" x2="71000" y2="15833"/>
                        <a14:foregroundMark x1="93667" y1="29500" x2="93667" y2="29500"/>
                        <a14:foregroundMark x1="95833" y1="34000" x2="95833" y2="34000"/>
                        <a14:backgroundMark x1="56833" y1="99667" x2="56833" y2="99667"/>
                        <a14:backgroundMark x1="55833" y1="99667" x2="55833" y2="99667"/>
                        <a14:backgroundMark x1="45500" y1="99500" x2="45500" y2="99500"/>
                        <a14:backgroundMark x1="45000" y1="99500" x2="45000" y2="99500"/>
                      </a14:backgroundRemoval>
                    </a14:imgEffect>
                  </a14:imgLayer>
                </a14:imgProps>
              </a:ext>
              <a:ext uri="{28A0092B-C50C-407E-A947-70E740481C1C}">
                <a14:useLocalDpi xmlns:a14="http://schemas.microsoft.com/office/drawing/2010/main" val="0"/>
              </a:ext>
            </a:extLst>
          </a:blip>
          <a:stretch>
            <a:fillRect/>
          </a:stretch>
        </p:blipFill>
        <p:spPr>
          <a:xfrm>
            <a:off x="5117683" y="2462984"/>
            <a:ext cx="1953986" cy="1953986"/>
          </a:xfrm>
          <a:prstGeom prst="rect">
            <a:avLst/>
          </a:prstGeom>
        </p:spPr>
      </p:pic>
      <p:pic>
        <p:nvPicPr>
          <p:cNvPr id="12" name="Imagen 11" descr="Imagen que contiene objeto&#10;&#10;Descripción generada con confianza muy alta">
            <a:extLst>
              <a:ext uri="{FF2B5EF4-FFF2-40B4-BE49-F238E27FC236}">
                <a16:creationId xmlns:a16="http://schemas.microsoft.com/office/drawing/2014/main" id="{92263778-05FB-4185-9CA0-1F0AA48EEB19}"/>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3360" b="98221" l="1800" r="97800">
                        <a14:foregroundMark x1="22600" y1="12846" x2="22600" y2="12846"/>
                        <a14:foregroundMark x1="17400" y1="15020" x2="17400" y2="15020"/>
                        <a14:foregroundMark x1="13400" y1="19565" x2="13400" y2="19565"/>
                        <a14:foregroundMark x1="17400" y1="21937" x2="17400" y2="21937"/>
                        <a14:foregroundMark x1="24600" y1="21937" x2="24600" y2="21937"/>
                        <a14:foregroundMark x1="36000" y1="15613" x2="36000" y2="15613"/>
                        <a14:foregroundMark x1="46400" y1="9486" x2="46400" y2="9486"/>
                        <a14:foregroundMark x1="60800" y1="15217" x2="60800" y2="15217"/>
                        <a14:foregroundMark x1="49200" y1="10079" x2="49200" y2="10079"/>
                        <a14:foregroundMark x1="29800" y1="16206" x2="29800" y2="16206"/>
                        <a14:foregroundMark x1="29400" y1="15613" x2="29400" y2="15613"/>
                        <a14:foregroundMark x1="14600" y1="63043" x2="14600" y2="63043"/>
                        <a14:foregroundMark x1="12400" y1="38142" x2="12400" y2="38142"/>
                        <a14:foregroundMark x1="15000" y1="33399" x2="15000" y2="33399"/>
                        <a14:foregroundMark x1="1800" y1="47036" x2="1800" y2="47036"/>
                        <a14:foregroundMark x1="4000" y1="40909" x2="4000" y2="40909"/>
                        <a14:foregroundMark x1="5600" y1="36957" x2="5600" y2="36957"/>
                        <a14:foregroundMark x1="5600" y1="34190" x2="5600" y2="34190"/>
                        <a14:foregroundMark x1="6800" y1="31225" x2="6800" y2="31225"/>
                        <a14:foregroundMark x1="11800" y1="22530" x2="11800" y2="22530"/>
                        <a14:foregroundMark x1="9400" y1="25296" x2="9400" y2="25296"/>
                        <a14:foregroundMark x1="5000" y1="37549" x2="5000" y2="37549"/>
                        <a14:foregroundMark x1="2800" y1="40711" x2="2800" y2="40711"/>
                        <a14:foregroundMark x1="2800" y1="47628" x2="2800" y2="47628"/>
                        <a14:foregroundMark x1="3400" y1="44664" x2="3400" y2="44664"/>
                        <a14:foregroundMark x1="2800" y1="53755" x2="2800" y2="53755"/>
                        <a14:foregroundMark x1="2800" y1="57510" x2="2800" y2="57510"/>
                        <a14:foregroundMark x1="2800" y1="51976" x2="2800" y2="51976"/>
                        <a14:foregroundMark x1="4400" y1="61462" x2="4400" y2="61462"/>
                        <a14:foregroundMark x1="5600" y1="66996" x2="5600" y2="66996"/>
                        <a14:foregroundMark x1="5000" y1="59289" x2="5000" y2="59289"/>
                        <a14:foregroundMark x1="6200" y1="69170" x2="6200" y2="69170"/>
                        <a14:foregroundMark x1="10000" y1="75889" x2="10000" y2="75889"/>
                        <a14:foregroundMark x1="9000" y1="73715" x2="9000" y2="73715"/>
                        <a14:foregroundMark x1="8400" y1="72530" x2="8400" y2="72530"/>
                        <a14:foregroundMark x1="33400" y1="5534" x2="33400" y2="5534"/>
                        <a14:foregroundMark x1="29200" y1="7708" x2="29200" y2="7708"/>
                        <a14:foregroundMark x1="46800" y1="3360" x2="46800" y2="3360"/>
                        <a14:foregroundMark x1="42400" y1="3557" x2="42400" y2="3557"/>
                        <a14:foregroundMark x1="53600" y1="3360" x2="53600" y2="3360"/>
                        <a14:foregroundMark x1="64800" y1="5534" x2="64800" y2="5534"/>
                        <a14:foregroundMark x1="62600" y1="4348" x2="62600" y2="4348"/>
                        <a14:foregroundMark x1="70600" y1="6719" x2="70600" y2="6719"/>
                        <a14:foregroundMark x1="75000" y1="9486" x2="75000" y2="9486"/>
                        <a14:foregroundMark x1="68800" y1="7312" x2="68800" y2="7312"/>
                        <a14:foregroundMark x1="73200" y1="8893" x2="73200" y2="8893"/>
                        <a14:foregroundMark x1="82400" y1="15020" x2="82400" y2="15020"/>
                        <a14:foregroundMark x1="80800" y1="13439" x2="80800" y2="13439"/>
                        <a14:foregroundMark x1="78400" y1="11660" x2="78400" y2="11660"/>
                        <a14:foregroundMark x1="79400" y1="12846" x2="79400" y2="12846"/>
                        <a14:foregroundMark x1="85200" y1="17194" x2="85200" y2="17194"/>
                        <a14:foregroundMark x1="84000" y1="16798" x2="84000" y2="16798"/>
                        <a14:foregroundMark x1="81800" y1="13439" x2="81800" y2="13439"/>
                        <a14:foregroundMark x1="88000" y1="20158" x2="88000" y2="20158"/>
                        <a14:foregroundMark x1="87400" y1="18972" x2="87400" y2="18972"/>
                        <a14:foregroundMark x1="91000" y1="26285" x2="91000" y2="26285"/>
                        <a14:foregroundMark x1="89200" y1="23913" x2="89200" y2="23913"/>
                        <a14:foregroundMark x1="89200" y1="22925" x2="89200" y2="22925"/>
                        <a14:foregroundMark x1="91000" y1="25296" x2="91000" y2="25296"/>
                        <a14:foregroundMark x1="94800" y1="33992" x2="94800" y2="33992"/>
                        <a14:foregroundMark x1="94800" y1="32411" x2="94800" y2="32411"/>
                        <a14:foregroundMark x1="93800" y1="30040" x2="93800" y2="30040"/>
                        <a14:foregroundMark x1="82800" y1="31818" x2="82800" y2="31818"/>
                        <a14:foregroundMark x1="74600" y1="22530" x2="74600" y2="22530"/>
                        <a14:foregroundMark x1="55200" y1="14625" x2="55200" y2="14625"/>
                        <a14:foregroundMark x1="56400" y1="9684" x2="56400" y2="9684"/>
                        <a14:foregroundMark x1="97600" y1="43478" x2="97600" y2="43478"/>
                        <a14:foregroundMark x1="96400" y1="38538" x2="96400" y2="38538"/>
                        <a14:foregroundMark x1="96600" y1="48024" x2="96600" y2="48024"/>
                        <a14:foregroundMark x1="97800" y1="51779" x2="97800" y2="51779"/>
                        <a14:foregroundMark x1="97000" y1="61858" x2="97000" y2="61858"/>
                        <a14:foregroundMark x1="94400" y1="66601" x2="94400" y2="66601"/>
                        <a14:foregroundMark x1="96600" y1="59091" x2="96600" y2="59091"/>
                        <a14:foregroundMark x1="95200" y1="64625" x2="95200" y2="64625"/>
                        <a14:foregroundMark x1="93200" y1="73123" x2="93200" y2="73123"/>
                        <a14:foregroundMark x1="92400" y1="72530" x2="92400" y2="72530"/>
                        <a14:foregroundMark x1="90400" y1="76482" x2="90400" y2="76482"/>
                        <a14:foregroundMark x1="86800" y1="80830" x2="86800" y2="80830"/>
                        <a14:foregroundMark x1="83000" y1="84980" x2="83000" y2="84980"/>
                        <a14:foregroundMark x1="78400" y1="89328" x2="78400" y2="89328"/>
                        <a14:foregroundMark x1="70000" y1="93083" x2="70000" y2="93083"/>
                        <a14:foregroundMark x1="76600" y1="91107" x2="76600" y2="91107"/>
                        <a14:foregroundMark x1="55800" y1="96640" x2="55800" y2="96640"/>
                        <a14:foregroundMark x1="42200" y1="96640" x2="42200" y2="96640"/>
                        <a14:foregroundMark x1="45800" y1="97036" x2="45800" y2="97036"/>
                        <a14:foregroundMark x1="58200" y1="98221" x2="58200" y2="98221"/>
                        <a14:foregroundMark x1="31400" y1="8300" x2="31400" y2="8300"/>
                        <a14:foregroundMark x1="95800" y1="63043" x2="95800" y2="63043"/>
                        <a14:foregroundMark x1="25800" y1="91107" x2="25800" y2="91107"/>
                        <a14:foregroundMark x1="63200" y1="96443" x2="63200" y2="96443"/>
                        <a14:foregroundMark x1="76200" y1="90514" x2="76200" y2="90514"/>
                        <a14:foregroundMark x1="84600" y1="83597" x2="84600" y2="83597"/>
                        <a14:backgroundMark x1="99400" y1="58696" x2="99400" y2="58696"/>
                        <a14:backgroundMark x1="99800" y1="46838" x2="99800" y2="46838"/>
                        <a14:backgroundMark x1="99800" y1="48221" x2="99800" y2="48221"/>
                        <a14:backgroundMark x1="99800" y1="49605" x2="99800" y2="49605"/>
                        <a14:backgroundMark x1="99800" y1="55336" x2="99800" y2="55336"/>
                        <a14:backgroundMark x1="99800" y1="53755" x2="99800" y2="53755"/>
                      </a14:backgroundRemoval>
                    </a14:imgEffect>
                  </a14:imgLayer>
                </a14:imgProps>
              </a:ext>
              <a:ext uri="{28A0092B-C50C-407E-A947-70E740481C1C}">
                <a14:useLocalDpi xmlns:a14="http://schemas.microsoft.com/office/drawing/2010/main" val="0"/>
              </a:ext>
            </a:extLst>
          </a:blip>
          <a:stretch>
            <a:fillRect/>
          </a:stretch>
        </p:blipFill>
        <p:spPr>
          <a:xfrm>
            <a:off x="5444797" y="-1"/>
            <a:ext cx="1309966" cy="1325685"/>
          </a:xfrm>
          <a:prstGeom prst="rect">
            <a:avLst/>
          </a:prstGeom>
        </p:spPr>
      </p:pic>
      <p:pic>
        <p:nvPicPr>
          <p:cNvPr id="16" name="Imagen 15" descr="Imagen que contiene objeto&#10;&#10;Descripción generada con confianza muy alta">
            <a:extLst>
              <a:ext uri="{FF2B5EF4-FFF2-40B4-BE49-F238E27FC236}">
                <a16:creationId xmlns:a16="http://schemas.microsoft.com/office/drawing/2014/main" id="{A0D1D38B-1849-4944-9034-8FAA57DDDE8E}"/>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2364" b="97091" l="2364" r="97455">
                        <a14:foregroundMark x1="18909" y1="25091" x2="18909" y2="25091"/>
                        <a14:foregroundMark x1="17273" y1="16727" x2="17273" y2="16727"/>
                        <a14:foregroundMark x1="12182" y1="18909" x2="12182" y2="18909"/>
                        <a14:foregroundMark x1="9636" y1="24545" x2="9636" y2="24545"/>
                        <a14:foregroundMark x1="4909" y1="33455" x2="4909" y2="33455"/>
                        <a14:foregroundMark x1="2364" y1="47273" x2="2364" y2="47273"/>
                        <a14:foregroundMark x1="3818" y1="41636" x2="3818" y2="41636"/>
                        <a14:foregroundMark x1="7636" y1="30182" x2="7636" y2="30182"/>
                        <a14:foregroundMark x1="16182" y1="16727" x2="16182" y2="16727"/>
                        <a14:foregroundMark x1="26182" y1="11091" x2="26182" y2="11091"/>
                        <a14:foregroundMark x1="29273" y1="6545" x2="29273" y2="6545"/>
                        <a14:foregroundMark x1="36364" y1="13455" x2="36364" y2="13455"/>
                        <a14:foregroundMark x1="21818" y1="20545" x2="21818" y2="20545"/>
                        <a14:foregroundMark x1="38364" y1="3636" x2="38364" y2="3636"/>
                        <a14:foregroundMark x1="45636" y1="2909" x2="45636" y2="2909"/>
                        <a14:foregroundMark x1="51636" y1="2545" x2="51636" y2="2545"/>
                        <a14:foregroundMark x1="56909" y1="4545" x2="56909" y2="4545"/>
                        <a14:foregroundMark x1="57455" y1="2909" x2="57455" y2="2909"/>
                        <a14:foregroundMark x1="65636" y1="4182" x2="65636" y2="4182"/>
                        <a14:foregroundMark x1="72182" y1="7091" x2="72182" y2="7091"/>
                        <a14:foregroundMark x1="76727" y1="10727" x2="76727" y2="10727"/>
                        <a14:foregroundMark x1="81091" y1="13455" x2="81091" y2="13455"/>
                        <a14:foregroundMark x1="86545" y1="18909" x2="86545" y2="18909"/>
                        <a14:foregroundMark x1="91818" y1="26545" x2="91818" y2="26545"/>
                        <a14:foregroundMark x1="95273" y1="34727" x2="95273" y2="34727"/>
                        <a14:foregroundMark x1="97818" y1="46182" x2="97818" y2="46182"/>
                        <a14:foregroundMark x1="95818" y1="61636" x2="95455" y2="62545"/>
                        <a14:foregroundMark x1="89636" y1="76909" x2="88727" y2="76909"/>
                        <a14:foregroundMark x1="76909" y1="88182" x2="76909" y2="88182"/>
                        <a14:foregroundMark x1="63455" y1="94909" x2="63455" y2="94909"/>
                        <a14:foregroundMark x1="52364" y1="97091" x2="52364" y2="97091"/>
                        <a14:foregroundMark x1="57818" y1="90727" x2="57818" y2="90727"/>
                        <a14:foregroundMark x1="15636" y1="75273" x2="15636" y2="75273"/>
                        <a14:foregroundMark x1="10182" y1="46545" x2="10182" y2="46545"/>
                        <a14:foregroundMark x1="10000" y1="36909" x2="10000" y2="36909"/>
                        <a14:foregroundMark x1="14182" y1="30364" x2="14182" y2="30364"/>
                        <a14:foregroundMark x1="11091" y1="27091" x2="11091" y2="27091"/>
                        <a14:foregroundMark x1="10000" y1="33273" x2="10000" y2="33273"/>
                        <a14:foregroundMark x1="15273" y1="35818" x2="15273" y2="35818"/>
                        <a14:foregroundMark x1="13818" y1="37455" x2="13818" y2="37455"/>
                        <a14:foregroundMark x1="12182" y1="43455" x2="12182" y2="43455"/>
                        <a14:foregroundMark x1="10000" y1="55818" x2="10000" y2="55818"/>
                        <a14:foregroundMark x1="14182" y1="59636" x2="14182" y2="59636"/>
                        <a14:foregroundMark x1="13091" y1="66727" x2="13091" y2="66727"/>
                        <a14:foregroundMark x1="11273" y1="60364" x2="11273" y2="60364"/>
                        <a14:foregroundMark x1="30727" y1="85636" x2="30727" y2="85636"/>
                        <a14:foregroundMark x1="35636" y1="95818" x2="35636" y2="95818"/>
                        <a14:foregroundMark x1="41818" y1="92909" x2="41818" y2="92909"/>
                        <a14:foregroundMark x1="55455" y1="90727" x2="55455" y2="90727"/>
                        <a14:foregroundMark x1="67273" y1="86727" x2="67273" y2="86727"/>
                        <a14:foregroundMark x1="75455" y1="80545" x2="75455" y2="80545"/>
                        <a14:foregroundMark x1="85455" y1="71818" x2="85455" y2="71818"/>
                        <a14:foregroundMark x1="87273" y1="65091" x2="87273" y2="65091"/>
                        <a14:foregroundMark x1="89636" y1="52727" x2="89636" y2="52727"/>
                        <a14:foregroundMark x1="90182" y1="41091" x2="90182" y2="41091"/>
                        <a14:foregroundMark x1="82909" y1="29636" x2="82909" y2="29636"/>
                        <a14:foregroundMark x1="81091" y1="22182" x2="81091" y2="22182"/>
                        <a14:foregroundMark x1="71091" y1="16727" x2="71091" y2="16727"/>
                        <a14:foregroundMark x1="68182" y1="11091" x2="68182" y2="11091"/>
                        <a14:foregroundMark x1="58545" y1="8000" x2="58545" y2="8000"/>
                        <a14:foregroundMark x1="53091" y1="10364" x2="53091" y2="10364"/>
                        <a14:foregroundMark x1="46182" y1="10364" x2="46182" y2="10364"/>
                        <a14:foregroundMark x1="38364" y1="9636" x2="38364" y2="9636"/>
                        <a14:foregroundMark x1="42364" y1="12909" x2="42364" y2="12909"/>
                        <a14:foregroundMark x1="31273" y1="16364" x2="31273" y2="16364"/>
                        <a14:foregroundMark x1="26000" y1="18000" x2="26000" y2="18000"/>
                        <a14:foregroundMark x1="24364" y1="21091" x2="24364" y2="21091"/>
                        <a14:foregroundMark x1="24364" y1="21091" x2="24364" y2="21091"/>
                        <a14:foregroundMark x1="19455" y1="26000" x2="19455" y2="26000"/>
                        <a14:foregroundMark x1="19455" y1="26000" x2="19455" y2="26000"/>
                        <a14:foregroundMark x1="14364" y1="30909" x2="14364" y2="30909"/>
                        <a14:foregroundMark x1="14364" y1="30909" x2="14364" y2="30909"/>
                        <a14:foregroundMark x1="12727" y1="38000" x2="12727" y2="38000"/>
                        <a14:foregroundMark x1="12727" y1="38000" x2="12727" y2="38000"/>
                        <a14:foregroundMark x1="12727" y1="38000" x2="12727" y2="38000"/>
                        <a14:foregroundMark x1="13273" y1="33818" x2="13273" y2="33818"/>
                        <a14:foregroundMark x1="11636" y1="38000" x2="11636" y2="38000"/>
                        <a14:foregroundMark x1="50545" y1="11091" x2="50545" y2="11091"/>
                        <a14:foregroundMark x1="41818" y1="10364" x2="41818" y2="10364"/>
                        <a14:foregroundMark x1="34727" y1="11818" x2="34727" y2="11818"/>
                        <a14:foregroundMark x1="31091" y1="12364" x2="31091" y2="12364"/>
                        <a14:foregroundMark x1="60909" y1="11818" x2="60909" y2="11818"/>
                        <a14:foregroundMark x1="54909" y1="11273" x2="54909" y2="11273"/>
                        <a14:foregroundMark x1="59818" y1="12909" x2="59818" y2="12909"/>
                        <a14:foregroundMark x1="72182" y1="17818" x2="72182" y2="17818"/>
                        <a14:foregroundMark x1="68182" y1="15455" x2="68182" y2="15455"/>
                        <a14:foregroundMark x1="13273" y1="64545" x2="13273" y2="64545"/>
                        <a14:foregroundMark x1="82000" y1="75273" x2="82000" y2="75273"/>
                        <a14:foregroundMark x1="79455" y1="80909" x2="79455" y2="80909"/>
                        <a14:foregroundMark x1="77273" y1="78364" x2="77273" y2="78364"/>
                        <a14:foregroundMark x1="86545" y1="63091" x2="86545" y2="63091"/>
                        <a14:foregroundMark x1="88182" y1="53273" x2="88182" y2="53273"/>
                        <a14:foregroundMark x1="87091" y1="42000" x2="87091" y2="42000"/>
                        <a14:foregroundMark x1="91091" y1="50182" x2="91091" y2="50182"/>
                        <a14:foregroundMark x1="91636" y1="44727" x2="91636" y2="44727"/>
                        <a14:foregroundMark x1="8000" y1="71818" x2="8000" y2="71818"/>
                        <a14:foregroundMark x1="41818" y1="94909" x2="41818" y2="95273"/>
                        <a14:foregroundMark x1="42909" y1="97091" x2="42909" y2="97091"/>
                        <a14:foregroundMark x1="86182" y1="33455" x2="86182" y2="33455"/>
                      </a14:backgroundRemoval>
                    </a14:imgEffect>
                  </a14:imgLayer>
                </a14:imgProps>
              </a:ext>
              <a:ext uri="{28A0092B-C50C-407E-A947-70E740481C1C}">
                <a14:useLocalDpi xmlns:a14="http://schemas.microsoft.com/office/drawing/2010/main" val="0"/>
              </a:ext>
            </a:extLst>
          </a:blip>
          <a:stretch>
            <a:fillRect/>
          </a:stretch>
        </p:blipFill>
        <p:spPr>
          <a:xfrm>
            <a:off x="3787884" y="1312608"/>
            <a:ext cx="1243594" cy="1243594"/>
          </a:xfrm>
          <a:prstGeom prst="rect">
            <a:avLst/>
          </a:prstGeom>
        </p:spPr>
      </p:pic>
      <p:pic>
        <p:nvPicPr>
          <p:cNvPr id="18" name="Imagen 17">
            <a:extLst>
              <a:ext uri="{FF2B5EF4-FFF2-40B4-BE49-F238E27FC236}">
                <a16:creationId xmlns:a16="http://schemas.microsoft.com/office/drawing/2014/main" id="{ADA15973-BB18-4C75-93C9-5A082AB86925}"/>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3000" b="97600" l="3200" r="98200">
                        <a14:foregroundMark x1="30000" y1="8600" x2="30000" y2="8600"/>
                        <a14:foregroundMark x1="24200" y1="9200" x2="24200" y2="9200"/>
                        <a14:foregroundMark x1="20400" y1="22200" x2="20400" y2="22200"/>
                        <a14:foregroundMark x1="13000" y1="31600" x2="13000" y2="31600"/>
                        <a14:foregroundMark x1="9000" y1="25400" x2="9400" y2="26400"/>
                        <a14:foregroundMark x1="14200" y1="17600" x2="14200" y2="17600"/>
                        <a14:foregroundMark x1="29400" y1="7800" x2="29400" y2="7800"/>
                        <a14:foregroundMark x1="38800" y1="5200" x2="38800" y2="5200"/>
                        <a14:foregroundMark x1="38800" y1="4400" x2="38800" y2="4400"/>
                        <a14:foregroundMark x1="43400" y1="4600" x2="43400" y2="4600"/>
                        <a14:foregroundMark x1="44000" y1="10200" x2="44000" y2="10200"/>
                        <a14:foregroundMark x1="45800" y1="3800" x2="45800" y2="3800"/>
                        <a14:foregroundMark x1="50800" y1="3000" x2="50800" y2="3000"/>
                        <a14:foregroundMark x1="56400" y1="7800" x2="56400" y2="7800"/>
                        <a14:foregroundMark x1="63200" y1="3800" x2="63200" y2="3800"/>
                        <a14:foregroundMark x1="70000" y1="5800" x2="70000" y2="5800"/>
                        <a14:foregroundMark x1="77800" y1="10200" x2="77800" y2="10200"/>
                        <a14:foregroundMark x1="86200" y1="17000" x2="86200" y2="17000"/>
                        <a14:foregroundMark x1="84000" y1="18600" x2="84000" y2="18600"/>
                        <a14:foregroundMark x1="88600" y1="21400" x2="88600" y2="21400"/>
                        <a14:foregroundMark x1="93800" y1="30400" x2="93800" y2="30400"/>
                        <a14:foregroundMark x1="97800" y1="42800" x2="97800" y2="42800"/>
                        <a14:foregroundMark x1="97200" y1="40200" x2="97200" y2="40200"/>
                        <a14:foregroundMark x1="98200" y1="54800" x2="98200" y2="54800"/>
                        <a14:foregroundMark x1="96000" y1="63800" x2="96000" y2="63800"/>
                        <a14:foregroundMark x1="93200" y1="71000" x2="93200" y2="71000"/>
                        <a14:foregroundMark x1="88000" y1="79200" x2="88000" y2="79200"/>
                        <a14:foregroundMark x1="74600" y1="92000" x2="74600" y2="92000"/>
                        <a14:foregroundMark x1="81200" y1="88200" x2="81200" y2="88200"/>
                        <a14:foregroundMark x1="80800" y1="87600" x2="80800" y2="87600"/>
                        <a14:foregroundMark x1="84600" y1="84000" x2="84600" y2="84000"/>
                        <a14:foregroundMark x1="76800" y1="89400" x2="76800" y2="89400"/>
                        <a14:foregroundMark x1="66400" y1="95000" x2="66400" y2="95000"/>
                        <a14:foregroundMark x1="61000" y1="97000" x2="61000" y2="97000"/>
                        <a14:foregroundMark x1="57400" y1="97200" x2="57400" y2="97200"/>
                        <a14:foregroundMark x1="63800" y1="95600" x2="63800" y2="95600"/>
                        <a14:foregroundMark x1="47800" y1="96600" x2="47800" y2="96600"/>
                        <a14:foregroundMark x1="50200" y1="97600" x2="50200" y2="97600"/>
                        <a14:foregroundMark x1="38200" y1="96600" x2="38200" y2="96600"/>
                        <a14:foregroundMark x1="32800" y1="94400" x2="32800" y2="94400"/>
                        <a14:foregroundMark x1="28800" y1="92600" x2="28800" y2="92600"/>
                        <a14:foregroundMark x1="21800" y1="89200" x2="21800" y2="89200"/>
                        <a14:foregroundMark x1="24200" y1="91400" x2="24200" y2="91400"/>
                        <a14:foregroundMark x1="20400" y1="86600" x2="20400" y2="86600"/>
                        <a14:foregroundMark x1="15800" y1="82000" x2="15800" y2="82000"/>
                        <a14:foregroundMark x1="13000" y1="78400" x2="13000" y2="78400"/>
                        <a14:foregroundMark x1="8800" y1="74000" x2="8800" y2="74000"/>
                        <a14:foregroundMark x1="7400" y1="70600" x2="7400" y2="70600"/>
                        <a14:foregroundMark x1="5400" y1="65400" x2="5400" y2="65400"/>
                        <a14:foregroundMark x1="3200" y1="56600" x2="3200" y2="56600"/>
                        <a14:backgroundMark x1="400" y1="55400" x2="400" y2="55400"/>
                      </a14:backgroundRemoval>
                    </a14:imgEffect>
                  </a14:imgLayer>
                </a14:imgProps>
              </a:ext>
              <a:ext uri="{28A0092B-C50C-407E-A947-70E740481C1C}">
                <a14:useLocalDpi xmlns:a14="http://schemas.microsoft.com/office/drawing/2010/main" val="0"/>
              </a:ext>
            </a:extLst>
          </a:blip>
          <a:stretch>
            <a:fillRect/>
          </a:stretch>
        </p:blipFill>
        <p:spPr>
          <a:xfrm>
            <a:off x="5381314" y="5378434"/>
            <a:ext cx="1419954" cy="1419954"/>
          </a:xfrm>
          <a:prstGeom prst="rect">
            <a:avLst/>
          </a:prstGeom>
        </p:spPr>
      </p:pic>
      <p:pic>
        <p:nvPicPr>
          <p:cNvPr id="20" name="Imagen 19" descr="Imagen que contiene objeto&#10;&#10;Descripción generada con confianza muy alta">
            <a:extLst>
              <a:ext uri="{FF2B5EF4-FFF2-40B4-BE49-F238E27FC236}">
                <a16:creationId xmlns:a16="http://schemas.microsoft.com/office/drawing/2014/main" id="{6A52F1C3-5425-4DFA-9DE9-4548A1FBBEEF}"/>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1880" b="96115" l="1500" r="98000">
                        <a14:foregroundMark x1="19625" y1="12030" x2="19625" y2="12030"/>
                        <a14:foregroundMark x1="31500" y1="14787" x2="31500" y2="14787"/>
                        <a14:foregroundMark x1="28500" y1="16291" x2="28500" y2="16291"/>
                        <a14:foregroundMark x1="33250" y1="6015" x2="33250" y2="6015"/>
                        <a14:foregroundMark x1="36250" y1="6642" x2="36250" y2="6642"/>
                        <a14:foregroundMark x1="36250" y1="4135" x2="36250" y2="4135"/>
                        <a14:foregroundMark x1="27625" y1="7268" x2="27625" y2="7268"/>
                        <a14:foregroundMark x1="44750" y1="9023" x2="44750" y2="9023"/>
                        <a14:foregroundMark x1="49500" y1="4261" x2="49500" y2="4261"/>
                        <a14:foregroundMark x1="53375" y1="4135" x2="53375" y2="4135"/>
                        <a14:foregroundMark x1="53125" y1="3008" x2="53125" y2="3008"/>
                        <a14:foregroundMark x1="56375" y1="2757" x2="56375" y2="2757"/>
                        <a14:foregroundMark x1="44750" y1="3008" x2="44750" y2="3008"/>
                        <a14:foregroundMark x1="35125" y1="3885" x2="35125" y2="3885"/>
                        <a14:foregroundMark x1="39875" y1="3634" x2="39875" y2="3634"/>
                        <a14:foregroundMark x1="44375" y1="3634" x2="44375" y2="3634"/>
                        <a14:foregroundMark x1="45250" y1="5138" x2="45250" y2="5138"/>
                        <a14:foregroundMark x1="48000" y1="4511" x2="48000" y2="4511"/>
                        <a14:foregroundMark x1="51625" y1="2130" x2="51625" y2="2130"/>
                        <a14:foregroundMark x1="61250" y1="3885" x2="61250" y2="3885"/>
                        <a14:foregroundMark x1="68000" y1="5138" x2="68000" y2="5138"/>
                        <a14:foregroundMark x1="74125" y1="8647" x2="74125" y2="8647"/>
                        <a14:foregroundMark x1="72875" y1="7519" x2="72875" y2="7519"/>
                        <a14:foregroundMark x1="77875" y1="10526" x2="77875" y2="10526"/>
                        <a14:foregroundMark x1="83875" y1="15664" x2="83875" y2="15664"/>
                        <a14:foregroundMark x1="87625" y1="20677" x2="87625" y2="20677"/>
                        <a14:foregroundMark x1="89625" y1="21679" x2="89625" y2="21679"/>
                        <a14:foregroundMark x1="80125" y1="22556" x2="80125" y2="22556"/>
                        <a14:foregroundMark x1="78250" y1="19799" x2="78250" y2="19799"/>
                        <a14:foregroundMark x1="75250" y1="21679" x2="75250" y2="21679"/>
                        <a14:foregroundMark x1="62625" y1="11404" x2="62625" y2="11404"/>
                        <a14:foregroundMark x1="53625" y1="9273" x2="53625" y2="9273"/>
                        <a14:foregroundMark x1="13500" y1="19298" x2="13500" y2="19298"/>
                        <a14:foregroundMark x1="15375" y1="16541" x2="15375" y2="16541"/>
                        <a14:foregroundMark x1="16000" y1="17669" x2="16000" y2="17669"/>
                        <a14:foregroundMark x1="8250" y1="26692" x2="8250" y2="26692"/>
                        <a14:foregroundMark x1="11125" y1="23810" x2="11125" y2="23810"/>
                        <a14:foregroundMark x1="9125" y1="27068" x2="9125" y2="27068"/>
                        <a14:foregroundMark x1="5125" y1="33083" x2="5125" y2="33083"/>
                        <a14:foregroundMark x1="4500" y1="35213" x2="4500" y2="35213"/>
                        <a14:foregroundMark x1="4875" y1="37594" x2="4875" y2="37594"/>
                        <a14:foregroundMark x1="6125" y1="31454" x2="6125" y2="31454"/>
                        <a14:foregroundMark x1="1500" y1="45113" x2="1500" y2="45113"/>
                        <a14:foregroundMark x1="2500" y1="48371" x2="2500" y2="48371"/>
                        <a14:foregroundMark x1="2500" y1="55013" x2="2500" y2="55013"/>
                        <a14:foregroundMark x1="5500" y1="31454" x2="5500" y2="31454"/>
                        <a14:foregroundMark x1="7000" y1="29073" x2="7000" y2="29073"/>
                        <a14:foregroundMark x1="4625" y1="32957" x2="4625" y2="32957"/>
                        <a14:foregroundMark x1="3125" y1="36717" x2="3125" y2="36717"/>
                        <a14:foregroundMark x1="4500" y1="31454" x2="4500" y2="31454"/>
                        <a14:foregroundMark x1="3375" y1="34211" x2="3375" y2="34211"/>
                        <a14:foregroundMark x1="3000" y1="37469" x2="3000" y2="37469"/>
                        <a14:foregroundMark x1="3000" y1="40476" x2="3000" y2="40476"/>
                        <a14:foregroundMark x1="2500" y1="36090" x2="2500" y2="36090"/>
                        <a14:foregroundMark x1="69500" y1="8647" x2="69500" y2="8647"/>
                        <a14:foregroundMark x1="66000" y1="6391" x2="66000" y2="6391"/>
                        <a14:foregroundMark x1="54000" y1="4135" x2="54000" y2="4135"/>
                        <a14:foregroundMark x1="58250" y1="5138" x2="58250" y2="5138"/>
                        <a14:foregroundMark x1="61750" y1="4887" x2="61750" y2="4887"/>
                        <a14:foregroundMark x1="60250" y1="5639" x2="60250" y2="5639"/>
                        <a14:foregroundMark x1="56750" y1="4261" x2="56750" y2="4261"/>
                        <a14:foregroundMark x1="63625" y1="5764" x2="63625" y2="5764"/>
                        <a14:foregroundMark x1="70750" y1="8396" x2="70750" y2="8396"/>
                        <a14:foregroundMark x1="75000" y1="11404" x2="75000" y2="11404"/>
                        <a14:foregroundMark x1="78875" y1="14035" x2="78875" y2="14035"/>
                        <a14:foregroundMark x1="82500" y1="17168" x2="82500" y2="17168"/>
                        <a14:foregroundMark x1="85125" y1="21303" x2="85125" y2="21303"/>
                        <a14:foregroundMark x1="87000" y1="22306" x2="87000" y2="22306"/>
                        <a14:foregroundMark x1="85125" y1="20050" x2="85125" y2="20050"/>
                        <a14:foregroundMark x1="89875" y1="26441" x2="89875" y2="26441"/>
                        <a14:foregroundMark x1="91125" y1="30576" x2="91125" y2="30576"/>
                        <a14:foregroundMark x1="92625" y1="27068" x2="92625" y2="27068"/>
                        <a14:foregroundMark x1="90625" y1="23183" x2="90625" y2="23183"/>
                        <a14:foregroundMark x1="95625" y1="33584" x2="95625" y2="33584"/>
                        <a14:foregroundMark x1="96875" y1="39348" x2="96875" y2="39348"/>
                        <a14:foregroundMark x1="97750" y1="45113" x2="97750" y2="45113"/>
                        <a14:foregroundMark x1="97375" y1="48872" x2="97375" y2="48872"/>
                        <a14:foregroundMark x1="98000" y1="43484" x2="98000" y2="43484"/>
                        <a14:foregroundMark x1="96875" y1="39599" x2="96875" y2="39599"/>
                        <a14:foregroundMark x1="95625" y1="42982" x2="95625" y2="42982"/>
                        <a14:foregroundMark x1="95000" y1="53383" x2="95000" y2="53383"/>
                        <a14:foregroundMark x1="96000" y1="53509" x2="96000" y2="53509"/>
                        <a14:foregroundMark x1="97500" y1="55013" x2="97500" y2="55013"/>
                        <a14:foregroundMark x1="95000" y1="59398" x2="95000" y2="59398"/>
                        <a14:foregroundMark x1="94500" y1="62155" x2="94500" y2="62155"/>
                        <a14:foregroundMark x1="96750" y1="62782" x2="96750" y2="62782"/>
                        <a14:foregroundMark x1="97375" y1="60025" x2="97375" y2="60025"/>
                        <a14:foregroundMark x1="97125" y1="62406" x2="97125" y2="62406"/>
                        <a14:foregroundMark x1="95250" y1="66667" x2="95250" y2="66667"/>
                        <a14:foregroundMark x1="93750" y1="70301" x2="93750" y2="70301"/>
                        <a14:foregroundMark x1="91125" y1="75313" x2="91125" y2="75313"/>
                        <a14:foregroundMark x1="87000" y1="81078" x2="87000" y2="81328"/>
                        <a14:foregroundMark x1="85500" y1="80827" x2="85500" y2="80827"/>
                        <a14:foregroundMark x1="83125" y1="85589" x2="83125" y2="85589"/>
                        <a14:foregroundMark x1="78875" y1="87469" x2="78875" y2="87469"/>
                        <a14:foregroundMark x1="82750" y1="83835" x2="82750" y2="83835"/>
                        <a14:foregroundMark x1="81000" y1="87093" x2="81000" y2="87093"/>
                        <a14:foregroundMark x1="77625" y1="88596" x2="77625" y2="88596"/>
                        <a14:foregroundMark x1="78250" y1="89474" x2="78250" y2="89474"/>
                        <a14:foregroundMark x1="6125" y1="29449" x2="6125" y2="29449"/>
                        <a14:foregroundMark x1="11125" y1="22306" x2="11125" y2="22306"/>
                        <a14:foregroundMark x1="3125" y1="41729" x2="3125" y2="41729"/>
                        <a14:foregroundMark x1="1625" y1="49248" x2="1625" y2="49248"/>
                        <a14:foregroundMark x1="2250" y1="45614" x2="2250" y2="45614"/>
                        <a14:foregroundMark x1="3375" y1="41729" x2="3375" y2="41729"/>
                        <a14:foregroundMark x1="3125" y1="45363" x2="3125" y2="45363"/>
                        <a14:foregroundMark x1="1875" y1="54637" x2="1875" y2="54637"/>
                        <a14:foregroundMark x1="3125" y1="58020" x2="3125" y2="58020"/>
                        <a14:foregroundMark x1="2750" y1="54010" x2="2750" y2="54010"/>
                        <a14:foregroundMark x1="2750" y1="51880" x2="2500" y2="51880"/>
                        <a14:foregroundMark x1="4250" y1="59148" x2="4250" y2="59148"/>
                        <a14:foregroundMark x1="4625" y1="63910" x2="4625" y2="63910"/>
                        <a14:foregroundMark x1="4625" y1="59774" x2="4625" y2="59774"/>
                        <a14:foregroundMark x1="2500" y1="59398" x2="2500" y2="59398"/>
                        <a14:foregroundMark x1="3625" y1="62155" x2="3625" y2="62155"/>
                        <a14:foregroundMark x1="6000" y1="67293" x2="6000" y2="67293"/>
                        <a14:foregroundMark x1="6375" y1="64787" x2="6375" y2="64787"/>
                        <a14:foregroundMark x1="6125" y1="64787" x2="6125" y2="64787"/>
                        <a14:foregroundMark x1="10250" y1="67043" x2="10250" y2="67043"/>
                        <a14:foregroundMark x1="4875" y1="64912" x2="4875" y2="64912"/>
                        <a14:foregroundMark x1="6625" y1="67293" x2="6625" y2="67293"/>
                        <a14:foregroundMark x1="7250" y1="70551" x2="7250" y2="70551"/>
                        <a14:foregroundMark x1="5750" y1="67544" x2="5750" y2="67544"/>
                        <a14:foregroundMark x1="7250" y1="71805" x2="7250" y2="71805"/>
                        <a14:foregroundMark x1="3750" y1="57143" x2="3750" y2="57143"/>
                        <a14:foregroundMark x1="5250" y1="53759" x2="5250" y2="53759"/>
                        <a14:foregroundMark x1="4000" y1="50125" x2="4000" y2="50125"/>
                        <a14:foregroundMark x1="5250" y1="45113" x2="5250" y2="45113"/>
                        <a14:foregroundMark x1="5250" y1="45113" x2="5250" y2="45113"/>
                        <a14:foregroundMark x1="6000" y1="40226" x2="6000" y2="40226"/>
                        <a14:foregroundMark x1="9375" y1="69925" x2="9375" y2="69925"/>
                        <a14:foregroundMark x1="8500" y1="71554" x2="8500" y2="71554"/>
                        <a14:foregroundMark x1="12000" y1="77694" x2="12000" y2="77694"/>
                        <a14:foregroundMark x1="15000" y1="81955" x2="15000" y2="81955"/>
                        <a14:foregroundMark x1="15875" y1="84085" x2="15875" y2="84085"/>
                        <a14:foregroundMark x1="18875" y1="78697" x2="18875" y2="78697"/>
                        <a14:foregroundMark x1="23750" y1="80201" x2="23750" y2="80201"/>
                        <a14:foregroundMark x1="17125" y1="75313" x2="17125" y2="75313"/>
                        <a14:foregroundMark x1="16500" y1="72932" x2="16500" y2="72932"/>
                        <a14:foregroundMark x1="19000" y1="78321" x2="19000" y2="78321"/>
                        <a14:foregroundMark x1="32125" y1="88596" x2="32125" y2="88596"/>
                        <a14:foregroundMark x1="31500" y1="87343" x2="31250" y2="87343"/>
                        <a14:foregroundMark x1="24875" y1="82581" x2="24875" y2="82581"/>
                        <a14:foregroundMark x1="20500" y1="83459" x2="20500" y2="83459"/>
                        <a14:foregroundMark x1="21625" y1="87343" x2="21625" y2="87343"/>
                        <a14:foregroundMark x1="45000" y1="90977" x2="45000" y2="90977"/>
                        <a14:foregroundMark x1="39875" y1="90351" x2="39875" y2="90351"/>
                        <a14:foregroundMark x1="38375" y1="92857" x2="38375" y2="92857"/>
                        <a14:foregroundMark x1="36375" y1="96115" x2="36375" y2="96115"/>
                        <a14:foregroundMark x1="93875" y1="66416" x2="93875" y2="66416"/>
                        <a14:foregroundMark x1="96000" y1="48997" x2="96000" y2="48997"/>
                        <a14:foregroundMark x1="96000" y1="51003" x2="96000" y2="51003"/>
                        <a14:foregroundMark x1="95375" y1="57018" x2="95375" y2="57018"/>
                        <a14:foregroundMark x1="95000" y1="40476" x2="95000" y2="40476"/>
                        <a14:foregroundMark x1="83125" y1="18045" x2="83125" y2="18045"/>
                      </a14:backgroundRemoval>
                    </a14:imgEffect>
                  </a14:imgLayer>
                </a14:imgProps>
              </a:ext>
              <a:ext uri="{28A0092B-C50C-407E-A947-70E740481C1C}">
                <a14:useLocalDpi xmlns:a14="http://schemas.microsoft.com/office/drawing/2010/main" val="0"/>
              </a:ext>
            </a:extLst>
          </a:blip>
          <a:stretch>
            <a:fillRect/>
          </a:stretch>
        </p:blipFill>
        <p:spPr>
          <a:xfrm>
            <a:off x="6997243" y="4186867"/>
            <a:ext cx="1378036" cy="1374591"/>
          </a:xfrm>
          <a:prstGeom prst="rect">
            <a:avLst/>
          </a:prstGeom>
        </p:spPr>
      </p:pic>
      <p:pic>
        <p:nvPicPr>
          <p:cNvPr id="22" name="Imagen 21" descr="Imagen que contiene objeto, cielo, foto&#10;&#10;Descripción generada con confianza alta">
            <a:extLst>
              <a:ext uri="{FF2B5EF4-FFF2-40B4-BE49-F238E27FC236}">
                <a16:creationId xmlns:a16="http://schemas.microsoft.com/office/drawing/2014/main" id="{8F3D7739-6904-4E0B-8A7D-660916532F09}"/>
              </a:ext>
            </a:extLst>
          </p:cNvPr>
          <p:cNvPicPr>
            <a:picLocks noChangeAspect="1"/>
          </p:cNvPicPr>
          <p:nvPr/>
        </p:nvPicPr>
        <p:blipFill>
          <a:blip r:embed="rId15">
            <a:extLst>
              <a:ext uri="{BEBA8EAE-BF5A-486C-A8C5-ECC9F3942E4B}">
                <a14:imgProps xmlns:a14="http://schemas.microsoft.com/office/drawing/2010/main">
                  <a14:imgLayer r:embed="rId16">
                    <a14:imgEffect>
                      <a14:backgroundRemoval t="9659" b="89915" l="9818" r="92006">
                        <a14:foregroundMark x1="17532" y1="24148" x2="17532" y2="24148"/>
                        <a14:foregroundMark x1="19355" y1="24148" x2="19355" y2="24148"/>
                        <a14:foregroundMark x1="22721" y1="17330" x2="22721" y2="17330"/>
                        <a14:foregroundMark x1="9818" y1="45313" x2="9818" y2="45313"/>
                        <a14:foregroundMark x1="9818" y1="54261" x2="9818" y2="54261"/>
                        <a14:foregroundMark x1="88219" y1="65483" x2="88219" y2="65483"/>
                        <a14:foregroundMark x1="90603" y1="38210" x2="90603" y2="38210"/>
                        <a14:foregroundMark x1="89201" y1="33665" x2="89201" y2="33665"/>
                        <a14:foregroundMark x1="92006" y1="41761" x2="92006" y2="41761"/>
                      </a14:backgroundRemoval>
                    </a14:imgEffect>
                  </a14:imgLayer>
                </a14:imgProps>
              </a:ext>
              <a:ext uri="{28A0092B-C50C-407E-A947-70E740481C1C}">
                <a14:useLocalDpi xmlns:a14="http://schemas.microsoft.com/office/drawing/2010/main" val="0"/>
              </a:ext>
            </a:extLst>
          </a:blip>
          <a:stretch>
            <a:fillRect/>
          </a:stretch>
        </p:blipFill>
        <p:spPr>
          <a:xfrm>
            <a:off x="3600869" y="4095868"/>
            <a:ext cx="1713482" cy="1691853"/>
          </a:xfrm>
          <a:prstGeom prst="rect">
            <a:avLst/>
          </a:prstGeom>
        </p:spPr>
      </p:pic>
      <p:sp>
        <p:nvSpPr>
          <p:cNvPr id="23" name="CuadroTexto 22">
            <a:extLst>
              <a:ext uri="{FF2B5EF4-FFF2-40B4-BE49-F238E27FC236}">
                <a16:creationId xmlns:a16="http://schemas.microsoft.com/office/drawing/2014/main" id="{BBA333A2-3233-4B26-AE76-4CBFB0368BF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605440655"/>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0" fill="hold"/>
                                        <p:tgtEl>
                                          <p:spTgt spid="12"/>
                                        </p:tgtEl>
                                        <p:attrNameLst>
                                          <p:attrName>ppt_w</p:attrName>
                                        </p:attrNameLst>
                                      </p:cBhvr>
                                      <p:tavLst>
                                        <p:tav tm="0">
                                          <p:val>
                                            <p:fltVal val="0"/>
                                          </p:val>
                                        </p:tav>
                                        <p:tav tm="100000">
                                          <p:val>
                                            <p:strVal val="#ppt_w"/>
                                          </p:val>
                                        </p:tav>
                                      </p:tavLst>
                                    </p:anim>
                                    <p:anim calcmode="lin" valueType="num">
                                      <p:cBhvr>
                                        <p:cTn id="8" dur="5000" fill="hold"/>
                                        <p:tgtEl>
                                          <p:spTgt spid="12"/>
                                        </p:tgtEl>
                                        <p:attrNameLst>
                                          <p:attrName>ppt_h</p:attrName>
                                        </p:attrNameLst>
                                      </p:cBhvr>
                                      <p:tavLst>
                                        <p:tav tm="0">
                                          <p:val>
                                            <p:fltVal val="0"/>
                                          </p:val>
                                        </p:tav>
                                        <p:tav tm="100000">
                                          <p:val>
                                            <p:strVal val="#ppt_h"/>
                                          </p:val>
                                        </p:tav>
                                      </p:tavLst>
                                    </p:anim>
                                    <p:anim calcmode="lin" valueType="num">
                                      <p:cBhvr>
                                        <p:cTn id="9" dur="5000" fill="hold"/>
                                        <p:tgtEl>
                                          <p:spTgt spid="12"/>
                                        </p:tgtEl>
                                        <p:attrNameLst>
                                          <p:attrName>ppt_x</p:attrName>
                                        </p:attrNameLst>
                                      </p:cBhvr>
                                      <p:tavLst>
                                        <p:tav tm="0">
                                          <p:val>
                                            <p:fltVal val="0.5"/>
                                          </p:val>
                                        </p:tav>
                                        <p:tav tm="100000">
                                          <p:val>
                                            <p:strVal val="#ppt_x"/>
                                          </p:val>
                                        </p:tav>
                                      </p:tavLst>
                                    </p:anim>
                                    <p:anim calcmode="lin" valueType="num">
                                      <p:cBhvr>
                                        <p:cTn id="10" dur="5000" fill="hold"/>
                                        <p:tgtEl>
                                          <p:spTgt spid="1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50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0" fill="hold"/>
                                        <p:tgtEl>
                                          <p:spTgt spid="16"/>
                                        </p:tgtEl>
                                        <p:attrNameLst>
                                          <p:attrName>ppt_w</p:attrName>
                                        </p:attrNameLst>
                                      </p:cBhvr>
                                      <p:tavLst>
                                        <p:tav tm="0">
                                          <p:val>
                                            <p:fltVal val="0"/>
                                          </p:val>
                                        </p:tav>
                                        <p:tav tm="100000">
                                          <p:val>
                                            <p:strVal val="#ppt_w"/>
                                          </p:val>
                                        </p:tav>
                                      </p:tavLst>
                                    </p:anim>
                                    <p:anim calcmode="lin" valueType="num">
                                      <p:cBhvr>
                                        <p:cTn id="14" dur="5000" fill="hold"/>
                                        <p:tgtEl>
                                          <p:spTgt spid="16"/>
                                        </p:tgtEl>
                                        <p:attrNameLst>
                                          <p:attrName>ppt_h</p:attrName>
                                        </p:attrNameLst>
                                      </p:cBhvr>
                                      <p:tavLst>
                                        <p:tav tm="0">
                                          <p:val>
                                            <p:fltVal val="0"/>
                                          </p:val>
                                        </p:tav>
                                        <p:tav tm="100000">
                                          <p:val>
                                            <p:strVal val="#ppt_h"/>
                                          </p:val>
                                        </p:tav>
                                      </p:tavLst>
                                    </p:anim>
                                    <p:anim calcmode="lin" valueType="num">
                                      <p:cBhvr>
                                        <p:cTn id="15" dur="5000" fill="hold"/>
                                        <p:tgtEl>
                                          <p:spTgt spid="16"/>
                                        </p:tgtEl>
                                        <p:attrNameLst>
                                          <p:attrName>ppt_x</p:attrName>
                                        </p:attrNameLst>
                                      </p:cBhvr>
                                      <p:tavLst>
                                        <p:tav tm="0">
                                          <p:val>
                                            <p:fltVal val="0.5"/>
                                          </p:val>
                                        </p:tav>
                                        <p:tav tm="100000">
                                          <p:val>
                                            <p:strVal val="#ppt_x"/>
                                          </p:val>
                                        </p:tav>
                                      </p:tavLst>
                                    </p:anim>
                                    <p:anim calcmode="lin" valueType="num">
                                      <p:cBhvr>
                                        <p:cTn id="16" dur="5000" fill="hold"/>
                                        <p:tgtEl>
                                          <p:spTgt spid="16"/>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0" fill="hold"/>
                                        <p:tgtEl>
                                          <p:spTgt spid="14"/>
                                        </p:tgtEl>
                                        <p:attrNameLst>
                                          <p:attrName>ppt_w</p:attrName>
                                        </p:attrNameLst>
                                      </p:cBhvr>
                                      <p:tavLst>
                                        <p:tav tm="0">
                                          <p:val>
                                            <p:fltVal val="0"/>
                                          </p:val>
                                        </p:tav>
                                        <p:tav tm="100000">
                                          <p:val>
                                            <p:strVal val="#ppt_w"/>
                                          </p:val>
                                        </p:tav>
                                      </p:tavLst>
                                    </p:anim>
                                    <p:anim calcmode="lin" valueType="num">
                                      <p:cBhvr>
                                        <p:cTn id="20" dur="5000" fill="hold"/>
                                        <p:tgtEl>
                                          <p:spTgt spid="14"/>
                                        </p:tgtEl>
                                        <p:attrNameLst>
                                          <p:attrName>ppt_h</p:attrName>
                                        </p:attrNameLst>
                                      </p:cBhvr>
                                      <p:tavLst>
                                        <p:tav tm="0">
                                          <p:val>
                                            <p:fltVal val="0"/>
                                          </p:val>
                                        </p:tav>
                                        <p:tav tm="100000">
                                          <p:val>
                                            <p:strVal val="#ppt_h"/>
                                          </p:val>
                                        </p:tav>
                                      </p:tavLst>
                                    </p:anim>
                                    <p:anim calcmode="lin" valueType="num">
                                      <p:cBhvr>
                                        <p:cTn id="21" dur="5000" fill="hold"/>
                                        <p:tgtEl>
                                          <p:spTgt spid="14"/>
                                        </p:tgtEl>
                                        <p:attrNameLst>
                                          <p:attrName>ppt_x</p:attrName>
                                        </p:attrNameLst>
                                      </p:cBhvr>
                                      <p:tavLst>
                                        <p:tav tm="0">
                                          <p:val>
                                            <p:fltVal val="0.5"/>
                                          </p:val>
                                        </p:tav>
                                        <p:tav tm="100000">
                                          <p:val>
                                            <p:strVal val="#ppt_x"/>
                                          </p:val>
                                        </p:tav>
                                      </p:tavLst>
                                    </p:anim>
                                    <p:anim calcmode="lin" valueType="num">
                                      <p:cBhvr>
                                        <p:cTn id="22" dur="5000" fill="hold"/>
                                        <p:tgtEl>
                                          <p:spTgt spid="14"/>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500"/>
                                  </p:stCondLst>
                                  <p:childTnLst>
                                    <p:set>
                                      <p:cBhvr>
                                        <p:cTn id="24" dur="1" fill="hold">
                                          <p:stCondLst>
                                            <p:cond delay="0"/>
                                          </p:stCondLst>
                                        </p:cTn>
                                        <p:tgtEl>
                                          <p:spTgt spid="22"/>
                                        </p:tgtEl>
                                        <p:attrNameLst>
                                          <p:attrName>style.visibility</p:attrName>
                                        </p:attrNameLst>
                                      </p:cBhvr>
                                      <p:to>
                                        <p:strVal val="visible"/>
                                      </p:to>
                                    </p:set>
                                    <p:anim calcmode="lin" valueType="num">
                                      <p:cBhvr>
                                        <p:cTn id="25" dur="5000" fill="hold"/>
                                        <p:tgtEl>
                                          <p:spTgt spid="22"/>
                                        </p:tgtEl>
                                        <p:attrNameLst>
                                          <p:attrName>ppt_w</p:attrName>
                                        </p:attrNameLst>
                                      </p:cBhvr>
                                      <p:tavLst>
                                        <p:tav tm="0">
                                          <p:val>
                                            <p:fltVal val="0"/>
                                          </p:val>
                                        </p:tav>
                                        <p:tav tm="100000">
                                          <p:val>
                                            <p:strVal val="#ppt_w"/>
                                          </p:val>
                                        </p:tav>
                                      </p:tavLst>
                                    </p:anim>
                                    <p:anim calcmode="lin" valueType="num">
                                      <p:cBhvr>
                                        <p:cTn id="26" dur="5000" fill="hold"/>
                                        <p:tgtEl>
                                          <p:spTgt spid="22"/>
                                        </p:tgtEl>
                                        <p:attrNameLst>
                                          <p:attrName>ppt_h</p:attrName>
                                        </p:attrNameLst>
                                      </p:cBhvr>
                                      <p:tavLst>
                                        <p:tav tm="0">
                                          <p:val>
                                            <p:fltVal val="0"/>
                                          </p:val>
                                        </p:tav>
                                        <p:tav tm="100000">
                                          <p:val>
                                            <p:strVal val="#ppt_h"/>
                                          </p:val>
                                        </p:tav>
                                      </p:tavLst>
                                    </p:anim>
                                    <p:anim calcmode="lin" valueType="num">
                                      <p:cBhvr>
                                        <p:cTn id="27" dur="5000" fill="hold"/>
                                        <p:tgtEl>
                                          <p:spTgt spid="22"/>
                                        </p:tgtEl>
                                        <p:attrNameLst>
                                          <p:attrName>ppt_x</p:attrName>
                                        </p:attrNameLst>
                                      </p:cBhvr>
                                      <p:tavLst>
                                        <p:tav tm="0">
                                          <p:val>
                                            <p:fltVal val="0.5"/>
                                          </p:val>
                                        </p:tav>
                                        <p:tav tm="100000">
                                          <p:val>
                                            <p:strVal val="#ppt_x"/>
                                          </p:val>
                                        </p:tav>
                                      </p:tavLst>
                                    </p:anim>
                                    <p:anim calcmode="lin" valueType="num">
                                      <p:cBhvr>
                                        <p:cTn id="28" dur="5000" fill="hold"/>
                                        <p:tgtEl>
                                          <p:spTgt spid="22"/>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50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0" fill="hold"/>
                                        <p:tgtEl>
                                          <p:spTgt spid="20"/>
                                        </p:tgtEl>
                                        <p:attrNameLst>
                                          <p:attrName>ppt_w</p:attrName>
                                        </p:attrNameLst>
                                      </p:cBhvr>
                                      <p:tavLst>
                                        <p:tav tm="0">
                                          <p:val>
                                            <p:fltVal val="0"/>
                                          </p:val>
                                        </p:tav>
                                        <p:tav tm="100000">
                                          <p:val>
                                            <p:strVal val="#ppt_w"/>
                                          </p:val>
                                        </p:tav>
                                      </p:tavLst>
                                    </p:anim>
                                    <p:anim calcmode="lin" valueType="num">
                                      <p:cBhvr>
                                        <p:cTn id="32" dur="5000" fill="hold"/>
                                        <p:tgtEl>
                                          <p:spTgt spid="20"/>
                                        </p:tgtEl>
                                        <p:attrNameLst>
                                          <p:attrName>ppt_h</p:attrName>
                                        </p:attrNameLst>
                                      </p:cBhvr>
                                      <p:tavLst>
                                        <p:tav tm="0">
                                          <p:val>
                                            <p:fltVal val="0"/>
                                          </p:val>
                                        </p:tav>
                                        <p:tav tm="100000">
                                          <p:val>
                                            <p:strVal val="#ppt_h"/>
                                          </p:val>
                                        </p:tav>
                                      </p:tavLst>
                                    </p:anim>
                                    <p:anim calcmode="lin" valueType="num">
                                      <p:cBhvr>
                                        <p:cTn id="33" dur="5000" fill="hold"/>
                                        <p:tgtEl>
                                          <p:spTgt spid="20"/>
                                        </p:tgtEl>
                                        <p:attrNameLst>
                                          <p:attrName>ppt_x</p:attrName>
                                        </p:attrNameLst>
                                      </p:cBhvr>
                                      <p:tavLst>
                                        <p:tav tm="0">
                                          <p:val>
                                            <p:fltVal val="0.5"/>
                                          </p:val>
                                        </p:tav>
                                        <p:tav tm="100000">
                                          <p:val>
                                            <p:strVal val="#ppt_x"/>
                                          </p:val>
                                        </p:tav>
                                      </p:tavLst>
                                    </p:anim>
                                    <p:anim calcmode="lin" valueType="num">
                                      <p:cBhvr>
                                        <p:cTn id="34" dur="5000" fill="hold"/>
                                        <p:tgtEl>
                                          <p:spTgt spid="20"/>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50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0" fill="hold"/>
                                        <p:tgtEl>
                                          <p:spTgt spid="18"/>
                                        </p:tgtEl>
                                        <p:attrNameLst>
                                          <p:attrName>ppt_w</p:attrName>
                                        </p:attrNameLst>
                                      </p:cBhvr>
                                      <p:tavLst>
                                        <p:tav tm="0">
                                          <p:val>
                                            <p:fltVal val="0"/>
                                          </p:val>
                                        </p:tav>
                                        <p:tav tm="100000">
                                          <p:val>
                                            <p:strVal val="#ppt_w"/>
                                          </p:val>
                                        </p:tav>
                                      </p:tavLst>
                                    </p:anim>
                                    <p:anim calcmode="lin" valueType="num">
                                      <p:cBhvr>
                                        <p:cTn id="38" dur="5000" fill="hold"/>
                                        <p:tgtEl>
                                          <p:spTgt spid="18"/>
                                        </p:tgtEl>
                                        <p:attrNameLst>
                                          <p:attrName>ppt_h</p:attrName>
                                        </p:attrNameLst>
                                      </p:cBhvr>
                                      <p:tavLst>
                                        <p:tav tm="0">
                                          <p:val>
                                            <p:fltVal val="0"/>
                                          </p:val>
                                        </p:tav>
                                        <p:tav tm="100000">
                                          <p:val>
                                            <p:strVal val="#ppt_h"/>
                                          </p:val>
                                        </p:tav>
                                      </p:tavLst>
                                    </p:anim>
                                    <p:anim calcmode="lin" valueType="num">
                                      <p:cBhvr>
                                        <p:cTn id="39" dur="5000" fill="hold"/>
                                        <p:tgtEl>
                                          <p:spTgt spid="18"/>
                                        </p:tgtEl>
                                        <p:attrNameLst>
                                          <p:attrName>ppt_x</p:attrName>
                                        </p:attrNameLst>
                                      </p:cBhvr>
                                      <p:tavLst>
                                        <p:tav tm="0">
                                          <p:val>
                                            <p:fltVal val="0.5"/>
                                          </p:val>
                                        </p:tav>
                                        <p:tav tm="100000">
                                          <p:val>
                                            <p:strVal val="#ppt_x"/>
                                          </p:val>
                                        </p:tav>
                                      </p:tavLst>
                                    </p:anim>
                                    <p:anim calcmode="lin" valueType="num">
                                      <p:cBhvr>
                                        <p:cTn id="40" dur="5000" fill="hold"/>
                                        <p:tgtEl>
                                          <p:spTgt spid="18"/>
                                        </p:tgtEl>
                                        <p:attrNameLst>
                                          <p:attrName>ppt_y</p:attrName>
                                        </p:attrNameLst>
                                      </p:cBhvr>
                                      <p:tavLst>
                                        <p:tav tm="0">
                                          <p:val>
                                            <p:fltVal val="0.5"/>
                                          </p:val>
                                        </p:tav>
                                        <p:tav tm="100000">
                                          <p:val>
                                            <p:strVal val="#ppt_y"/>
                                          </p:val>
                                        </p:tav>
                                      </p:tavLst>
                                    </p:anim>
                                  </p:childTnLst>
                                </p:cTn>
                              </p:par>
                              <p:par>
                                <p:cTn id="41" presetID="53" presetClass="entr" presetSubtype="16" fill="hold" nodeType="withEffect">
                                  <p:stCondLst>
                                    <p:cond delay="150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0" fill="hold"/>
                                        <p:tgtEl>
                                          <p:spTgt spid="6"/>
                                        </p:tgtEl>
                                        <p:attrNameLst>
                                          <p:attrName>ppt_w</p:attrName>
                                        </p:attrNameLst>
                                      </p:cBhvr>
                                      <p:tavLst>
                                        <p:tav tm="0">
                                          <p:val>
                                            <p:fltVal val="0"/>
                                          </p:val>
                                        </p:tav>
                                        <p:tav tm="100000">
                                          <p:val>
                                            <p:strVal val="#ppt_w"/>
                                          </p:val>
                                        </p:tav>
                                      </p:tavLst>
                                    </p:anim>
                                    <p:anim calcmode="lin" valueType="num">
                                      <p:cBhvr>
                                        <p:cTn id="44" dur="5000" fill="hold"/>
                                        <p:tgtEl>
                                          <p:spTgt spid="6"/>
                                        </p:tgtEl>
                                        <p:attrNameLst>
                                          <p:attrName>ppt_h</p:attrName>
                                        </p:attrNameLst>
                                      </p:cBhvr>
                                      <p:tavLst>
                                        <p:tav tm="0">
                                          <p:val>
                                            <p:fltVal val="0"/>
                                          </p:val>
                                        </p:tav>
                                        <p:tav tm="100000">
                                          <p:val>
                                            <p:strVal val="#ppt_h"/>
                                          </p:val>
                                        </p:tav>
                                      </p:tavLst>
                                    </p:anim>
                                    <p:animEffect transition="in" filter="fade">
                                      <p:cBhvr>
                                        <p:cTn id="45" dur="5000"/>
                                        <p:tgtEl>
                                          <p:spTgt spid="6"/>
                                        </p:tgtEl>
                                      </p:cBhvr>
                                    </p:animEffect>
                                  </p:childTnLst>
                                </p:cTn>
                              </p:par>
                              <p:par>
                                <p:cTn id="46" presetID="8" presetClass="emph" presetSubtype="0" fill="hold" nodeType="withEffect">
                                  <p:stCondLst>
                                    <p:cond delay="500"/>
                                  </p:stCondLst>
                                  <p:childTnLst>
                                    <p:animRot by="43200000">
                                      <p:cBhvr>
                                        <p:cTn id="47" dur="5000" fill="hold"/>
                                        <p:tgtEl>
                                          <p:spTgt spid="12"/>
                                        </p:tgtEl>
                                        <p:attrNameLst>
                                          <p:attrName>r</p:attrName>
                                        </p:attrNameLst>
                                      </p:cBhvr>
                                    </p:animRot>
                                  </p:childTnLst>
                                </p:cTn>
                              </p:par>
                              <p:par>
                                <p:cTn id="48" presetID="8" presetClass="emph" presetSubtype="0" fill="hold" nodeType="withEffect">
                                  <p:stCondLst>
                                    <p:cond delay="500"/>
                                  </p:stCondLst>
                                  <p:childTnLst>
                                    <p:animRot by="-43200000">
                                      <p:cBhvr>
                                        <p:cTn id="49" dur="5000" fill="hold"/>
                                        <p:tgtEl>
                                          <p:spTgt spid="16"/>
                                        </p:tgtEl>
                                        <p:attrNameLst>
                                          <p:attrName>r</p:attrName>
                                        </p:attrNameLst>
                                      </p:cBhvr>
                                    </p:animRot>
                                  </p:childTnLst>
                                </p:cTn>
                              </p:par>
                              <p:par>
                                <p:cTn id="50" presetID="8" presetClass="emph" presetSubtype="0" fill="hold" nodeType="withEffect">
                                  <p:stCondLst>
                                    <p:cond delay="500"/>
                                  </p:stCondLst>
                                  <p:childTnLst>
                                    <p:animRot by="-43200000">
                                      <p:cBhvr>
                                        <p:cTn id="51" dur="5000" fill="hold"/>
                                        <p:tgtEl>
                                          <p:spTgt spid="14"/>
                                        </p:tgtEl>
                                        <p:attrNameLst>
                                          <p:attrName>r</p:attrName>
                                        </p:attrNameLst>
                                      </p:cBhvr>
                                    </p:animRot>
                                  </p:childTnLst>
                                </p:cTn>
                              </p:par>
                              <p:par>
                                <p:cTn id="52" presetID="8" presetClass="emph" presetSubtype="0" fill="hold" nodeType="withEffect">
                                  <p:stCondLst>
                                    <p:cond delay="500"/>
                                  </p:stCondLst>
                                  <p:childTnLst>
                                    <p:animRot by="43200000">
                                      <p:cBhvr>
                                        <p:cTn id="53" dur="5000" fill="hold"/>
                                        <p:tgtEl>
                                          <p:spTgt spid="22"/>
                                        </p:tgtEl>
                                        <p:attrNameLst>
                                          <p:attrName>r</p:attrName>
                                        </p:attrNameLst>
                                      </p:cBhvr>
                                    </p:animRot>
                                  </p:childTnLst>
                                </p:cTn>
                              </p:par>
                              <p:par>
                                <p:cTn id="54" presetID="8" presetClass="emph" presetSubtype="0" fill="hold" nodeType="withEffect">
                                  <p:stCondLst>
                                    <p:cond delay="500"/>
                                  </p:stCondLst>
                                  <p:childTnLst>
                                    <p:animRot by="43200000">
                                      <p:cBhvr>
                                        <p:cTn id="55" dur="5000" fill="hold"/>
                                        <p:tgtEl>
                                          <p:spTgt spid="20"/>
                                        </p:tgtEl>
                                        <p:attrNameLst>
                                          <p:attrName>r</p:attrName>
                                        </p:attrNameLst>
                                      </p:cBhvr>
                                    </p:animRot>
                                  </p:childTnLst>
                                </p:cTn>
                              </p:par>
                              <p:par>
                                <p:cTn id="56" presetID="8" presetClass="emph" presetSubtype="0" fill="hold" nodeType="withEffect">
                                  <p:stCondLst>
                                    <p:cond delay="500"/>
                                  </p:stCondLst>
                                  <p:childTnLst>
                                    <p:animRot by="-43200000">
                                      <p:cBhvr>
                                        <p:cTn id="57" dur="5000" fill="hold"/>
                                        <p:tgtEl>
                                          <p:spTgt spid="18"/>
                                        </p:tgtEl>
                                        <p:attrNameLst>
                                          <p:attrName>r</p:attrName>
                                        </p:attrNameLst>
                                      </p:cBhvr>
                                    </p:animRot>
                                  </p:childTnLst>
                                </p:cTn>
                              </p:par>
                            </p:childTnLst>
                          </p:cTn>
                        </p:par>
                        <p:par>
                          <p:cTn id="58" fill="hold">
                            <p:stCondLst>
                              <p:cond delay="6500"/>
                            </p:stCondLst>
                            <p:childTnLst>
                              <p:par>
                                <p:cTn id="59" presetID="10" presetClass="entr" presetSubtype="0" fill="hold" grpId="0" nodeType="afterEffect">
                                  <p:stCondLst>
                                    <p:cond delay="1000"/>
                                  </p:stCondLst>
                                  <p:iterate type="lt">
                                    <p:tmPct val="10000"/>
                                  </p:iterate>
                                  <p:childTnLst>
                                    <p:set>
                                      <p:cBhvr>
                                        <p:cTn id="60" dur="1" fill="hold">
                                          <p:stCondLst>
                                            <p:cond delay="0"/>
                                          </p:stCondLst>
                                        </p:cTn>
                                        <p:tgtEl>
                                          <p:spTgt spid="8">
                                            <p:txEl>
                                              <p:pRg st="0" end="0"/>
                                            </p:txEl>
                                          </p:spTgt>
                                        </p:tgtEl>
                                        <p:attrNameLst>
                                          <p:attrName>style.visibility</p:attrName>
                                        </p:attrNameLst>
                                      </p:cBhvr>
                                      <p:to>
                                        <p:strVal val="visible"/>
                                      </p:to>
                                    </p:set>
                                    <p:animEffect transition="in" filter="fade">
                                      <p:cBhvr>
                                        <p:cTn id="61" dur="1180"/>
                                        <p:tgtEl>
                                          <p:spTgt spid="8">
                                            <p:txEl>
                                              <p:pRg st="0" end="0"/>
                                            </p:txEl>
                                          </p:spTgt>
                                        </p:tgtEl>
                                      </p:cBhvr>
                                    </p:animEffect>
                                  </p:childTnLst>
                                </p:cTn>
                              </p:par>
                            </p:childTnLst>
                          </p:cTn>
                        </p:par>
                        <p:par>
                          <p:cTn id="62" fill="hold">
                            <p:stCondLst>
                              <p:cond delay="9388"/>
                            </p:stCondLst>
                            <p:childTnLst>
                              <p:par>
                                <p:cTn id="63" presetID="10" presetClass="entr" presetSubtype="0" fill="hold" grpId="0" nodeType="afterEffect">
                                  <p:stCondLst>
                                    <p:cond delay="0"/>
                                  </p:stCondLst>
                                  <p:iterate type="lt">
                                    <p:tmPct val="10000"/>
                                  </p:iterate>
                                  <p:childTnLst>
                                    <p:set>
                                      <p:cBhvr>
                                        <p:cTn id="64" dur="1" fill="hold">
                                          <p:stCondLst>
                                            <p:cond delay="0"/>
                                          </p:stCondLst>
                                        </p:cTn>
                                        <p:tgtEl>
                                          <p:spTgt spid="8">
                                            <p:txEl>
                                              <p:pRg st="1" end="1"/>
                                            </p:txEl>
                                          </p:spTgt>
                                        </p:tgtEl>
                                        <p:attrNameLst>
                                          <p:attrName>style.visibility</p:attrName>
                                        </p:attrNameLst>
                                      </p:cBhvr>
                                      <p:to>
                                        <p:strVal val="visible"/>
                                      </p:to>
                                    </p:set>
                                    <p:animEffect transition="in" filter="fade">
                                      <p:cBhvr>
                                        <p:cTn id="65" dur="1180"/>
                                        <p:tgtEl>
                                          <p:spTgt spid="8">
                                            <p:txEl>
                                              <p:pRg st="1" end="1"/>
                                            </p:txEl>
                                          </p:spTgt>
                                        </p:tgtEl>
                                      </p:cBhvr>
                                    </p:animEffect>
                                  </p:childTnLst>
                                </p:cTn>
                              </p:par>
                            </p:childTnLst>
                          </p:cTn>
                        </p:par>
                        <p:par>
                          <p:cTn id="66" fill="hold">
                            <p:stCondLst>
                              <p:cond delay="11984"/>
                            </p:stCondLst>
                            <p:childTnLst>
                              <p:par>
                                <p:cTn id="67" presetID="10" presetClass="entr" presetSubtype="0" fill="hold" grpId="0" nodeType="afterEffect">
                                  <p:stCondLst>
                                    <p:cond delay="1000"/>
                                  </p:stCondLst>
                                  <p:iterate type="lt">
                                    <p:tmPct val="10000"/>
                                  </p:iterate>
                                  <p:childTnLst>
                                    <p:set>
                                      <p:cBhvr>
                                        <p:cTn id="68" dur="1" fill="hold">
                                          <p:stCondLst>
                                            <p:cond delay="0"/>
                                          </p:stCondLst>
                                        </p:cTn>
                                        <p:tgtEl>
                                          <p:spTgt spid="8">
                                            <p:txEl>
                                              <p:pRg st="3" end="3"/>
                                            </p:txEl>
                                          </p:spTgt>
                                        </p:tgtEl>
                                        <p:attrNameLst>
                                          <p:attrName>style.visibility</p:attrName>
                                        </p:attrNameLst>
                                      </p:cBhvr>
                                      <p:to>
                                        <p:strVal val="visible"/>
                                      </p:to>
                                    </p:set>
                                    <p:animEffect transition="in" filter="fade">
                                      <p:cBhvr>
                                        <p:cTn id="69" dur="1180"/>
                                        <p:tgtEl>
                                          <p:spTgt spid="8">
                                            <p:txEl>
                                              <p:pRg st="3" end="3"/>
                                            </p:txEl>
                                          </p:spTgt>
                                        </p:tgtEl>
                                      </p:cBhvr>
                                    </p:animEffect>
                                  </p:childTnLst>
                                </p:cTn>
                              </p:par>
                            </p:childTnLst>
                          </p:cTn>
                        </p:par>
                        <p:par>
                          <p:cTn id="70" fill="hold">
                            <p:stCondLst>
                              <p:cond delay="16170"/>
                            </p:stCondLst>
                            <p:childTnLst>
                              <p:par>
                                <p:cTn id="71" presetID="10" presetClass="entr" presetSubtype="0" fill="hold" grpId="0" nodeType="afterEffect">
                                  <p:stCondLst>
                                    <p:cond delay="0"/>
                                  </p:stCondLst>
                                  <p:iterate type="lt">
                                    <p:tmPct val="10000"/>
                                  </p:iterate>
                                  <p:childTnLst>
                                    <p:set>
                                      <p:cBhvr>
                                        <p:cTn id="72" dur="1" fill="hold">
                                          <p:stCondLst>
                                            <p:cond delay="0"/>
                                          </p:stCondLst>
                                        </p:cTn>
                                        <p:tgtEl>
                                          <p:spTgt spid="8">
                                            <p:txEl>
                                              <p:pRg st="4" end="4"/>
                                            </p:txEl>
                                          </p:spTgt>
                                        </p:tgtEl>
                                        <p:attrNameLst>
                                          <p:attrName>style.visibility</p:attrName>
                                        </p:attrNameLst>
                                      </p:cBhvr>
                                      <p:to>
                                        <p:strVal val="visible"/>
                                      </p:to>
                                    </p:set>
                                    <p:animEffect transition="in" filter="fade">
                                      <p:cBhvr>
                                        <p:cTn id="73" dur="1180"/>
                                        <p:tgtEl>
                                          <p:spTgt spid="8">
                                            <p:txEl>
                                              <p:pRg st="4" end="4"/>
                                            </p:txEl>
                                          </p:spTgt>
                                        </p:tgtEl>
                                      </p:cBhvr>
                                    </p:animEffect>
                                  </p:childTnLst>
                                </p:cTn>
                              </p:par>
                            </p:childTnLst>
                          </p:cTn>
                        </p:par>
                        <p:par>
                          <p:cTn id="74" fill="hold">
                            <p:stCondLst>
                              <p:cond delay="17586"/>
                            </p:stCondLst>
                            <p:childTnLst>
                              <p:par>
                                <p:cTn id="75" presetID="10" presetClass="entr" presetSubtype="0" fill="hold" grpId="0" nodeType="afterEffect">
                                  <p:stCondLst>
                                    <p:cond delay="1000"/>
                                  </p:stCondLst>
                                  <p:iterate type="lt">
                                    <p:tmPct val="10000"/>
                                  </p:iterate>
                                  <p:childTnLst>
                                    <p:set>
                                      <p:cBhvr>
                                        <p:cTn id="76" dur="1" fill="hold">
                                          <p:stCondLst>
                                            <p:cond delay="0"/>
                                          </p:stCondLst>
                                        </p:cTn>
                                        <p:tgtEl>
                                          <p:spTgt spid="8">
                                            <p:txEl>
                                              <p:pRg st="6" end="6"/>
                                            </p:txEl>
                                          </p:spTgt>
                                        </p:tgtEl>
                                        <p:attrNameLst>
                                          <p:attrName>style.visibility</p:attrName>
                                        </p:attrNameLst>
                                      </p:cBhvr>
                                      <p:to>
                                        <p:strVal val="visible"/>
                                      </p:to>
                                    </p:set>
                                    <p:animEffect transition="in" filter="fade">
                                      <p:cBhvr>
                                        <p:cTn id="77" dur="1180"/>
                                        <p:tgtEl>
                                          <p:spTgt spid="8">
                                            <p:txEl>
                                              <p:pRg st="6" end="6"/>
                                            </p:txEl>
                                          </p:spTgt>
                                        </p:tgtEl>
                                      </p:cBhvr>
                                    </p:animEffect>
                                  </p:childTnLst>
                                </p:cTn>
                              </p:par>
                            </p:childTnLst>
                          </p:cTn>
                        </p:par>
                        <p:par>
                          <p:cTn id="78" fill="hold">
                            <p:stCondLst>
                              <p:cond delay="22008"/>
                            </p:stCondLst>
                            <p:childTnLst>
                              <p:par>
                                <p:cTn id="79" presetID="10" presetClass="entr" presetSubtype="0" fill="hold" grpId="0" nodeType="afterEffect">
                                  <p:stCondLst>
                                    <p:cond delay="0"/>
                                  </p:stCondLst>
                                  <p:iterate type="lt">
                                    <p:tmPct val="10000"/>
                                  </p:iterate>
                                  <p:childTnLst>
                                    <p:set>
                                      <p:cBhvr>
                                        <p:cTn id="80" dur="1" fill="hold">
                                          <p:stCondLst>
                                            <p:cond delay="0"/>
                                          </p:stCondLst>
                                        </p:cTn>
                                        <p:tgtEl>
                                          <p:spTgt spid="8">
                                            <p:txEl>
                                              <p:pRg st="7" end="7"/>
                                            </p:txEl>
                                          </p:spTgt>
                                        </p:tgtEl>
                                        <p:attrNameLst>
                                          <p:attrName>style.visibility</p:attrName>
                                        </p:attrNameLst>
                                      </p:cBhvr>
                                      <p:to>
                                        <p:strVal val="visible"/>
                                      </p:to>
                                    </p:set>
                                    <p:animEffect transition="in" filter="fade">
                                      <p:cBhvr>
                                        <p:cTn id="81" dur="1180"/>
                                        <p:tgtEl>
                                          <p:spTgt spid="8">
                                            <p:txEl>
                                              <p:pRg st="7" end="7"/>
                                            </p:txEl>
                                          </p:spTgt>
                                        </p:tgtEl>
                                      </p:cBhvr>
                                    </p:animEffect>
                                  </p:childTnLst>
                                </p:cTn>
                              </p:par>
                            </p:childTnLst>
                          </p:cTn>
                        </p:par>
                        <p:par>
                          <p:cTn id="82" fill="hold">
                            <p:stCondLst>
                              <p:cond delay="23188"/>
                            </p:stCondLst>
                            <p:childTnLst>
                              <p:par>
                                <p:cTn id="83" presetID="10" presetClass="entr" presetSubtype="0" fill="hold" grpId="0" nodeType="afterEffect">
                                  <p:stCondLst>
                                    <p:cond delay="0"/>
                                  </p:stCondLst>
                                  <p:iterate type="lt">
                                    <p:tmPct val="10000"/>
                                  </p:iterate>
                                  <p:childTnLst>
                                    <p:set>
                                      <p:cBhvr>
                                        <p:cTn id="84" dur="1" fill="hold">
                                          <p:stCondLst>
                                            <p:cond delay="0"/>
                                          </p:stCondLst>
                                        </p:cTn>
                                        <p:tgtEl>
                                          <p:spTgt spid="8">
                                            <p:txEl>
                                              <p:pRg st="8" end="8"/>
                                            </p:txEl>
                                          </p:spTgt>
                                        </p:tgtEl>
                                        <p:attrNameLst>
                                          <p:attrName>style.visibility</p:attrName>
                                        </p:attrNameLst>
                                      </p:cBhvr>
                                      <p:to>
                                        <p:strVal val="visible"/>
                                      </p:to>
                                    </p:set>
                                    <p:animEffect transition="in" filter="fade">
                                      <p:cBhvr>
                                        <p:cTn id="85" dur="1180"/>
                                        <p:tgtEl>
                                          <p:spTgt spid="8">
                                            <p:txEl>
                                              <p:pRg st="8" end="8"/>
                                            </p:txEl>
                                          </p:spTgt>
                                        </p:tgtEl>
                                      </p:cBhvr>
                                    </p:animEffect>
                                  </p:childTnLst>
                                </p:cTn>
                              </p:par>
                            </p:childTnLst>
                          </p:cTn>
                        </p:par>
                        <p:par>
                          <p:cTn id="86" fill="hold">
                            <p:stCondLst>
                              <p:cond delay="25312"/>
                            </p:stCondLst>
                            <p:childTnLst>
                              <p:par>
                                <p:cTn id="87" presetID="10" presetClass="entr" presetSubtype="0" fill="hold" grpId="0" nodeType="afterEffect">
                                  <p:stCondLst>
                                    <p:cond delay="1000"/>
                                  </p:stCondLst>
                                  <p:iterate type="lt">
                                    <p:tmPct val="10000"/>
                                  </p:iterate>
                                  <p:childTnLst>
                                    <p:set>
                                      <p:cBhvr>
                                        <p:cTn id="88" dur="1" fill="hold">
                                          <p:stCondLst>
                                            <p:cond delay="0"/>
                                          </p:stCondLst>
                                        </p:cTn>
                                        <p:tgtEl>
                                          <p:spTgt spid="8">
                                            <p:txEl>
                                              <p:pRg st="10" end="10"/>
                                            </p:txEl>
                                          </p:spTgt>
                                        </p:tgtEl>
                                        <p:attrNameLst>
                                          <p:attrName>style.visibility</p:attrName>
                                        </p:attrNameLst>
                                      </p:cBhvr>
                                      <p:to>
                                        <p:strVal val="visible"/>
                                      </p:to>
                                    </p:set>
                                    <p:animEffect transition="in" filter="fade">
                                      <p:cBhvr>
                                        <p:cTn id="89" dur="1180"/>
                                        <p:tgtEl>
                                          <p:spTgt spid="8">
                                            <p:txEl>
                                              <p:pRg st="10" end="10"/>
                                            </p:txEl>
                                          </p:spTgt>
                                        </p:tgtEl>
                                      </p:cBhvr>
                                    </p:animEffect>
                                  </p:childTnLst>
                                </p:cTn>
                              </p:par>
                            </p:childTnLst>
                          </p:cTn>
                        </p:par>
                        <p:par>
                          <p:cTn id="90" fill="hold">
                            <p:stCondLst>
                              <p:cond delay="28436"/>
                            </p:stCondLst>
                            <p:childTnLst>
                              <p:par>
                                <p:cTn id="91" presetID="10" presetClass="entr" presetSubtype="0" fill="hold" grpId="0" nodeType="afterEffect">
                                  <p:stCondLst>
                                    <p:cond delay="0"/>
                                  </p:stCondLst>
                                  <p:iterate type="lt">
                                    <p:tmPct val="10000"/>
                                  </p:iterate>
                                  <p:childTnLst>
                                    <p:set>
                                      <p:cBhvr>
                                        <p:cTn id="92" dur="1" fill="hold">
                                          <p:stCondLst>
                                            <p:cond delay="0"/>
                                          </p:stCondLst>
                                        </p:cTn>
                                        <p:tgtEl>
                                          <p:spTgt spid="8">
                                            <p:txEl>
                                              <p:pRg st="11" end="11"/>
                                            </p:txEl>
                                          </p:spTgt>
                                        </p:tgtEl>
                                        <p:attrNameLst>
                                          <p:attrName>style.visibility</p:attrName>
                                        </p:attrNameLst>
                                      </p:cBhvr>
                                      <p:to>
                                        <p:strVal val="visible"/>
                                      </p:to>
                                    </p:set>
                                    <p:animEffect transition="in" filter="fade">
                                      <p:cBhvr>
                                        <p:cTn id="93" dur="1180"/>
                                        <p:tgtEl>
                                          <p:spTgt spid="8">
                                            <p:txEl>
                                              <p:pRg st="11" end="11"/>
                                            </p:txEl>
                                          </p:spTgt>
                                        </p:tgtEl>
                                      </p:cBhvr>
                                    </p:animEffect>
                                  </p:childTnLst>
                                </p:cTn>
                              </p:par>
                            </p:childTnLst>
                          </p:cTn>
                        </p:par>
                        <p:par>
                          <p:cTn id="94" fill="hold">
                            <p:stCondLst>
                              <p:cond delay="29734"/>
                            </p:stCondLst>
                            <p:childTnLst>
                              <p:par>
                                <p:cTn id="95" presetID="10" presetClass="entr" presetSubtype="0" fill="hold" grpId="0" nodeType="afterEffect">
                                  <p:stCondLst>
                                    <p:cond delay="1000"/>
                                  </p:stCondLst>
                                  <p:iterate type="lt">
                                    <p:tmPct val="10000"/>
                                  </p:iterate>
                                  <p:childTnLst>
                                    <p:set>
                                      <p:cBhvr>
                                        <p:cTn id="96" dur="1" fill="hold">
                                          <p:stCondLst>
                                            <p:cond delay="0"/>
                                          </p:stCondLst>
                                        </p:cTn>
                                        <p:tgtEl>
                                          <p:spTgt spid="8">
                                            <p:txEl>
                                              <p:pRg st="13" end="13"/>
                                            </p:txEl>
                                          </p:spTgt>
                                        </p:tgtEl>
                                        <p:attrNameLst>
                                          <p:attrName>style.visibility</p:attrName>
                                        </p:attrNameLst>
                                      </p:cBhvr>
                                      <p:to>
                                        <p:strVal val="visible"/>
                                      </p:to>
                                    </p:set>
                                    <p:animEffect transition="in" filter="fade">
                                      <p:cBhvr>
                                        <p:cTn id="97" dur="1180"/>
                                        <p:tgtEl>
                                          <p:spTgt spid="8">
                                            <p:txEl>
                                              <p:pRg st="13" end="13"/>
                                            </p:txEl>
                                          </p:spTgt>
                                        </p:tgtEl>
                                      </p:cBhvr>
                                    </p:animEffect>
                                  </p:childTnLst>
                                </p:cTn>
                              </p:par>
                            </p:childTnLst>
                          </p:cTn>
                        </p:par>
                        <p:par>
                          <p:cTn id="98" fill="hold">
                            <p:stCondLst>
                              <p:cond delay="32504"/>
                            </p:stCondLst>
                            <p:childTnLst>
                              <p:par>
                                <p:cTn id="99" presetID="10" presetClass="entr" presetSubtype="0" fill="hold" grpId="0" nodeType="afterEffect">
                                  <p:stCondLst>
                                    <p:cond delay="0"/>
                                  </p:stCondLst>
                                  <p:iterate type="lt">
                                    <p:tmPct val="10000"/>
                                  </p:iterate>
                                  <p:childTnLst>
                                    <p:set>
                                      <p:cBhvr>
                                        <p:cTn id="100" dur="1" fill="hold">
                                          <p:stCondLst>
                                            <p:cond delay="0"/>
                                          </p:stCondLst>
                                        </p:cTn>
                                        <p:tgtEl>
                                          <p:spTgt spid="8">
                                            <p:txEl>
                                              <p:pRg st="14" end="14"/>
                                            </p:txEl>
                                          </p:spTgt>
                                        </p:tgtEl>
                                        <p:attrNameLst>
                                          <p:attrName>style.visibility</p:attrName>
                                        </p:attrNameLst>
                                      </p:cBhvr>
                                      <p:to>
                                        <p:strVal val="visible"/>
                                      </p:to>
                                    </p:set>
                                    <p:animEffect transition="in" filter="fade">
                                      <p:cBhvr>
                                        <p:cTn id="101" dur="1180"/>
                                        <p:tgtEl>
                                          <p:spTgt spid="8">
                                            <p:txEl>
                                              <p:pRg st="14" end="14"/>
                                            </p:txEl>
                                          </p:spTgt>
                                        </p:tgtEl>
                                      </p:cBhvr>
                                    </p:animEffect>
                                  </p:childTnLst>
                                </p:cTn>
                              </p:par>
                            </p:childTnLst>
                          </p:cTn>
                        </p:par>
                        <p:par>
                          <p:cTn id="102" fill="hold">
                            <p:stCondLst>
                              <p:cond delay="33802"/>
                            </p:stCondLst>
                            <p:childTnLst>
                              <p:par>
                                <p:cTn id="103" presetID="10" presetClass="entr" presetSubtype="0" fill="hold" grpId="0" nodeType="afterEffect">
                                  <p:stCondLst>
                                    <p:cond delay="1000"/>
                                  </p:stCondLst>
                                  <p:iterate type="lt">
                                    <p:tmPct val="10000"/>
                                  </p:iterate>
                                  <p:childTnLst>
                                    <p:set>
                                      <p:cBhvr>
                                        <p:cTn id="104" dur="1" fill="hold">
                                          <p:stCondLst>
                                            <p:cond delay="0"/>
                                          </p:stCondLst>
                                        </p:cTn>
                                        <p:tgtEl>
                                          <p:spTgt spid="8">
                                            <p:txEl>
                                              <p:pRg st="16" end="16"/>
                                            </p:txEl>
                                          </p:spTgt>
                                        </p:tgtEl>
                                        <p:attrNameLst>
                                          <p:attrName>style.visibility</p:attrName>
                                        </p:attrNameLst>
                                      </p:cBhvr>
                                      <p:to>
                                        <p:strVal val="visible"/>
                                      </p:to>
                                    </p:set>
                                    <p:animEffect transition="in" filter="fade">
                                      <p:cBhvr>
                                        <p:cTn id="105" dur="1180"/>
                                        <p:tgtEl>
                                          <p:spTgt spid="8">
                                            <p:txEl>
                                              <p:pRg st="16" end="16"/>
                                            </p:txEl>
                                          </p:spTgt>
                                        </p:tgtEl>
                                      </p:cBhvr>
                                    </p:animEffect>
                                  </p:childTnLst>
                                </p:cTn>
                              </p:par>
                            </p:childTnLst>
                          </p:cTn>
                        </p:par>
                        <p:par>
                          <p:cTn id="106" fill="hold">
                            <p:stCondLst>
                              <p:cond delay="36454"/>
                            </p:stCondLst>
                            <p:childTnLst>
                              <p:par>
                                <p:cTn id="107" presetID="10" presetClass="entr" presetSubtype="0" fill="hold" grpId="0" nodeType="afterEffect">
                                  <p:stCondLst>
                                    <p:cond delay="0"/>
                                  </p:stCondLst>
                                  <p:iterate type="lt">
                                    <p:tmPct val="10000"/>
                                  </p:iterate>
                                  <p:childTnLst>
                                    <p:set>
                                      <p:cBhvr>
                                        <p:cTn id="108" dur="1" fill="hold">
                                          <p:stCondLst>
                                            <p:cond delay="0"/>
                                          </p:stCondLst>
                                        </p:cTn>
                                        <p:tgtEl>
                                          <p:spTgt spid="8">
                                            <p:txEl>
                                              <p:pRg st="17" end="17"/>
                                            </p:txEl>
                                          </p:spTgt>
                                        </p:tgtEl>
                                        <p:attrNameLst>
                                          <p:attrName>style.visibility</p:attrName>
                                        </p:attrNameLst>
                                      </p:cBhvr>
                                      <p:to>
                                        <p:strVal val="visible"/>
                                      </p:to>
                                    </p:set>
                                    <p:animEffect transition="in" filter="fade">
                                      <p:cBhvr>
                                        <p:cTn id="109" dur="1180"/>
                                        <p:tgtEl>
                                          <p:spTgt spid="8">
                                            <p:txEl>
                                              <p:pRg st="17" end="17"/>
                                            </p:txEl>
                                          </p:spTgt>
                                        </p:tgtEl>
                                      </p:cBhvr>
                                    </p:animEffect>
                                  </p:childTnLst>
                                </p:cTn>
                              </p:par>
                            </p:childTnLst>
                          </p:cTn>
                        </p:par>
                        <p:par>
                          <p:cTn id="110" fill="hold">
                            <p:stCondLst>
                              <p:cond delay="37752"/>
                            </p:stCondLst>
                            <p:childTnLst>
                              <p:par>
                                <p:cTn id="111" presetID="10" presetClass="entr" presetSubtype="0" fill="hold" grpId="0" nodeType="afterEffect">
                                  <p:stCondLst>
                                    <p:cond delay="1500"/>
                                  </p:stCondLst>
                                  <p:iterate type="lt">
                                    <p:tmPct val="10000"/>
                                  </p:iterate>
                                  <p:childTnLst>
                                    <p:set>
                                      <p:cBhvr>
                                        <p:cTn id="112" dur="1" fill="hold">
                                          <p:stCondLst>
                                            <p:cond delay="0"/>
                                          </p:stCondLst>
                                        </p:cTn>
                                        <p:tgtEl>
                                          <p:spTgt spid="3">
                                            <p:txEl>
                                              <p:pRg st="0" end="0"/>
                                            </p:txEl>
                                          </p:spTgt>
                                        </p:tgtEl>
                                        <p:attrNameLst>
                                          <p:attrName>style.visibility</p:attrName>
                                        </p:attrNameLst>
                                      </p:cBhvr>
                                      <p:to>
                                        <p:strVal val="visible"/>
                                      </p:to>
                                    </p:set>
                                    <p:animEffect transition="in" filter="fade">
                                      <p:cBhvr>
                                        <p:cTn id="113" dur="1180"/>
                                        <p:tgtEl>
                                          <p:spTgt spid="3">
                                            <p:txEl>
                                              <p:pRg st="0" end="0"/>
                                            </p:txEl>
                                          </p:spTgt>
                                        </p:tgtEl>
                                      </p:cBhvr>
                                    </p:animEffect>
                                  </p:childTnLst>
                                </p:cTn>
                              </p:par>
                            </p:childTnLst>
                          </p:cTn>
                        </p:par>
                        <p:par>
                          <p:cTn id="114" fill="hold">
                            <p:stCondLst>
                              <p:cond delay="41966"/>
                            </p:stCondLst>
                            <p:childTnLst>
                              <p:par>
                                <p:cTn id="115" presetID="10" presetClass="entr" presetSubtype="0" fill="hold" grpId="0" nodeType="afterEffect">
                                  <p:stCondLst>
                                    <p:cond delay="0"/>
                                  </p:stCondLst>
                                  <p:iterate type="lt">
                                    <p:tmPct val="10000"/>
                                  </p:iterate>
                                  <p:childTnLst>
                                    <p:set>
                                      <p:cBhvr>
                                        <p:cTn id="116" dur="1" fill="hold">
                                          <p:stCondLst>
                                            <p:cond delay="0"/>
                                          </p:stCondLst>
                                        </p:cTn>
                                        <p:tgtEl>
                                          <p:spTgt spid="3">
                                            <p:txEl>
                                              <p:pRg st="1" end="1"/>
                                            </p:txEl>
                                          </p:spTgt>
                                        </p:tgtEl>
                                        <p:attrNameLst>
                                          <p:attrName>style.visibility</p:attrName>
                                        </p:attrNameLst>
                                      </p:cBhvr>
                                      <p:to>
                                        <p:strVal val="visible"/>
                                      </p:to>
                                    </p:set>
                                    <p:animEffect transition="in" filter="fade">
                                      <p:cBhvr>
                                        <p:cTn id="117" dur="1180"/>
                                        <p:tgtEl>
                                          <p:spTgt spid="3">
                                            <p:txEl>
                                              <p:pRg st="1" end="1"/>
                                            </p:txEl>
                                          </p:spTgt>
                                        </p:tgtEl>
                                      </p:cBhvr>
                                    </p:animEffect>
                                  </p:childTnLst>
                                </p:cTn>
                              </p:par>
                            </p:childTnLst>
                          </p:cTn>
                        </p:par>
                        <p:par>
                          <p:cTn id="118" fill="hold">
                            <p:stCondLst>
                              <p:cond delay="43264"/>
                            </p:stCondLst>
                            <p:childTnLst>
                              <p:par>
                                <p:cTn id="119" presetID="10" presetClass="entr" presetSubtype="0" fill="hold" grpId="0" nodeType="afterEffect">
                                  <p:stCondLst>
                                    <p:cond delay="1000"/>
                                  </p:stCondLst>
                                  <p:iterate type="lt">
                                    <p:tmPct val="10000"/>
                                  </p:iterate>
                                  <p:childTnLst>
                                    <p:set>
                                      <p:cBhvr>
                                        <p:cTn id="120" dur="1" fill="hold">
                                          <p:stCondLst>
                                            <p:cond delay="0"/>
                                          </p:stCondLst>
                                        </p:cTn>
                                        <p:tgtEl>
                                          <p:spTgt spid="3">
                                            <p:txEl>
                                              <p:pRg st="3" end="3"/>
                                            </p:txEl>
                                          </p:spTgt>
                                        </p:tgtEl>
                                        <p:attrNameLst>
                                          <p:attrName>style.visibility</p:attrName>
                                        </p:attrNameLst>
                                      </p:cBhvr>
                                      <p:to>
                                        <p:strVal val="visible"/>
                                      </p:to>
                                    </p:set>
                                    <p:animEffect transition="in" filter="fade">
                                      <p:cBhvr>
                                        <p:cTn id="121" dur="1180"/>
                                        <p:tgtEl>
                                          <p:spTgt spid="3">
                                            <p:txEl>
                                              <p:pRg st="3" end="3"/>
                                            </p:txEl>
                                          </p:spTgt>
                                        </p:tgtEl>
                                      </p:cBhvr>
                                    </p:animEffect>
                                  </p:childTnLst>
                                </p:cTn>
                              </p:par>
                            </p:childTnLst>
                          </p:cTn>
                        </p:par>
                        <p:par>
                          <p:cTn id="122" fill="hold">
                            <p:stCondLst>
                              <p:cond delay="46978"/>
                            </p:stCondLst>
                            <p:childTnLst>
                              <p:par>
                                <p:cTn id="123" presetID="10" presetClass="entr" presetSubtype="0" fill="hold" grpId="0" nodeType="afterEffect">
                                  <p:stCondLst>
                                    <p:cond delay="0"/>
                                  </p:stCondLst>
                                  <p:iterate type="lt">
                                    <p:tmPct val="10000"/>
                                  </p:iterate>
                                  <p:childTnLst>
                                    <p:set>
                                      <p:cBhvr>
                                        <p:cTn id="124" dur="1" fill="hold">
                                          <p:stCondLst>
                                            <p:cond delay="0"/>
                                          </p:stCondLst>
                                        </p:cTn>
                                        <p:tgtEl>
                                          <p:spTgt spid="3">
                                            <p:txEl>
                                              <p:pRg st="4" end="4"/>
                                            </p:txEl>
                                          </p:spTgt>
                                        </p:tgtEl>
                                        <p:attrNameLst>
                                          <p:attrName>style.visibility</p:attrName>
                                        </p:attrNameLst>
                                      </p:cBhvr>
                                      <p:to>
                                        <p:strVal val="visible"/>
                                      </p:to>
                                    </p:set>
                                    <p:animEffect transition="in" filter="fade">
                                      <p:cBhvr>
                                        <p:cTn id="125" dur="1180"/>
                                        <p:tgtEl>
                                          <p:spTgt spid="3">
                                            <p:txEl>
                                              <p:pRg st="4" end="4"/>
                                            </p:txEl>
                                          </p:spTgt>
                                        </p:tgtEl>
                                      </p:cBhvr>
                                    </p:animEffect>
                                  </p:childTnLst>
                                </p:cTn>
                              </p:par>
                            </p:childTnLst>
                          </p:cTn>
                        </p:par>
                        <p:par>
                          <p:cTn id="126" fill="hold">
                            <p:stCondLst>
                              <p:cond delay="50990"/>
                            </p:stCondLst>
                            <p:childTnLst>
                              <p:par>
                                <p:cTn id="127" presetID="10" presetClass="entr" presetSubtype="0" fill="hold" grpId="0" nodeType="afterEffect">
                                  <p:stCondLst>
                                    <p:cond delay="0"/>
                                  </p:stCondLst>
                                  <p:iterate type="lt">
                                    <p:tmPct val="10000"/>
                                  </p:iterate>
                                  <p:childTnLst>
                                    <p:set>
                                      <p:cBhvr>
                                        <p:cTn id="128" dur="1" fill="hold">
                                          <p:stCondLst>
                                            <p:cond delay="0"/>
                                          </p:stCondLst>
                                        </p:cTn>
                                        <p:tgtEl>
                                          <p:spTgt spid="3">
                                            <p:txEl>
                                              <p:pRg st="5" end="5"/>
                                            </p:txEl>
                                          </p:spTgt>
                                        </p:tgtEl>
                                        <p:attrNameLst>
                                          <p:attrName>style.visibility</p:attrName>
                                        </p:attrNameLst>
                                      </p:cBhvr>
                                      <p:to>
                                        <p:strVal val="visible"/>
                                      </p:to>
                                    </p:set>
                                    <p:animEffect transition="in" filter="fade">
                                      <p:cBhvr>
                                        <p:cTn id="129" dur="1180"/>
                                        <p:tgtEl>
                                          <p:spTgt spid="3">
                                            <p:txEl>
                                              <p:pRg st="5" end="5"/>
                                            </p:txEl>
                                          </p:spTgt>
                                        </p:tgtEl>
                                      </p:cBhvr>
                                    </p:animEffect>
                                  </p:childTnLst>
                                </p:cTn>
                              </p:par>
                            </p:childTnLst>
                          </p:cTn>
                        </p:par>
                        <p:par>
                          <p:cTn id="130" fill="hold">
                            <p:stCondLst>
                              <p:cond delay="52524"/>
                            </p:stCondLst>
                            <p:childTnLst>
                              <p:par>
                                <p:cTn id="131" presetID="10" presetClass="entr" presetSubtype="0" fill="hold" grpId="0" nodeType="afterEffect">
                                  <p:stCondLst>
                                    <p:cond delay="1000"/>
                                  </p:stCondLst>
                                  <p:iterate type="lt">
                                    <p:tmPct val="10000"/>
                                  </p:iterate>
                                  <p:childTnLst>
                                    <p:set>
                                      <p:cBhvr>
                                        <p:cTn id="132" dur="1" fill="hold">
                                          <p:stCondLst>
                                            <p:cond delay="0"/>
                                          </p:stCondLst>
                                        </p:cTn>
                                        <p:tgtEl>
                                          <p:spTgt spid="3">
                                            <p:txEl>
                                              <p:pRg st="7" end="7"/>
                                            </p:txEl>
                                          </p:spTgt>
                                        </p:tgtEl>
                                        <p:attrNameLst>
                                          <p:attrName>style.visibility</p:attrName>
                                        </p:attrNameLst>
                                      </p:cBhvr>
                                      <p:to>
                                        <p:strVal val="visible"/>
                                      </p:to>
                                    </p:set>
                                    <p:animEffect transition="in" filter="fade">
                                      <p:cBhvr>
                                        <p:cTn id="133" dur="1180"/>
                                        <p:tgtEl>
                                          <p:spTgt spid="3">
                                            <p:txEl>
                                              <p:pRg st="7" end="7"/>
                                            </p:txEl>
                                          </p:spTgt>
                                        </p:tgtEl>
                                      </p:cBhvr>
                                    </p:animEffect>
                                  </p:childTnLst>
                                </p:cTn>
                              </p:par>
                            </p:childTnLst>
                          </p:cTn>
                        </p:par>
                        <p:par>
                          <p:cTn id="134" fill="hold">
                            <p:stCondLst>
                              <p:cond delay="56356"/>
                            </p:stCondLst>
                            <p:childTnLst>
                              <p:par>
                                <p:cTn id="135" presetID="10" presetClass="entr" presetSubtype="0" fill="hold" grpId="0" nodeType="afterEffect">
                                  <p:stCondLst>
                                    <p:cond delay="0"/>
                                  </p:stCondLst>
                                  <p:iterate type="lt">
                                    <p:tmPct val="10000"/>
                                  </p:iterate>
                                  <p:childTnLst>
                                    <p:set>
                                      <p:cBhvr>
                                        <p:cTn id="136" dur="1" fill="hold">
                                          <p:stCondLst>
                                            <p:cond delay="0"/>
                                          </p:stCondLst>
                                        </p:cTn>
                                        <p:tgtEl>
                                          <p:spTgt spid="3">
                                            <p:txEl>
                                              <p:pRg st="8" end="8"/>
                                            </p:txEl>
                                          </p:spTgt>
                                        </p:tgtEl>
                                        <p:attrNameLst>
                                          <p:attrName>style.visibility</p:attrName>
                                        </p:attrNameLst>
                                      </p:cBhvr>
                                      <p:to>
                                        <p:strVal val="visible"/>
                                      </p:to>
                                    </p:set>
                                    <p:animEffect transition="in" filter="fade">
                                      <p:cBhvr>
                                        <p:cTn id="137" dur="1180"/>
                                        <p:tgtEl>
                                          <p:spTgt spid="3">
                                            <p:txEl>
                                              <p:pRg st="8" end="8"/>
                                            </p:txEl>
                                          </p:spTgt>
                                        </p:tgtEl>
                                      </p:cBhvr>
                                    </p:animEffect>
                                  </p:childTnLst>
                                </p:cTn>
                              </p:par>
                            </p:childTnLst>
                          </p:cTn>
                        </p:par>
                        <p:par>
                          <p:cTn id="138" fill="hold">
                            <p:stCondLst>
                              <p:cond delay="59542"/>
                            </p:stCondLst>
                            <p:childTnLst>
                              <p:par>
                                <p:cTn id="139" presetID="10" presetClass="entr" presetSubtype="0" fill="hold" grpId="0" nodeType="afterEffect">
                                  <p:stCondLst>
                                    <p:cond delay="0"/>
                                  </p:stCondLst>
                                  <p:iterate type="lt">
                                    <p:tmPct val="10000"/>
                                  </p:iterate>
                                  <p:childTnLst>
                                    <p:set>
                                      <p:cBhvr>
                                        <p:cTn id="140" dur="1" fill="hold">
                                          <p:stCondLst>
                                            <p:cond delay="0"/>
                                          </p:stCondLst>
                                        </p:cTn>
                                        <p:tgtEl>
                                          <p:spTgt spid="3">
                                            <p:txEl>
                                              <p:pRg st="9" end="9"/>
                                            </p:txEl>
                                          </p:spTgt>
                                        </p:tgtEl>
                                        <p:attrNameLst>
                                          <p:attrName>style.visibility</p:attrName>
                                        </p:attrNameLst>
                                      </p:cBhvr>
                                      <p:to>
                                        <p:strVal val="visible"/>
                                      </p:to>
                                    </p:set>
                                    <p:animEffect transition="in" filter="fade">
                                      <p:cBhvr>
                                        <p:cTn id="141" dur="1180"/>
                                        <p:tgtEl>
                                          <p:spTgt spid="3">
                                            <p:txEl>
                                              <p:pRg st="9" end="9"/>
                                            </p:txEl>
                                          </p:spTgt>
                                        </p:tgtEl>
                                      </p:cBhvr>
                                    </p:animEffect>
                                  </p:childTnLst>
                                </p:cTn>
                              </p:par>
                            </p:childTnLst>
                          </p:cTn>
                        </p:par>
                        <p:par>
                          <p:cTn id="142" fill="hold">
                            <p:stCondLst>
                              <p:cond delay="61076"/>
                            </p:stCondLst>
                            <p:childTnLst>
                              <p:par>
                                <p:cTn id="143" presetID="10" presetClass="entr" presetSubtype="0" fill="hold" grpId="0" nodeType="afterEffect">
                                  <p:stCondLst>
                                    <p:cond delay="1000"/>
                                  </p:stCondLst>
                                  <p:iterate type="lt">
                                    <p:tmPct val="10000"/>
                                  </p:iterate>
                                  <p:childTnLst>
                                    <p:set>
                                      <p:cBhvr>
                                        <p:cTn id="144" dur="1" fill="hold">
                                          <p:stCondLst>
                                            <p:cond delay="0"/>
                                          </p:stCondLst>
                                        </p:cTn>
                                        <p:tgtEl>
                                          <p:spTgt spid="3">
                                            <p:txEl>
                                              <p:pRg st="11" end="11"/>
                                            </p:txEl>
                                          </p:spTgt>
                                        </p:tgtEl>
                                        <p:attrNameLst>
                                          <p:attrName>style.visibility</p:attrName>
                                        </p:attrNameLst>
                                      </p:cBhvr>
                                      <p:to>
                                        <p:strVal val="visible"/>
                                      </p:to>
                                    </p:set>
                                    <p:animEffect transition="in" filter="fade">
                                      <p:cBhvr>
                                        <p:cTn id="145" dur="1180"/>
                                        <p:tgtEl>
                                          <p:spTgt spid="3">
                                            <p:txEl>
                                              <p:pRg st="11" end="11"/>
                                            </p:txEl>
                                          </p:spTgt>
                                        </p:tgtEl>
                                      </p:cBhvr>
                                    </p:animEffect>
                                  </p:childTnLst>
                                </p:cTn>
                              </p:par>
                            </p:childTnLst>
                          </p:cTn>
                        </p:par>
                        <p:par>
                          <p:cTn id="146" fill="hold">
                            <p:stCondLst>
                              <p:cond delay="64790"/>
                            </p:stCondLst>
                            <p:childTnLst>
                              <p:par>
                                <p:cTn id="147" presetID="10" presetClass="entr" presetSubtype="0" fill="hold" grpId="0" nodeType="afterEffect">
                                  <p:stCondLst>
                                    <p:cond delay="0"/>
                                  </p:stCondLst>
                                  <p:iterate type="lt">
                                    <p:tmPct val="10000"/>
                                  </p:iterate>
                                  <p:childTnLst>
                                    <p:set>
                                      <p:cBhvr>
                                        <p:cTn id="148" dur="1" fill="hold">
                                          <p:stCondLst>
                                            <p:cond delay="0"/>
                                          </p:stCondLst>
                                        </p:cTn>
                                        <p:tgtEl>
                                          <p:spTgt spid="3">
                                            <p:txEl>
                                              <p:pRg st="12" end="12"/>
                                            </p:txEl>
                                          </p:spTgt>
                                        </p:tgtEl>
                                        <p:attrNameLst>
                                          <p:attrName>style.visibility</p:attrName>
                                        </p:attrNameLst>
                                      </p:cBhvr>
                                      <p:to>
                                        <p:strVal val="visible"/>
                                      </p:to>
                                    </p:set>
                                    <p:animEffect transition="in" filter="fade">
                                      <p:cBhvr>
                                        <p:cTn id="149" dur="1180"/>
                                        <p:tgtEl>
                                          <p:spTgt spid="3">
                                            <p:txEl>
                                              <p:pRg st="12" end="12"/>
                                            </p:txEl>
                                          </p:spTgt>
                                        </p:tgtEl>
                                      </p:cBhvr>
                                    </p:animEffect>
                                  </p:childTnLst>
                                </p:cTn>
                              </p:par>
                            </p:childTnLst>
                          </p:cTn>
                        </p:par>
                        <p:par>
                          <p:cTn id="150" fill="hold">
                            <p:stCondLst>
                              <p:cond delay="68802"/>
                            </p:stCondLst>
                            <p:childTnLst>
                              <p:par>
                                <p:cTn id="151" presetID="10" presetClass="entr" presetSubtype="0" fill="hold" grpId="0" nodeType="afterEffect">
                                  <p:stCondLst>
                                    <p:cond delay="0"/>
                                  </p:stCondLst>
                                  <p:iterate type="lt">
                                    <p:tmPct val="10000"/>
                                  </p:iterate>
                                  <p:childTnLst>
                                    <p:set>
                                      <p:cBhvr>
                                        <p:cTn id="152" dur="1" fill="hold">
                                          <p:stCondLst>
                                            <p:cond delay="0"/>
                                          </p:stCondLst>
                                        </p:cTn>
                                        <p:tgtEl>
                                          <p:spTgt spid="3">
                                            <p:txEl>
                                              <p:pRg st="13" end="13"/>
                                            </p:txEl>
                                          </p:spTgt>
                                        </p:tgtEl>
                                        <p:attrNameLst>
                                          <p:attrName>style.visibility</p:attrName>
                                        </p:attrNameLst>
                                      </p:cBhvr>
                                      <p:to>
                                        <p:strVal val="visible"/>
                                      </p:to>
                                    </p:set>
                                    <p:animEffect transition="in" filter="fade">
                                      <p:cBhvr>
                                        <p:cTn id="153" dur="1180"/>
                                        <p:tgtEl>
                                          <p:spTgt spid="3">
                                            <p:txEl>
                                              <p:pRg st="13" end="13"/>
                                            </p:txEl>
                                          </p:spTgt>
                                        </p:tgtEl>
                                      </p:cBhvr>
                                    </p:animEffect>
                                  </p:childTnLst>
                                </p:cTn>
                              </p:par>
                            </p:childTnLst>
                          </p:cTn>
                        </p:par>
                        <p:par>
                          <p:cTn id="154" fill="hold">
                            <p:stCondLst>
                              <p:cond delay="70336"/>
                            </p:stCondLst>
                            <p:childTnLst>
                              <p:par>
                                <p:cTn id="155" presetID="10" presetClass="entr" presetSubtype="0" fill="hold" grpId="0" nodeType="afterEffect">
                                  <p:stCondLst>
                                    <p:cond delay="1000"/>
                                  </p:stCondLst>
                                  <p:iterate type="lt">
                                    <p:tmPct val="10000"/>
                                  </p:iterate>
                                  <p:childTnLst>
                                    <p:set>
                                      <p:cBhvr>
                                        <p:cTn id="156" dur="1" fill="hold">
                                          <p:stCondLst>
                                            <p:cond delay="0"/>
                                          </p:stCondLst>
                                        </p:cTn>
                                        <p:tgtEl>
                                          <p:spTgt spid="3">
                                            <p:txEl>
                                              <p:pRg st="15" end="15"/>
                                            </p:txEl>
                                          </p:spTgt>
                                        </p:tgtEl>
                                        <p:attrNameLst>
                                          <p:attrName>style.visibility</p:attrName>
                                        </p:attrNameLst>
                                      </p:cBhvr>
                                      <p:to>
                                        <p:strVal val="visible"/>
                                      </p:to>
                                    </p:set>
                                    <p:animEffect transition="in" filter="fade">
                                      <p:cBhvr>
                                        <p:cTn id="157" dur="1180"/>
                                        <p:tgtEl>
                                          <p:spTgt spid="3">
                                            <p:txEl>
                                              <p:pRg st="15" end="15"/>
                                            </p:txEl>
                                          </p:spTgt>
                                        </p:tgtEl>
                                      </p:cBhvr>
                                    </p:animEffect>
                                  </p:childTnLst>
                                </p:cTn>
                              </p:par>
                            </p:childTnLst>
                          </p:cTn>
                        </p:par>
                        <p:par>
                          <p:cTn id="158" fill="hold">
                            <p:stCondLst>
                              <p:cond delay="73932"/>
                            </p:stCondLst>
                            <p:childTnLst>
                              <p:par>
                                <p:cTn id="159" presetID="10" presetClass="entr" presetSubtype="0" fill="hold" grpId="0" nodeType="afterEffect">
                                  <p:stCondLst>
                                    <p:cond delay="0"/>
                                  </p:stCondLst>
                                  <p:iterate type="lt">
                                    <p:tmPct val="10000"/>
                                  </p:iterate>
                                  <p:childTnLst>
                                    <p:set>
                                      <p:cBhvr>
                                        <p:cTn id="160" dur="1" fill="hold">
                                          <p:stCondLst>
                                            <p:cond delay="0"/>
                                          </p:stCondLst>
                                        </p:cTn>
                                        <p:tgtEl>
                                          <p:spTgt spid="3">
                                            <p:txEl>
                                              <p:pRg st="16" end="16"/>
                                            </p:txEl>
                                          </p:spTgt>
                                        </p:tgtEl>
                                        <p:attrNameLst>
                                          <p:attrName>style.visibility</p:attrName>
                                        </p:attrNameLst>
                                      </p:cBhvr>
                                      <p:to>
                                        <p:strVal val="visible"/>
                                      </p:to>
                                    </p:set>
                                    <p:animEffect transition="in" filter="fade">
                                      <p:cBhvr>
                                        <p:cTn id="161" dur="1180"/>
                                        <p:tgtEl>
                                          <p:spTgt spid="3">
                                            <p:txEl>
                                              <p:pRg st="16" end="16"/>
                                            </p:txEl>
                                          </p:spTgt>
                                        </p:tgtEl>
                                      </p:cBhvr>
                                    </p:animEffect>
                                  </p:childTnLst>
                                </p:cTn>
                              </p:par>
                            </p:childTnLst>
                          </p:cTn>
                        </p:par>
                        <p:par>
                          <p:cTn id="162" fill="hold">
                            <p:stCondLst>
                              <p:cond delay="77000"/>
                            </p:stCondLst>
                            <p:childTnLst>
                              <p:par>
                                <p:cTn id="163" presetID="10" presetClass="entr" presetSubtype="0" fill="hold" grpId="0" nodeType="afterEffect">
                                  <p:stCondLst>
                                    <p:cond delay="0"/>
                                  </p:stCondLst>
                                  <p:iterate type="lt">
                                    <p:tmPct val="10000"/>
                                  </p:iterate>
                                  <p:childTnLst>
                                    <p:set>
                                      <p:cBhvr>
                                        <p:cTn id="164" dur="1" fill="hold">
                                          <p:stCondLst>
                                            <p:cond delay="0"/>
                                          </p:stCondLst>
                                        </p:cTn>
                                        <p:tgtEl>
                                          <p:spTgt spid="3">
                                            <p:txEl>
                                              <p:pRg st="17" end="17"/>
                                            </p:txEl>
                                          </p:spTgt>
                                        </p:tgtEl>
                                        <p:attrNameLst>
                                          <p:attrName>style.visibility</p:attrName>
                                        </p:attrNameLst>
                                      </p:cBhvr>
                                      <p:to>
                                        <p:strVal val="visible"/>
                                      </p:to>
                                    </p:set>
                                    <p:animEffect transition="in" filter="fade">
                                      <p:cBhvr>
                                        <p:cTn id="165" dur="1180"/>
                                        <p:tgtEl>
                                          <p:spTgt spid="3">
                                            <p:txEl>
                                              <p:pRg st="17" end="17"/>
                                            </p:txEl>
                                          </p:spTgt>
                                        </p:tgtEl>
                                      </p:cBhvr>
                                    </p:animEffect>
                                  </p:childTnLst>
                                </p:cTn>
                              </p:par>
                            </p:childTnLst>
                          </p:cTn>
                        </p:par>
                        <p:par>
                          <p:cTn id="166" fill="hold">
                            <p:stCondLst>
                              <p:cond delay="78534"/>
                            </p:stCondLst>
                            <p:childTnLst>
                              <p:par>
                                <p:cTn id="167" presetID="1" presetClass="entr" presetSubtype="0" fill="hold" grpId="0" nodeType="afterEffect">
                                  <p:stCondLst>
                                    <p:cond delay="2000"/>
                                  </p:stCondLst>
                                  <p:childTnLst>
                                    <p:set>
                                      <p:cBhvr>
                                        <p:cTn id="168"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build="p"/>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A55997E-7916-4288-BD7B-8A401127996F}"/>
              </a:ext>
            </a:extLst>
          </p:cNvPr>
          <p:cNvSpPr/>
          <p:nvPr/>
        </p:nvSpPr>
        <p:spPr>
          <a:xfrm>
            <a:off x="-1" y="282806"/>
            <a:ext cx="4085304" cy="1631216"/>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Mika Pauli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Häkkinen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nació en  Vantaa, Finlandia;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el 28 de septiembre de 1968,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es un piloto </a:t>
            </a:r>
            <a:r>
              <a:rPr lang="es-ES" sz="2800" b="1" dirty="0">
                <a:solidFill>
                  <a:prstClr val="black"/>
                </a:solidFill>
                <a:latin typeface="Edwardian Script ITC" panose="030303020407070D0804" pitchFamily="66" charset="0"/>
                <a:ea typeface="Times New Roman" panose="02020603050405020304" pitchFamily="18" charset="0"/>
                <a:cs typeface="Arial" panose="020B0604020202020204" pitchFamily="34" charset="0"/>
              </a:rPr>
              <a:t>retirado </a:t>
            </a:r>
            <a:r>
              <a:rPr lang="es-ES" sz="2800" b="1" dirty="0">
                <a:latin typeface="Edwardian Script ITC" panose="030303020407070D0804" pitchFamily="66" charset="0"/>
                <a:ea typeface="Times New Roman" panose="02020603050405020304" pitchFamily="18" charset="0"/>
                <a:cs typeface="Arial" panose="020B0604020202020204" pitchFamily="34" charset="0"/>
              </a:rPr>
              <a:t>del automovilismo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velocidad finlandés.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91EC8F7-4FB3-476E-9224-B012C6C4347A}"/>
              </a:ext>
            </a:extLst>
          </p:cNvPr>
          <p:cNvSpPr/>
          <p:nvPr/>
        </p:nvSpPr>
        <p:spPr>
          <a:xfrm>
            <a:off x="-2" y="2613047"/>
            <a:ext cx="4085305" cy="1661993"/>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Fue Campeón del Mundo de Fórmula1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1998  y 1999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para McLaren, y logró 20 victorias</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 y 56 podios en dicho certamen.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6" name="Imagen 5" descr="Imagen que contiene persona, exterior&#10;&#10;Descripción generada con confianza muy alta">
            <a:extLst>
              <a:ext uri="{FF2B5EF4-FFF2-40B4-BE49-F238E27FC236}">
                <a16:creationId xmlns:a16="http://schemas.microsoft.com/office/drawing/2014/main" id="{F4424497-1928-4A3C-848D-0FB22FAD44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6529" y="925139"/>
            <a:ext cx="7551174" cy="5044184"/>
          </a:xfrm>
          <a:prstGeom prst="rect">
            <a:avLst/>
          </a:prstGeom>
          <a:ln w="228600" cap="sq" cmpd="thickThin">
            <a:solidFill>
              <a:srgbClr val="C00000"/>
            </a:solidFill>
            <a:prstDash val="solid"/>
            <a:miter lim="800000"/>
          </a:ln>
          <a:effectLst>
            <a:innerShdw blurRad="76200">
              <a:srgbClr val="000000"/>
            </a:innerShdw>
          </a:effectLst>
        </p:spPr>
      </p:pic>
      <p:sp>
        <p:nvSpPr>
          <p:cNvPr id="8" name="Rectángulo 7">
            <a:extLst>
              <a:ext uri="{FF2B5EF4-FFF2-40B4-BE49-F238E27FC236}">
                <a16:creationId xmlns:a16="http://schemas.microsoft.com/office/drawing/2014/main" id="{D37EA003-F4E0-441F-8A1D-FE0FAB82D609}"/>
              </a:ext>
            </a:extLst>
          </p:cNvPr>
          <p:cNvSpPr/>
          <p:nvPr/>
        </p:nvSpPr>
        <p:spPr>
          <a:xfrm>
            <a:off x="-2" y="4928538"/>
            <a:ext cx="4114801" cy="1661993"/>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Actualmente se encuentra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fuera de la alta competición,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habiendo competido tres años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el Campeonato Alemán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Turismos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Dtm</a:t>
            </a:r>
            <a:r>
              <a:rPr lang="es-ES" sz="2800" b="1" dirty="0">
                <a:latin typeface="Edwardian Script ITC" panose="030303020407070D0804" pitchFamily="66" charset="0"/>
                <a:ea typeface="Times New Roman" panose="02020603050405020304" pitchFamily="18" charset="0"/>
                <a:cs typeface="Arial" panose="020B0604020202020204" pitchFamily="34"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E6DB86C4-610A-4497-AB0F-53E87EAC876B}"/>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37309468"/>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p:cTn id="7" dur="14000" fill="hold"/>
                                        <p:tgtEl>
                                          <p:spTgt spid="6"/>
                                        </p:tgtEl>
                                        <p:attrNameLst>
                                          <p:attrName>ppt_x</p:attrName>
                                        </p:attrNameLst>
                                      </p:cBhvr>
                                      <p:tavLst>
                                        <p:tav tm="0">
                                          <p:val>
                                            <p:strVal val="#ppt_x+#ppt_w/2"/>
                                          </p:val>
                                        </p:tav>
                                        <p:tav tm="100000">
                                          <p:val>
                                            <p:strVal val="#ppt_x"/>
                                          </p:val>
                                        </p:tav>
                                      </p:tavLst>
                                    </p:anim>
                                    <p:anim calcmode="lin" valueType="num">
                                      <p:cBhvr>
                                        <p:cTn id="8" dur="14000" fill="hold"/>
                                        <p:tgtEl>
                                          <p:spTgt spid="6"/>
                                        </p:tgtEl>
                                        <p:attrNameLst>
                                          <p:attrName>ppt_y</p:attrName>
                                        </p:attrNameLst>
                                      </p:cBhvr>
                                      <p:tavLst>
                                        <p:tav tm="0">
                                          <p:val>
                                            <p:strVal val="#ppt_y"/>
                                          </p:val>
                                        </p:tav>
                                        <p:tav tm="100000">
                                          <p:val>
                                            <p:strVal val="#ppt_y"/>
                                          </p:val>
                                        </p:tav>
                                      </p:tavLst>
                                    </p:anim>
                                    <p:anim calcmode="lin" valueType="num">
                                      <p:cBhvr>
                                        <p:cTn id="9" dur="14000" fill="hold"/>
                                        <p:tgtEl>
                                          <p:spTgt spid="6"/>
                                        </p:tgtEl>
                                        <p:attrNameLst>
                                          <p:attrName>ppt_w</p:attrName>
                                        </p:attrNameLst>
                                      </p:cBhvr>
                                      <p:tavLst>
                                        <p:tav tm="0">
                                          <p:val>
                                            <p:fltVal val="0"/>
                                          </p:val>
                                        </p:tav>
                                        <p:tav tm="100000">
                                          <p:val>
                                            <p:strVal val="#ppt_w"/>
                                          </p:val>
                                        </p:tav>
                                      </p:tavLst>
                                    </p:anim>
                                    <p:anim calcmode="lin" valueType="num">
                                      <p:cBhvr>
                                        <p:cTn id="10" dur="14000" fill="hold"/>
                                        <p:tgtEl>
                                          <p:spTgt spid="6"/>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80"/>
                                        <p:tgtEl>
                                          <p:spTgt spid="3"/>
                                        </p:tgtEl>
                                      </p:cBhvr>
                                    </p:animEffect>
                                  </p:childTnLst>
                                </p:cTn>
                              </p:par>
                            </p:childTnLst>
                          </p:cTn>
                        </p:par>
                        <p:par>
                          <p:cTn id="14" fill="hold">
                            <p:stCondLst>
                              <p:cond delay="15604"/>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180"/>
                                        <p:tgtEl>
                                          <p:spTgt spid="5"/>
                                        </p:tgtEl>
                                      </p:cBhvr>
                                    </p:animEffect>
                                  </p:childTnLst>
                                </p:cTn>
                              </p:par>
                            </p:childTnLst>
                          </p:cTn>
                        </p:par>
                        <p:par>
                          <p:cTn id="18" fill="hold">
                            <p:stCondLst>
                              <p:cond delay="28640"/>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180"/>
                                        <p:tgtEl>
                                          <p:spTgt spid="8"/>
                                        </p:tgtEl>
                                      </p:cBhvr>
                                    </p:animEffect>
                                  </p:childTnLst>
                                </p:cTn>
                              </p:par>
                            </p:childTnLst>
                          </p:cTn>
                        </p:par>
                        <p:par>
                          <p:cTn id="22" fill="hold">
                            <p:stCondLst>
                              <p:cond delay="43446"/>
                            </p:stCondLst>
                            <p:childTnLst>
                              <p:par>
                                <p:cTn id="23" presetID="1" presetClass="entr" presetSubtype="0" fill="hold" grpId="0" nodeType="afterEffect">
                                  <p:stCondLst>
                                    <p:cond delay="200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A55997E-7916-4288-BD7B-8A401127996F}"/>
              </a:ext>
            </a:extLst>
          </p:cNvPr>
          <p:cNvSpPr/>
          <p:nvPr/>
        </p:nvSpPr>
        <p:spPr>
          <a:xfrm>
            <a:off x="3808719" y="533526"/>
            <a:ext cx="4240263" cy="400110"/>
          </a:xfrm>
          <a:prstGeom prst="rect">
            <a:avLst/>
          </a:prstGeom>
        </p:spPr>
        <p:txBody>
          <a:bodyPr wrap="none" numCol="1">
            <a:spAutoFit/>
          </a:bodyPr>
          <a:lstStyle/>
          <a:p>
            <a:pPr algn="ctr">
              <a:lnSpc>
                <a:spcPts val="2400"/>
              </a:lnSpc>
            </a:pPr>
            <a:r>
              <a:rPr lang="es-ES" sz="6000" b="1" kern="0" dirty="0">
                <a:ln>
                  <a:solidFill>
                    <a:srgbClr val="FFFF00"/>
                  </a:solidFill>
                </a:ln>
                <a:solidFill>
                  <a:srgbClr val="C00000"/>
                </a:solidFill>
                <a:latin typeface="Algerian" panose="04020705040A02060702" pitchFamily="82" charset="0"/>
                <a:cs typeface="Arial"/>
              </a:rPr>
              <a:t>Biografía</a:t>
            </a:r>
            <a:endParaRPr lang="es-MX" sz="6000" b="1" kern="0" dirty="0">
              <a:ln>
                <a:solidFill>
                  <a:srgbClr val="FFFF00"/>
                </a:solidFill>
              </a:ln>
              <a:solidFill>
                <a:srgbClr val="C00000"/>
              </a:solidFill>
              <a:latin typeface="Algerian" panose="04020705040A02060702" pitchFamily="82" charset="0"/>
              <a:cs typeface="Arial"/>
            </a:endParaRPr>
          </a:p>
        </p:txBody>
      </p:sp>
      <p:sp>
        <p:nvSpPr>
          <p:cNvPr id="4" name="Rectángulo 3">
            <a:extLst>
              <a:ext uri="{FF2B5EF4-FFF2-40B4-BE49-F238E27FC236}">
                <a16:creationId xmlns:a16="http://schemas.microsoft.com/office/drawing/2014/main" id="{BF60C18C-6A71-4F1C-8CA9-B3F42A0ED88D}"/>
              </a:ext>
            </a:extLst>
          </p:cNvPr>
          <p:cNvSpPr/>
          <p:nvPr/>
        </p:nvSpPr>
        <p:spPr>
          <a:xfrm>
            <a:off x="7536426" y="1285696"/>
            <a:ext cx="4655573" cy="104644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Como la mayoría de los pilotos profesionales del automovilismo de velocidad, </a:t>
            </a:r>
          </a:p>
          <a:p>
            <a:pPr algn="ctr">
              <a:lnSpc>
                <a:spcPts val="2400"/>
              </a:lnSpc>
            </a:pP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Häkkinen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se formó como piloto en karting.</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6" name="Imagen 5" descr="Imagen que contiene persona, niño, joven, motocicleta&#10;&#10;Descripción generada con confianza muy alta">
            <a:extLst>
              <a:ext uri="{FF2B5EF4-FFF2-40B4-BE49-F238E27FC236}">
                <a16:creationId xmlns:a16="http://schemas.microsoft.com/office/drawing/2014/main" id="{DEB572D8-7C0B-4A06-8D3D-AD59CD5B61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198" y="1386352"/>
            <a:ext cx="7288433" cy="4852014"/>
          </a:xfrm>
          <a:prstGeom prst="rect">
            <a:avLst/>
          </a:prstGeom>
          <a:solidFill>
            <a:srgbClr val="FFFFFF">
              <a:shade val="85000"/>
            </a:srgbClr>
          </a:solidFill>
          <a:ln w="190500" cap="sq">
            <a:solidFill>
              <a:schemeClr val="accent6">
                <a:lumMod val="60000"/>
                <a:lumOff val="40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Rectángulo 6">
            <a:extLst>
              <a:ext uri="{FF2B5EF4-FFF2-40B4-BE49-F238E27FC236}">
                <a16:creationId xmlns:a16="http://schemas.microsoft.com/office/drawing/2014/main" id="{0D41AD97-F069-4CBB-8FF0-D16962963746}"/>
              </a:ext>
            </a:extLst>
          </p:cNvPr>
          <p:cNvSpPr/>
          <p:nvPr/>
        </p:nvSpPr>
        <p:spPr>
          <a:xfrm>
            <a:off x="7718631" y="2554053"/>
            <a:ext cx="4473368" cy="1354217"/>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Debutó a la edad de cinco años,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y ganó una sucesión de campeonatos regionales y nacionales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antes de ingresar en monoplazas.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7D5FD04-0667-41D3-BC45-6EB0C7E6E5C3}"/>
              </a:ext>
            </a:extLst>
          </p:cNvPr>
          <p:cNvSpPr/>
          <p:nvPr/>
        </p:nvSpPr>
        <p:spPr>
          <a:xfrm>
            <a:off x="7860890" y="4117382"/>
            <a:ext cx="4331109" cy="104644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Luego ganó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la Fórmula Opel Euro series de 1988  y la Fórmula 3 Británica de 1990.</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1304A5E2-F3FE-4A45-81E4-4E95A15CF69E}"/>
              </a:ext>
            </a:extLst>
          </p:cNvPr>
          <p:cNvSpPr/>
          <p:nvPr/>
        </p:nvSpPr>
        <p:spPr>
          <a:xfrm>
            <a:off x="8048982" y="5459489"/>
            <a:ext cx="4143018" cy="1046440"/>
          </a:xfrm>
          <a:prstGeom prst="rect">
            <a:avLst/>
          </a:prstGeom>
        </p:spPr>
        <p:txBody>
          <a:bodyPr wrap="square">
            <a:spAutoFit/>
          </a:bodyPr>
          <a:lstStyle/>
          <a:p>
            <a:pPr algn="ctr">
              <a:lnSpc>
                <a:spcPts val="2400"/>
              </a:lnSpc>
            </a:pP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Häkkinen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se unió al equipo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Fórmula 1  Lotus en 1991,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año en que puntuó en una sola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BFD02724-2EBE-4E58-824E-F4D804451495}"/>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4281033222"/>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4100"/>
                            </p:stCondLst>
                            <p:childTnLst>
                              <p:par>
                                <p:cTn id="9" presetID="2" presetClass="entr" presetSubtype="8" fill="hold" nodeType="afterEffect">
                                  <p:stCondLst>
                                    <p:cond delay="10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2000" fill="hold"/>
                                        <p:tgtEl>
                                          <p:spTgt spid="6"/>
                                        </p:tgtEl>
                                        <p:attrNameLst>
                                          <p:attrName>ppt_x</p:attrName>
                                        </p:attrNameLst>
                                      </p:cBhvr>
                                      <p:tavLst>
                                        <p:tav tm="0">
                                          <p:val>
                                            <p:strVal val="0-#ppt_w/2"/>
                                          </p:val>
                                        </p:tav>
                                        <p:tav tm="100000">
                                          <p:val>
                                            <p:strVal val="#ppt_x"/>
                                          </p:val>
                                        </p:tav>
                                      </p:tavLst>
                                    </p:anim>
                                    <p:anim calcmode="lin" valueType="num">
                                      <p:cBhvr additive="base">
                                        <p:cTn id="12" dur="12000" fill="hold"/>
                                        <p:tgtEl>
                                          <p:spTgt spid="6"/>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1808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80"/>
                                        <p:tgtEl>
                                          <p:spTgt spid="7"/>
                                        </p:tgtEl>
                                      </p:cBhvr>
                                    </p:animEffect>
                                  </p:childTnLst>
                                </p:cTn>
                              </p:par>
                            </p:childTnLst>
                          </p:cTn>
                        </p:par>
                        <p:par>
                          <p:cTn id="20" fill="hold">
                            <p:stCondLst>
                              <p:cond delay="3229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80"/>
                                        <p:tgtEl>
                                          <p:spTgt spid="8"/>
                                        </p:tgtEl>
                                      </p:cBhvr>
                                    </p:animEffect>
                                  </p:childTnLst>
                                </p:cTn>
                              </p:par>
                            </p:childTnLst>
                          </p:cTn>
                        </p:par>
                        <p:par>
                          <p:cTn id="24" fill="hold">
                            <p:stCondLst>
                              <p:cond delay="4202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52940"/>
                            </p:stCondLst>
                            <p:childTnLst>
                              <p:par>
                                <p:cTn id="29" presetID="1" presetClass="entr" presetSubtype="0" fill="hold" grpId="0" nodeType="afterEffect">
                                  <p:stCondLst>
                                    <p:cond delay="200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exterior, carretera, montaña, cielo&#10;&#10;Descripción generada con confianza muy alta">
            <a:extLst>
              <a:ext uri="{FF2B5EF4-FFF2-40B4-BE49-F238E27FC236}">
                <a16:creationId xmlns:a16="http://schemas.microsoft.com/office/drawing/2014/main" id="{8EA0D2DD-1454-41EA-BF10-AC5C9461F5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9331" y="995218"/>
            <a:ext cx="7855976" cy="460556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ángulo 2">
            <a:extLst>
              <a:ext uri="{FF2B5EF4-FFF2-40B4-BE49-F238E27FC236}">
                <a16:creationId xmlns:a16="http://schemas.microsoft.com/office/drawing/2014/main" id="{EA55997E-7916-4288-BD7B-8A401127996F}"/>
              </a:ext>
            </a:extLst>
          </p:cNvPr>
          <p:cNvSpPr/>
          <p:nvPr/>
        </p:nvSpPr>
        <p:spPr>
          <a:xfrm>
            <a:off x="-1" y="91078"/>
            <a:ext cx="12192000" cy="40011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1992  sumó en seis fechas, con lo cual finalizó octavo en el campeonato de pilotos.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0AE13076-FCD5-492C-9991-BB7D59BCDE29}"/>
              </a:ext>
            </a:extLst>
          </p:cNvPr>
          <p:cNvSpPr/>
          <p:nvPr/>
        </p:nvSpPr>
        <p:spPr>
          <a:xfrm>
            <a:off x="-2" y="622018"/>
            <a:ext cx="12192001" cy="738664"/>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1993  llega a la escudería McLaren de la mano de su patrón Ron Dennis,</a:t>
            </a:r>
            <a:r>
              <a:rPr lang="es-ES" sz="2800" b="1" baseline="30000" dirty="0">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siendo probador de la escudería durante el primer año.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0C58852-7EC5-4B95-911A-B4F17B752A3F}"/>
              </a:ext>
            </a:extLst>
          </p:cNvPr>
          <p:cNvSpPr/>
          <p:nvPr/>
        </p:nvSpPr>
        <p:spPr>
          <a:xfrm>
            <a:off x="-2" y="1403683"/>
            <a:ext cx="4822725" cy="1631216"/>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Tras el retorno de Michael Andretti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a la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Cart</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luego de un año decepcionante, Mika accedió a la titularidad del equipo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para las tres fechas finales,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compartiendo equipo con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Ayrton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Senna.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3C8507F4-6003-41B4-ACF6-EE10A1C22876}"/>
              </a:ext>
            </a:extLst>
          </p:cNvPr>
          <p:cNvSpPr/>
          <p:nvPr/>
        </p:nvSpPr>
        <p:spPr>
          <a:xfrm>
            <a:off x="-2" y="3188244"/>
            <a:ext cx="4321279" cy="40011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Japón cosechó su primer podio.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6F67B8A-9E2F-448A-A709-51E275D5E8CF}"/>
              </a:ext>
            </a:extLst>
          </p:cNvPr>
          <p:cNvSpPr/>
          <p:nvPr/>
        </p:nvSpPr>
        <p:spPr>
          <a:xfrm>
            <a:off x="-2" y="3792927"/>
            <a:ext cx="4026311" cy="738664"/>
          </a:xfrm>
          <a:prstGeom prst="rect">
            <a:avLst/>
          </a:prstGeom>
        </p:spPr>
        <p:txBody>
          <a:bodyPr wrap="square">
            <a:spAutoFit/>
          </a:bodyPr>
          <a:lstStyle/>
          <a:p>
            <a:pPr algn="ctr">
              <a:lnSpc>
                <a:spcPts val="2400"/>
              </a:lnSpc>
            </a:pP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Häkkinen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permaneció como titular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McLaren en 1994.</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8FAE73C-2702-4AA9-94A2-7CADF7588C58}"/>
              </a:ext>
            </a:extLst>
          </p:cNvPr>
          <p:cNvSpPr/>
          <p:nvPr/>
        </p:nvSpPr>
        <p:spPr>
          <a:xfrm>
            <a:off x="-1" y="4692571"/>
            <a:ext cx="3849332" cy="707886"/>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Logró seis podios que  lo colocaron cuarto en el campeonato.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5A1D67B3-D26B-47C2-A98D-F249EC995B77}"/>
              </a:ext>
            </a:extLst>
          </p:cNvPr>
          <p:cNvSpPr/>
          <p:nvPr/>
        </p:nvSpPr>
        <p:spPr>
          <a:xfrm>
            <a:off x="-1" y="5547983"/>
            <a:ext cx="8610602" cy="40011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El equipo inició su etapa con Mercedes-Benz como proveedor de motores en 1995.</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E3F3E529-6E9A-4A31-877F-FDC04EE4F429}"/>
              </a:ext>
            </a:extLst>
          </p:cNvPr>
          <p:cNvSpPr/>
          <p:nvPr/>
        </p:nvSpPr>
        <p:spPr>
          <a:xfrm>
            <a:off x="-2" y="6123169"/>
            <a:ext cx="12192001" cy="738664"/>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El finlandés sumó dos podios y puntuó en otras dos carreras, aunque padeciendo numerosos abandonos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como en temporadas anteriores, de modo que quedó séptimo en el clasificador final.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CFCB0467-3198-4AD8-B572-6BD9A0C10392}"/>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240528991"/>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2750" fill="hold"/>
                                        <p:tgtEl>
                                          <p:spTgt spid="9"/>
                                        </p:tgtEl>
                                        <p:attrNameLst>
                                          <p:attrName>ppt_x</p:attrName>
                                        </p:attrNameLst>
                                      </p:cBhvr>
                                      <p:tavLst>
                                        <p:tav tm="0">
                                          <p:val>
                                            <p:strVal val="1+#ppt_w/2"/>
                                          </p:val>
                                        </p:tav>
                                        <p:tav tm="100000">
                                          <p:val>
                                            <p:strVal val="#ppt_x"/>
                                          </p:val>
                                        </p:tav>
                                      </p:tavLst>
                                    </p:anim>
                                    <p:anim calcmode="lin" valueType="num">
                                      <p:cBhvr additive="base">
                                        <p:cTn id="8" dur="22750" fill="hold"/>
                                        <p:tgtEl>
                                          <p:spTgt spid="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par>
                                <p:cTn id="12" presetID="10" presetClass="entr" presetSubtype="0" fill="hold" grpId="0" nodeType="withEffect">
                                  <p:stCondLst>
                                    <p:cond delay="1075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80"/>
                                        <p:tgtEl>
                                          <p:spTgt spid="4"/>
                                        </p:tgtEl>
                                      </p:cBhvr>
                                    </p:animEffect>
                                  </p:childTnLst>
                                </p:cTn>
                              </p:par>
                            </p:childTnLst>
                          </p:cTn>
                        </p:par>
                        <p:par>
                          <p:cTn id="15" fill="hold">
                            <p:stCondLst>
                              <p:cond delay="24202"/>
                            </p:stCondLst>
                            <p:childTnLst>
                              <p:par>
                                <p:cTn id="16" presetID="10" presetClass="entr" presetSubtype="0" fill="hold" grpId="0" nodeType="afterEffect">
                                  <p:stCondLst>
                                    <p:cond delay="1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80"/>
                                        <p:tgtEl>
                                          <p:spTgt spid="5"/>
                                        </p:tgtEl>
                                      </p:cBhvr>
                                    </p:animEffect>
                                  </p:childTnLst>
                                </p:cTn>
                              </p:par>
                            </p:childTnLst>
                          </p:cTn>
                        </p:par>
                        <p:par>
                          <p:cTn id="19" fill="hold">
                            <p:stCondLst>
                              <p:cond delay="45172"/>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180"/>
                                        <p:tgtEl>
                                          <p:spTgt spid="6"/>
                                        </p:tgtEl>
                                      </p:cBhvr>
                                    </p:animEffect>
                                  </p:childTnLst>
                                </p:cTn>
                              </p:par>
                            </p:childTnLst>
                          </p:cTn>
                        </p:par>
                        <p:par>
                          <p:cTn id="23" fill="hold">
                            <p:stCondLst>
                              <p:cond delay="50538"/>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180"/>
                                        <p:tgtEl>
                                          <p:spTgt spid="7"/>
                                        </p:tgtEl>
                                      </p:cBhvr>
                                    </p:animEffect>
                                  </p:childTnLst>
                                </p:cTn>
                              </p:par>
                            </p:childTnLst>
                          </p:cTn>
                        </p:par>
                        <p:par>
                          <p:cTn id="27" fill="hold">
                            <p:stCondLst>
                              <p:cond delay="57910"/>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80"/>
                                        <p:tgtEl>
                                          <p:spTgt spid="10"/>
                                        </p:tgtEl>
                                      </p:cBhvr>
                                    </p:animEffect>
                                  </p:childTnLst>
                                </p:cTn>
                              </p:par>
                            </p:childTnLst>
                          </p:cTn>
                        </p:par>
                        <p:par>
                          <p:cTn id="31" fill="hold">
                            <p:stCondLst>
                              <p:cond delay="65872"/>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180"/>
                                        <p:tgtEl>
                                          <p:spTgt spid="11"/>
                                        </p:tgtEl>
                                      </p:cBhvr>
                                    </p:animEffect>
                                  </p:childTnLst>
                                </p:cTn>
                              </p:par>
                            </p:childTnLst>
                          </p:cTn>
                        </p:par>
                        <p:par>
                          <p:cTn id="35" fill="hold">
                            <p:stCondLst>
                              <p:cond delay="75722"/>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2"/>
                                        </p:tgtEl>
                                        <p:attrNameLst>
                                          <p:attrName>style.visibility</p:attrName>
                                        </p:attrNameLst>
                                      </p:cBhvr>
                                      <p:to>
                                        <p:strVal val="visible"/>
                                      </p:to>
                                    </p:set>
                                    <p:animEffect transition="in" filter="fade">
                                      <p:cBhvr>
                                        <p:cTn id="38" dur="1180"/>
                                        <p:tgtEl>
                                          <p:spTgt spid="12"/>
                                        </p:tgtEl>
                                      </p:cBhvr>
                                    </p:animEffect>
                                  </p:childTnLst>
                                </p:cTn>
                              </p:par>
                            </p:childTnLst>
                          </p:cTn>
                        </p:par>
                        <p:par>
                          <p:cTn id="39" fill="hold">
                            <p:stCondLst>
                              <p:cond delay="95956"/>
                            </p:stCondLst>
                            <p:childTnLst>
                              <p:par>
                                <p:cTn id="40" presetID="1" presetClass="entr" presetSubtype="0" fill="hold" grpId="0" nodeType="afterEffect">
                                  <p:stCondLst>
                                    <p:cond delay="2000"/>
                                  </p:stCondLst>
                                  <p:childTnLst>
                                    <p:set>
                                      <p:cBhvr>
                                        <p:cTn id="4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0" grpId="0"/>
      <p:bldP spid="11"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2E7C8A3D-F27C-4029-9DBE-EC902AE6820D}"/>
              </a:ext>
            </a:extLst>
          </p:cNvPr>
          <p:cNvSpPr/>
          <p:nvPr/>
        </p:nvSpPr>
        <p:spPr>
          <a:xfrm>
            <a:off x="-2" y="91078"/>
            <a:ext cx="12192001" cy="707886"/>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El finlandés sumó dos podios y puntuó en otras dos carreras, aunque padeciendo numerosos abandonos como en temporadas anteriores, de modo que quedó séptimo en el clasificador final.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1D51B218-3BEB-43B7-8C49-53327A9AEC5E}"/>
              </a:ext>
            </a:extLst>
          </p:cNvPr>
          <p:cNvSpPr/>
          <p:nvPr/>
        </p:nvSpPr>
        <p:spPr>
          <a:xfrm>
            <a:off x="-2" y="931738"/>
            <a:ext cx="12192001" cy="707886"/>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el transcurso de una sesión de entrenamientos para el  Gran Premio de Australia en el circuito callejero de Adelaida, su automóvil reventó una rueda que le hizo impactar frontalmente contra un muro.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5C085B8-EE35-49A1-987C-1E39CA8B2E08}"/>
              </a:ext>
            </a:extLst>
          </p:cNvPr>
          <p:cNvSpPr/>
          <p:nvPr/>
        </p:nvSpPr>
        <p:spPr>
          <a:xfrm>
            <a:off x="8113225" y="1860887"/>
            <a:ext cx="4078774" cy="104644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Las asistencias sanitarias tuvieron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que practicarle una traqueotomía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emergencia salvándole la vida.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8" name="Imagen 7" descr="Imagen que contiene exterior, suelo&#10;&#10;Descripción generada con confianza muy alta">
            <a:extLst>
              <a:ext uri="{FF2B5EF4-FFF2-40B4-BE49-F238E27FC236}">
                <a16:creationId xmlns:a16="http://schemas.microsoft.com/office/drawing/2014/main" id="{CE179C1E-1ED0-4AC6-B6C9-8B1B4F0BBC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77" y="1687512"/>
            <a:ext cx="7772400" cy="4948428"/>
          </a:xfrm>
          <a:prstGeom prst="roundRect">
            <a:avLst>
              <a:gd name="adj" fmla="val 11111"/>
            </a:avLst>
          </a:prstGeom>
          <a:ln w="190500" cap="rnd">
            <a:solidFill>
              <a:schemeClr val="accent4">
                <a:lumMod val="50000"/>
              </a:schemeClr>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9" name="Rectángulo 8">
            <a:extLst>
              <a:ext uri="{FF2B5EF4-FFF2-40B4-BE49-F238E27FC236}">
                <a16:creationId xmlns:a16="http://schemas.microsoft.com/office/drawing/2014/main" id="{C12F1D8E-2AF8-4EE3-8CCE-7AC4B3D3A771}"/>
              </a:ext>
            </a:extLst>
          </p:cNvPr>
          <p:cNvSpPr/>
          <p:nvPr/>
        </p:nvSpPr>
        <p:spPr>
          <a:xfrm>
            <a:off x="7978877" y="3099745"/>
            <a:ext cx="4213123" cy="1661993"/>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Tras recuperarse del coma en el que entró, volvió a los circuitos más combativo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que nunca, forjando al mismo tiempo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una excelente relación afectiva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con su patrón, Ron Dennis.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8EA6D1F4-0271-4EA5-81E3-80C7A4A30A70}"/>
              </a:ext>
            </a:extLst>
          </p:cNvPr>
          <p:cNvSpPr/>
          <p:nvPr/>
        </p:nvSpPr>
        <p:spPr>
          <a:xfrm>
            <a:off x="7978877" y="4958042"/>
            <a:ext cx="4213122" cy="1661993"/>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1996,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el finlandés consiguió cuatro podios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y finalizó en zona de puntos en la mayoría de las carreras, con lo cual alcanzó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la quinta colocación final.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AA50A1AA-9439-48B7-AD13-536807C8C7C0}"/>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384822937"/>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80"/>
                                        <p:tgtEl>
                                          <p:spTgt spid="4"/>
                                        </p:tgtEl>
                                      </p:cBhvr>
                                    </p:animEffect>
                                  </p:childTnLst>
                                </p:cTn>
                              </p:par>
                            </p:childTnLst>
                          </p:cTn>
                        </p:par>
                        <p:par>
                          <p:cTn id="8" fill="hold">
                            <p:stCondLst>
                              <p:cond delay="19734"/>
                            </p:stCondLst>
                            <p:childTnLst>
                              <p:par>
                                <p:cTn id="9" presetID="8" presetClass="entr" presetSubtype="3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diamond(out)">
                                      <p:cBhvr>
                                        <p:cTn id="11" dur="20000"/>
                                        <p:tgtEl>
                                          <p:spTgt spid="8"/>
                                        </p:tgtEl>
                                      </p:cBhvr>
                                    </p:animEffect>
                                  </p:childTnLst>
                                </p:cTn>
                              </p:par>
                              <p:par>
                                <p:cTn id="12" presetID="10" presetClass="entr" presetSubtype="0" fill="hold" grpId="0" nodeType="with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80"/>
                                        <p:tgtEl>
                                          <p:spTgt spid="5"/>
                                        </p:tgtEl>
                                      </p:cBhvr>
                                    </p:animEffect>
                                  </p:childTnLst>
                                </p:cTn>
                              </p:par>
                            </p:childTnLst>
                          </p:cTn>
                        </p:par>
                        <p:par>
                          <p:cTn id="15" fill="hold">
                            <p:stCondLst>
                              <p:cond delay="40620"/>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180"/>
                                        <p:tgtEl>
                                          <p:spTgt spid="6"/>
                                        </p:tgtEl>
                                      </p:cBhvr>
                                    </p:animEffect>
                                  </p:childTnLst>
                                </p:cTn>
                              </p:par>
                            </p:childTnLst>
                          </p:cTn>
                        </p:par>
                        <p:par>
                          <p:cTn id="19" fill="hold">
                            <p:stCondLst>
                              <p:cond delay="53302"/>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180"/>
                                        <p:tgtEl>
                                          <p:spTgt spid="9"/>
                                        </p:tgtEl>
                                      </p:cBhvr>
                                    </p:animEffect>
                                  </p:childTnLst>
                                </p:cTn>
                              </p:par>
                            </p:childTnLst>
                          </p:cTn>
                        </p:par>
                        <p:par>
                          <p:cTn id="23" fill="hold">
                            <p:stCondLst>
                              <p:cond delay="72592"/>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11"/>
                                        </p:tgtEl>
                                        <p:attrNameLst>
                                          <p:attrName>style.visibility</p:attrName>
                                        </p:attrNameLst>
                                      </p:cBhvr>
                                      <p:to>
                                        <p:strVal val="visible"/>
                                      </p:to>
                                    </p:set>
                                    <p:animEffect transition="in" filter="fade">
                                      <p:cBhvr>
                                        <p:cTn id="26" dur="1180"/>
                                        <p:tgtEl>
                                          <p:spTgt spid="11"/>
                                        </p:tgtEl>
                                      </p:cBhvr>
                                    </p:animEffect>
                                  </p:childTnLst>
                                </p:cTn>
                              </p:par>
                            </p:childTnLst>
                          </p:cTn>
                        </p:par>
                        <p:par>
                          <p:cTn id="27" fill="hold">
                            <p:stCondLst>
                              <p:cond delay="89640"/>
                            </p:stCondLst>
                            <p:childTnLst>
                              <p:par>
                                <p:cTn id="28" presetID="1" presetClass="entr" presetSubtype="0" fill="hold" grpId="0" nodeType="afterEffect">
                                  <p:stCondLst>
                                    <p:cond delay="2000"/>
                                  </p:stCondLst>
                                  <p:childTnLst>
                                    <p:set>
                                      <p:cBhvr>
                                        <p:cTn id="29"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9"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pic>
        <p:nvPicPr>
          <p:cNvPr id="7" name="Imagen 6" descr="Imagen que contiene hierba, carretera, exterior, camión&#10;&#10;Descripción generada con confianza muy alta">
            <a:extLst>
              <a:ext uri="{FF2B5EF4-FFF2-40B4-BE49-F238E27FC236}">
                <a16:creationId xmlns:a16="http://schemas.microsoft.com/office/drawing/2014/main" id="{86544A2C-39B7-426C-BEB9-26311F3C13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1286588"/>
            <a:ext cx="7620000" cy="4286250"/>
          </a:xfrm>
          <a:prstGeom prst="rect">
            <a:avLst/>
          </a:prstGeom>
          <a:effectLst>
            <a:softEdge rad="317500"/>
          </a:effectLst>
        </p:spPr>
      </p:pic>
      <p:sp>
        <p:nvSpPr>
          <p:cNvPr id="3" name="Rectángulo 2">
            <a:extLst>
              <a:ext uri="{FF2B5EF4-FFF2-40B4-BE49-F238E27FC236}">
                <a16:creationId xmlns:a16="http://schemas.microsoft.com/office/drawing/2014/main" id="{EA55997E-7916-4288-BD7B-8A401127996F}"/>
              </a:ext>
            </a:extLst>
          </p:cNvPr>
          <p:cNvSpPr/>
          <p:nvPr/>
        </p:nvSpPr>
        <p:spPr>
          <a:xfrm>
            <a:off x="-1" y="91078"/>
            <a:ext cx="11857704" cy="738664"/>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El piloto logró su primera victorias en Fórmula 1  en la fecha final, el Gran Premio de Europa,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luego de que el campeón Jacques Villeneuve se dejara rebasar por los dos McLaren en la última vuelta.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B28933D-4761-466B-A238-7B8FC053F268}"/>
              </a:ext>
            </a:extLst>
          </p:cNvPr>
          <p:cNvSpPr/>
          <p:nvPr/>
        </p:nvSpPr>
        <p:spPr>
          <a:xfrm>
            <a:off x="-2" y="857997"/>
            <a:ext cx="12192001" cy="40011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Con tres podios y siete carreras en puntos, resultó sexto en el campeonato.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D0DF96A7-A463-415F-A83C-B81F83FA7029}"/>
              </a:ext>
            </a:extLst>
          </p:cNvPr>
          <p:cNvSpPr/>
          <p:nvPr/>
        </p:nvSpPr>
        <p:spPr>
          <a:xfrm>
            <a:off x="-1" y="1344690"/>
            <a:ext cx="4572002" cy="1323439"/>
          </a:xfrm>
          <a:prstGeom prst="rect">
            <a:avLst/>
          </a:prstGeom>
        </p:spPr>
        <p:txBody>
          <a:bodyPr wrap="square">
            <a:spAutoFit/>
          </a:bodyPr>
          <a:lstStyle/>
          <a:p>
            <a:pPr algn="ctr">
              <a:lnSpc>
                <a:spcPts val="2400"/>
              </a:lnSpc>
            </a:pP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Häkkinen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acumuló ocho victorias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y once podios en 1998, a los mandos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un McLaren-Mercedes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superior a las Ferrari y Williams.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F36E9AD5-D082-4FB5-AE44-5071A2214D12}"/>
              </a:ext>
            </a:extLst>
          </p:cNvPr>
          <p:cNvSpPr/>
          <p:nvPr/>
        </p:nvSpPr>
        <p:spPr>
          <a:xfrm>
            <a:off x="0" y="2804777"/>
            <a:ext cx="4822724" cy="1354217"/>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la última fecha del campeonato en Japón,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Michael Schumacher remontó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desde el fondo de la parrilla hasta el tercer puesto, pero abandonó por rotura de neumático.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D0D87E9-A786-4128-9588-0F49E97F7B78}"/>
              </a:ext>
            </a:extLst>
          </p:cNvPr>
          <p:cNvSpPr/>
          <p:nvPr/>
        </p:nvSpPr>
        <p:spPr>
          <a:xfrm>
            <a:off x="-1" y="4323868"/>
            <a:ext cx="4822724" cy="104644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No obstante, el finlandés venció en la carrera, lo que le bastó para proclamarse Campeón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Pilotos de Fórmula 1  frente al alemán.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4BED251-7F64-494A-AA13-34D84E0D805A}"/>
              </a:ext>
            </a:extLst>
          </p:cNvPr>
          <p:cNvSpPr/>
          <p:nvPr/>
        </p:nvSpPr>
        <p:spPr>
          <a:xfrm>
            <a:off x="-2" y="5474242"/>
            <a:ext cx="12192001" cy="707886"/>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1999, sumó cinco victorias y nueve podios, de modo que superó por dos puntos a Eddie Irvine, rival de Ferrari ante una lesión de Schumacher a mitad de temporada, y obtuvo su segundo título consecutivo.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07F726AE-A94E-4E69-94A3-626A1D0F392C}"/>
              </a:ext>
            </a:extLst>
          </p:cNvPr>
          <p:cNvSpPr/>
          <p:nvPr/>
        </p:nvSpPr>
        <p:spPr>
          <a:xfrm>
            <a:off x="-2" y="6329650"/>
            <a:ext cx="12192001" cy="400110"/>
          </a:xfrm>
          <a:prstGeom prst="rect">
            <a:avLst/>
          </a:prstGeom>
        </p:spPr>
        <p:txBody>
          <a:bodyPr wrap="square">
            <a:spAutoFit/>
          </a:bodyPr>
          <a:lstStyle/>
          <a:p>
            <a:pPr algn="ctr">
              <a:lnSpc>
                <a:spcPts val="2400"/>
              </a:lnSpc>
            </a:pP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Häkkinen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volvió a enfrentarse a la Ferrari de Michael Schumacher en 2000.</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19EE65B6-98B3-495B-A691-7D7F6753C48F}"/>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502047239"/>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9000" fill="hold"/>
                                        <p:tgtEl>
                                          <p:spTgt spid="7"/>
                                        </p:tgtEl>
                                        <p:attrNameLst>
                                          <p:attrName>ppt_x</p:attrName>
                                        </p:attrNameLst>
                                      </p:cBhvr>
                                      <p:tavLst>
                                        <p:tav tm="0">
                                          <p:val>
                                            <p:strVal val="1+#ppt_w/2"/>
                                          </p:val>
                                        </p:tav>
                                        <p:tav tm="100000">
                                          <p:val>
                                            <p:strVal val="#ppt_x"/>
                                          </p:val>
                                        </p:tav>
                                      </p:tavLst>
                                    </p:anim>
                                    <p:anim calcmode="lin" valueType="num">
                                      <p:cBhvr additive="base">
                                        <p:cTn id="8" dur="190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2056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3005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80"/>
                                        <p:tgtEl>
                                          <p:spTgt spid="5"/>
                                        </p:tgtEl>
                                      </p:cBhvr>
                                    </p:animEffect>
                                  </p:childTnLst>
                                </p:cTn>
                              </p:par>
                            </p:childTnLst>
                          </p:cTn>
                        </p:par>
                        <p:par>
                          <p:cTn id="20" fill="hold">
                            <p:stCondLst>
                              <p:cond delay="4450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80"/>
                                        <p:tgtEl>
                                          <p:spTgt spid="8"/>
                                        </p:tgtEl>
                                      </p:cBhvr>
                                    </p:animEffect>
                                  </p:childTnLst>
                                </p:cTn>
                              </p:par>
                            </p:childTnLst>
                          </p:cTn>
                        </p:par>
                        <p:par>
                          <p:cTn id="24" fill="hold">
                            <p:stCondLst>
                              <p:cond delay="62736"/>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80"/>
                                        <p:tgtEl>
                                          <p:spTgt spid="9"/>
                                        </p:tgtEl>
                                      </p:cBhvr>
                                    </p:animEffect>
                                  </p:childTnLst>
                                </p:cTn>
                              </p:par>
                            </p:childTnLst>
                          </p:cTn>
                        </p:par>
                        <p:par>
                          <p:cTn id="28" fill="hold">
                            <p:stCondLst>
                              <p:cond delay="77542"/>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80"/>
                                        <p:tgtEl>
                                          <p:spTgt spid="10"/>
                                        </p:tgtEl>
                                      </p:cBhvr>
                                    </p:animEffect>
                                  </p:childTnLst>
                                </p:cTn>
                              </p:par>
                            </p:childTnLst>
                          </p:cTn>
                        </p:par>
                        <p:par>
                          <p:cTn id="32" fill="hold">
                            <p:stCondLst>
                              <p:cond delay="99546"/>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80"/>
                                        <p:tgtEl>
                                          <p:spTgt spid="11"/>
                                        </p:tgtEl>
                                      </p:cBhvr>
                                    </p:animEffect>
                                  </p:childTnLst>
                                </p:cTn>
                              </p:par>
                            </p:childTnLst>
                          </p:cTn>
                        </p:par>
                        <p:par>
                          <p:cTn id="36" fill="hold">
                            <p:stCondLst>
                              <p:cond delay="108924"/>
                            </p:stCondLst>
                            <p:childTnLst>
                              <p:par>
                                <p:cTn id="37" presetID="1" presetClass="entr" presetSubtype="0" fill="hold" grpId="0" nodeType="afterEffect">
                                  <p:stCondLst>
                                    <p:cond delay="200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P spid="10"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A55997E-7916-4288-BD7B-8A401127996F}"/>
              </a:ext>
            </a:extLst>
          </p:cNvPr>
          <p:cNvSpPr/>
          <p:nvPr/>
        </p:nvSpPr>
        <p:spPr>
          <a:xfrm>
            <a:off x="-1" y="209062"/>
            <a:ext cx="12192000" cy="40011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Obtuvo cuatro victorias y siete segundos puestos, pero el alemán venció en nueve carreras y relegó al finlandés al subcampeonato.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4CC102FC-C027-4D21-BC52-24058EE708D8}"/>
              </a:ext>
            </a:extLst>
          </p:cNvPr>
          <p:cNvSpPr/>
          <p:nvPr/>
        </p:nvSpPr>
        <p:spPr>
          <a:xfrm>
            <a:off x="9276739" y="1093970"/>
            <a:ext cx="2922686" cy="2554545"/>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El piloto decayó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su rendimiento,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parte por su auto en 2001,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al lograr dos victoria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y tres podios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que lo colocarían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la quinta posición final.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A0FA24E-FDA1-455A-A8C8-C1C0FE9F1115}"/>
              </a:ext>
            </a:extLst>
          </p:cNvPr>
          <p:cNvSpPr/>
          <p:nvPr/>
        </p:nvSpPr>
        <p:spPr>
          <a:xfrm>
            <a:off x="9276734" y="3984653"/>
            <a:ext cx="2922685" cy="2554545"/>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Es recordada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su gran actuación en el Gran premio de España donde luego de liderar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buena parte de la misma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su motor lo dejó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antes de la última curva hacia la victoria.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7" name="Imagen 6" descr="Imagen que contiene hierba, exterior, carretera, camión&#10;&#10;Descripción generada con confianza muy alta">
            <a:extLst>
              <a:ext uri="{FF2B5EF4-FFF2-40B4-BE49-F238E27FC236}">
                <a16:creationId xmlns:a16="http://schemas.microsoft.com/office/drawing/2014/main" id="{5E7B190D-F7CE-41E0-8CB2-71072D6BD0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9" y="563030"/>
            <a:ext cx="9450076" cy="6294970"/>
          </a:xfrm>
          <a:prstGeom prst="rect">
            <a:avLst/>
          </a:prstGeom>
          <a:effectLst>
            <a:softEdge rad="317500"/>
          </a:effectLst>
        </p:spPr>
      </p:pic>
      <p:sp>
        <p:nvSpPr>
          <p:cNvPr id="8" name="CuadroTexto 7">
            <a:extLst>
              <a:ext uri="{FF2B5EF4-FFF2-40B4-BE49-F238E27FC236}">
                <a16:creationId xmlns:a16="http://schemas.microsoft.com/office/drawing/2014/main" id="{EB97EDAD-1546-4456-BF37-7813FCF03D26}"/>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627076"/>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p:cTn id="7" dur="13000" fill="hold"/>
                                        <p:tgtEl>
                                          <p:spTgt spid="7"/>
                                        </p:tgtEl>
                                        <p:attrNameLst>
                                          <p:attrName>ppt_w</p:attrName>
                                        </p:attrNameLst>
                                      </p:cBhvr>
                                      <p:tavLst>
                                        <p:tav tm="0">
                                          <p:val>
                                            <p:fltVal val="0"/>
                                          </p:val>
                                        </p:tav>
                                        <p:tav tm="100000">
                                          <p:val>
                                            <p:strVal val="#ppt_w"/>
                                          </p:val>
                                        </p:tav>
                                      </p:tavLst>
                                    </p:anim>
                                    <p:anim calcmode="lin" valueType="num">
                                      <p:cBhvr>
                                        <p:cTn id="8" dur="13000" fill="hold"/>
                                        <p:tgtEl>
                                          <p:spTgt spid="7"/>
                                        </p:tgtEl>
                                        <p:attrNameLst>
                                          <p:attrName>ppt_h</p:attrName>
                                        </p:attrNameLst>
                                      </p:cBhvr>
                                      <p:tavLst>
                                        <p:tav tm="0">
                                          <p:val>
                                            <p:fltVal val="0"/>
                                          </p:val>
                                        </p:tav>
                                        <p:tav tm="100000">
                                          <p:val>
                                            <p:strVal val="#ppt_h"/>
                                          </p:val>
                                        </p:tav>
                                      </p:tavLst>
                                    </p:anim>
                                    <p:animEffect transition="in" filter="fade">
                                      <p:cBhvr>
                                        <p:cTn id="9" dur="13000"/>
                                        <p:tgtEl>
                                          <p:spTgt spid="7"/>
                                        </p:tgtEl>
                                      </p:cBhvr>
                                    </p:animEffect>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80"/>
                                        <p:tgtEl>
                                          <p:spTgt spid="3"/>
                                        </p:tgtEl>
                                      </p:cBhvr>
                                    </p:animEffect>
                                  </p:childTnLst>
                                </p:cTn>
                              </p:par>
                            </p:childTnLst>
                          </p:cTn>
                        </p:par>
                        <p:par>
                          <p:cTn id="13" fill="hold">
                            <p:stCondLst>
                              <p:cond delay="14542"/>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80"/>
                                        <p:tgtEl>
                                          <p:spTgt spid="4"/>
                                        </p:tgtEl>
                                      </p:cBhvr>
                                    </p:animEffect>
                                  </p:childTnLst>
                                </p:cTn>
                              </p:par>
                            </p:childTnLst>
                          </p:cTn>
                        </p:par>
                        <p:par>
                          <p:cTn id="17" fill="hold">
                            <p:stCondLst>
                              <p:cond delay="31000"/>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180"/>
                                        <p:tgtEl>
                                          <p:spTgt spid="5"/>
                                        </p:tgtEl>
                                      </p:cBhvr>
                                    </p:animEffect>
                                  </p:childTnLst>
                                </p:cTn>
                              </p:par>
                            </p:childTnLst>
                          </p:cTn>
                        </p:par>
                        <p:par>
                          <p:cTn id="21" fill="hold">
                            <p:stCondLst>
                              <p:cond delay="48992"/>
                            </p:stCondLst>
                            <p:childTnLst>
                              <p:par>
                                <p:cTn id="22" presetID="1" presetClass="entr" presetSubtype="0" fill="hold" grpId="0" nodeType="afterEffect">
                                  <p:stCondLst>
                                    <p:cond delay="2000"/>
                                  </p:stCondLst>
                                  <p:childTnLst>
                                    <p:set>
                                      <p:cBhvr>
                                        <p:cTn id="2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pic>
        <p:nvPicPr>
          <p:cNvPr id="6" name="Imagen 5" descr="Imagen que contiene hierba, exterior, suelo, carretera&#10;&#10;Descripción generada con confianza muy alta">
            <a:extLst>
              <a:ext uri="{FF2B5EF4-FFF2-40B4-BE49-F238E27FC236}">
                <a16:creationId xmlns:a16="http://schemas.microsoft.com/office/drawing/2014/main" id="{094CD7A7-5BE8-4C2E-8236-0470380CB1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82" y="919780"/>
            <a:ext cx="12247136" cy="5108520"/>
          </a:xfrm>
          <a:prstGeom prst="rect">
            <a:avLst/>
          </a:prstGeom>
          <a:effectLst>
            <a:softEdge rad="317500"/>
          </a:effectLst>
        </p:spPr>
      </p:pic>
      <p:sp>
        <p:nvSpPr>
          <p:cNvPr id="3" name="Rectángulo 2">
            <a:extLst>
              <a:ext uri="{FF2B5EF4-FFF2-40B4-BE49-F238E27FC236}">
                <a16:creationId xmlns:a16="http://schemas.microsoft.com/office/drawing/2014/main" id="{EA55997E-7916-4288-BD7B-8A401127996F}"/>
              </a:ext>
            </a:extLst>
          </p:cNvPr>
          <p:cNvSpPr/>
          <p:nvPr/>
        </p:nvSpPr>
        <p:spPr>
          <a:xfrm>
            <a:off x="-1" y="223810"/>
            <a:ext cx="12192001" cy="738664"/>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igual modo se despediría de la F1  de la mejor forma posible: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ganando en su penúltima carrera, el Gran Premio de los Estados Unidos de 2001.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3F64E871-902C-42DE-A0DE-E42F706819AD}"/>
              </a:ext>
            </a:extLst>
          </p:cNvPr>
          <p:cNvSpPr/>
          <p:nvPr/>
        </p:nvSpPr>
        <p:spPr>
          <a:xfrm>
            <a:off x="-2" y="6019929"/>
            <a:ext cx="12192001" cy="738664"/>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Durante ese año anunció su retiro permanente de la Fórmula 1,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cediendo su puesto en McLaren a su compatriota Kimi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Räikkönen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0D3CAE50-D405-4B50-A329-F4032272EE84}"/>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51138718"/>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8000" fill="hold"/>
                                        <p:tgtEl>
                                          <p:spTgt spid="6"/>
                                        </p:tgtEl>
                                        <p:attrNameLst>
                                          <p:attrName>ppt_x</p:attrName>
                                        </p:attrNameLst>
                                      </p:cBhvr>
                                      <p:tavLst>
                                        <p:tav tm="0">
                                          <p:val>
                                            <p:strVal val="1+#ppt_w/2"/>
                                          </p:val>
                                        </p:tav>
                                        <p:tav tm="100000">
                                          <p:val>
                                            <p:strVal val="#ppt_x"/>
                                          </p:val>
                                        </p:tav>
                                      </p:tavLst>
                                    </p:anim>
                                    <p:anim calcmode="lin" valueType="num">
                                      <p:cBhvr additive="base">
                                        <p:cTn id="8" dur="8000" fill="hold"/>
                                        <p:tgtEl>
                                          <p:spTgt spid="6"/>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75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80"/>
                                        <p:tgtEl>
                                          <p:spTgt spid="3"/>
                                        </p:tgtEl>
                                      </p:cBhvr>
                                    </p:animEffect>
                                  </p:childTnLst>
                                </p:cTn>
                              </p:par>
                            </p:childTnLst>
                          </p:cTn>
                        </p:par>
                        <p:par>
                          <p:cTn id="12" fill="hold">
                            <p:stCondLst>
                              <p:cond delay="2250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80"/>
                                        <p:tgtEl>
                                          <p:spTgt spid="4"/>
                                        </p:tgtEl>
                                      </p:cBhvr>
                                    </p:animEffect>
                                  </p:childTnLst>
                                </p:cTn>
                              </p:par>
                            </p:childTnLst>
                          </p:cTn>
                        </p:par>
                        <p:par>
                          <p:cTn id="16" fill="hold">
                            <p:stCondLst>
                              <p:cond delay="36834"/>
                            </p:stCondLst>
                            <p:childTnLst>
                              <p:par>
                                <p:cTn id="17" presetID="1" presetClass="entr" presetSubtype="0" fill="hold" grpId="0" nodeType="afterEffect">
                                  <p:stCondLst>
                                    <p:cond delay="200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EA55997E-7916-4288-BD7B-8A401127996F}"/>
              </a:ext>
            </a:extLst>
          </p:cNvPr>
          <p:cNvSpPr/>
          <p:nvPr/>
        </p:nvSpPr>
        <p:spPr>
          <a:xfrm>
            <a:off x="3516110" y="105831"/>
            <a:ext cx="8410423" cy="400110"/>
          </a:xfrm>
          <a:prstGeom prst="rect">
            <a:avLst/>
          </a:prstGeom>
        </p:spPr>
        <p:txBody>
          <a:bodyPr wrap="square">
            <a:spAutoFit/>
          </a:bodyPr>
          <a:lstStyle/>
          <a:p>
            <a:pPr algn="ctr">
              <a:lnSpc>
                <a:spcPts val="2400"/>
              </a:lnSpc>
            </a:pP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Häkkinen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se tomó la temporada 2002  sabática.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3CED3BB0-E831-44DD-BA9E-5ED58C1BED25}"/>
              </a:ext>
            </a:extLst>
          </p:cNvPr>
          <p:cNvSpPr/>
          <p:nvPr/>
        </p:nvSpPr>
        <p:spPr>
          <a:xfrm>
            <a:off x="0" y="725261"/>
            <a:ext cx="3516112" cy="1323439"/>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2003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rompe su relación profesional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con su mánager de toda la vida,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Keke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Rosberg</a:t>
            </a:r>
            <a:r>
              <a:rPr lang="es-ES" sz="2800" b="1" dirty="0">
                <a:latin typeface="Edwardian Script ITC" panose="030303020407070D0804" pitchFamily="66" charset="0"/>
                <a:ea typeface="Times New Roman" panose="02020603050405020304" pitchFamily="18" charset="0"/>
                <a:cs typeface="Arial" panose="020B0604020202020204" pitchFamily="34"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E6CEB531-2180-44E0-97E3-05D1ABAD9E84}"/>
              </a:ext>
            </a:extLst>
          </p:cNvPr>
          <p:cNvSpPr/>
          <p:nvPr/>
        </p:nvSpPr>
        <p:spPr>
          <a:xfrm>
            <a:off x="-1" y="2200105"/>
            <a:ext cx="3516111" cy="2277547"/>
          </a:xfrm>
          <a:prstGeom prst="rect">
            <a:avLst/>
          </a:prstGeom>
        </p:spPr>
        <p:txBody>
          <a:bodyPr wrap="square">
            <a:spAutoFit/>
          </a:bodyPr>
          <a:lstStyle/>
          <a:p>
            <a:pPr algn="ctr">
              <a:lnSpc>
                <a:spcPts val="2400"/>
              </a:lnSpc>
            </a:pP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Häkkinen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volvió a competir profesionalmente,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esta vez conduciendo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un Mercedes-Benz Clase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Clk</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para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Hwa</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el Campeonato Alemán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Turismos (</a:t>
            </a:r>
            <a:r>
              <a:rPr lang="es-ES" sz="2800" b="1" dirty="0" err="1">
                <a:solidFill>
                  <a:srgbClr val="7030A0"/>
                </a:solidFill>
                <a:latin typeface="Edwardian Script ITC" panose="030303020407070D0804" pitchFamily="66" charset="0"/>
                <a:ea typeface="Times New Roman" panose="02020603050405020304" pitchFamily="18" charset="0"/>
                <a:cs typeface="Arial" panose="020B0604020202020204" pitchFamily="34" charset="0"/>
              </a:rPr>
              <a:t>Dtm</a:t>
            </a:r>
            <a:r>
              <a:rPr lang="es-ES" sz="2800" b="1" dirty="0">
                <a:latin typeface="Edwardian Script ITC" panose="030303020407070D0804" pitchFamily="66" charset="0"/>
                <a:ea typeface="Times New Roman" panose="02020603050405020304" pitchFamily="18" charset="0"/>
                <a:cs typeface="Arial" panose="020B0604020202020204" pitchFamily="34"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1" name="Imagen 10" descr="Imagen que contiene carretera, exterior, hierba, conducir&#10;&#10;Descripción generada con confianza muy alta">
            <a:extLst>
              <a:ext uri="{FF2B5EF4-FFF2-40B4-BE49-F238E27FC236}">
                <a16:creationId xmlns:a16="http://schemas.microsoft.com/office/drawing/2014/main" id="{836C05B7-5F2E-4A40-A247-27877C6C01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6445" y="710504"/>
            <a:ext cx="8320088" cy="5513311"/>
          </a:xfrm>
          <a:prstGeom prst="rect">
            <a:avLst/>
          </a:prstGeom>
          <a:ln w="127000" cap="rnd">
            <a:solidFill>
              <a:schemeClr val="accent6">
                <a:lumMod val="75000"/>
              </a:schemeClr>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2" name="Rectángulo 11">
            <a:extLst>
              <a:ext uri="{FF2B5EF4-FFF2-40B4-BE49-F238E27FC236}">
                <a16:creationId xmlns:a16="http://schemas.microsoft.com/office/drawing/2014/main" id="{65165514-6F12-478A-84D5-8AE8852DA1E8}"/>
              </a:ext>
            </a:extLst>
          </p:cNvPr>
          <p:cNvSpPr/>
          <p:nvPr/>
        </p:nvSpPr>
        <p:spPr>
          <a:xfrm>
            <a:off x="-1" y="4633590"/>
            <a:ext cx="3516111" cy="1661993"/>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2005 venció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Spa-</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Francorchamps</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y consiguió tres podios,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modo que finalizó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quinto en el campeonato.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E31130E4-9868-4C21-BC55-2256010E12D7}"/>
              </a:ext>
            </a:extLst>
          </p:cNvPr>
          <p:cNvSpPr/>
          <p:nvPr/>
        </p:nvSpPr>
        <p:spPr>
          <a:xfrm>
            <a:off x="3516110" y="6418138"/>
            <a:ext cx="8410423" cy="40011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2006 consiguió tres podios y resultó sexto en el clasificador final.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CB7DCFD6-A1B5-4AC7-9E4B-271B99862B3E}"/>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399051060"/>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0" fill="hold"/>
                                        <p:tgtEl>
                                          <p:spTgt spid="11"/>
                                        </p:tgtEl>
                                        <p:attrNameLst>
                                          <p:attrName>ppt_x</p:attrName>
                                        </p:attrNameLst>
                                      </p:cBhvr>
                                      <p:tavLst>
                                        <p:tav tm="0">
                                          <p:val>
                                            <p:strVal val="0-#ppt_w/2"/>
                                          </p:val>
                                        </p:tav>
                                        <p:tav tm="100000">
                                          <p:val>
                                            <p:strVal val="#ppt_x"/>
                                          </p:val>
                                        </p:tav>
                                      </p:tavLst>
                                    </p:anim>
                                    <p:anim calcmode="lin" valueType="num">
                                      <p:cBhvr additive="base">
                                        <p:cTn id="8" dur="5000" fill="hold"/>
                                        <p:tgtEl>
                                          <p:spTgt spid="11"/>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0" fill="hold"/>
                                        <p:tgtEl>
                                          <p:spTgt spid="11"/>
                                        </p:tgtEl>
                                        <p:attrNameLst>
                                          <p:attrName>ppt_w</p:attrName>
                                        </p:attrNameLst>
                                      </p:cBhvr>
                                      <p:tavLst>
                                        <p:tav tm="0">
                                          <p:val>
                                            <p:fltVal val="0"/>
                                          </p:val>
                                        </p:tav>
                                        <p:tav tm="100000">
                                          <p:val>
                                            <p:strVal val="#ppt_w"/>
                                          </p:val>
                                        </p:tav>
                                      </p:tavLst>
                                    </p:anim>
                                    <p:anim calcmode="lin" valueType="num">
                                      <p:cBhvr>
                                        <p:cTn id="12" dur="5000" fill="hold"/>
                                        <p:tgtEl>
                                          <p:spTgt spid="11"/>
                                        </p:tgtEl>
                                        <p:attrNameLst>
                                          <p:attrName>ppt_h</p:attrName>
                                        </p:attrNameLst>
                                      </p:cBhvr>
                                      <p:tavLst>
                                        <p:tav tm="0">
                                          <p:val>
                                            <p:fltVal val="0"/>
                                          </p:val>
                                        </p:tav>
                                        <p:tav tm="100000">
                                          <p:val>
                                            <p:strVal val="#ppt_h"/>
                                          </p:val>
                                        </p:tav>
                                      </p:tavLst>
                                    </p:anim>
                                    <p:animEffect transition="in" filter="fade">
                                      <p:cBhvr>
                                        <p:cTn id="13" dur="5000"/>
                                        <p:tgtEl>
                                          <p:spTgt spid="11"/>
                                        </p:tgtEl>
                                      </p:cBhvr>
                                    </p:animEffect>
                                  </p:childTnLst>
                                </p:cTn>
                              </p:par>
                            </p:childTnLst>
                          </p:cTn>
                        </p:par>
                        <p:par>
                          <p:cTn id="14" fill="hold">
                            <p:stCondLst>
                              <p:cond delay="5500"/>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180"/>
                                        <p:tgtEl>
                                          <p:spTgt spid="3"/>
                                        </p:tgtEl>
                                      </p:cBhvr>
                                    </p:animEffect>
                                  </p:childTnLst>
                                </p:cTn>
                              </p:par>
                            </p:childTnLst>
                          </p:cTn>
                        </p:par>
                        <p:par>
                          <p:cTn id="18" fill="hold">
                            <p:stCondLst>
                              <p:cond delay="12046"/>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80"/>
                                        <p:tgtEl>
                                          <p:spTgt spid="6"/>
                                        </p:tgtEl>
                                      </p:cBhvr>
                                    </p:animEffect>
                                  </p:childTnLst>
                                </p:cTn>
                              </p:par>
                            </p:childTnLst>
                          </p:cTn>
                        </p:par>
                        <p:par>
                          <p:cTn id="22" fill="hold">
                            <p:stCondLst>
                              <p:cond delay="22250"/>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180"/>
                                        <p:tgtEl>
                                          <p:spTgt spid="7"/>
                                        </p:tgtEl>
                                      </p:cBhvr>
                                    </p:animEffect>
                                  </p:childTnLst>
                                </p:cTn>
                              </p:par>
                            </p:childTnLst>
                          </p:cTn>
                        </p:par>
                        <p:par>
                          <p:cTn id="26" fill="hold">
                            <p:stCondLst>
                              <p:cond delay="38944"/>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12"/>
                                        </p:tgtEl>
                                        <p:attrNameLst>
                                          <p:attrName>style.visibility</p:attrName>
                                        </p:attrNameLst>
                                      </p:cBhvr>
                                      <p:to>
                                        <p:strVal val="visible"/>
                                      </p:to>
                                    </p:set>
                                    <p:animEffect transition="in" filter="fade">
                                      <p:cBhvr>
                                        <p:cTn id="29" dur="1180"/>
                                        <p:tgtEl>
                                          <p:spTgt spid="12"/>
                                        </p:tgtEl>
                                      </p:cBhvr>
                                    </p:animEffect>
                                  </p:childTnLst>
                                </p:cTn>
                              </p:par>
                            </p:childTnLst>
                          </p:cTn>
                        </p:par>
                        <p:par>
                          <p:cTn id="30" fill="hold">
                            <p:stCondLst>
                              <p:cond delay="51626"/>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3"/>
                                        </p:tgtEl>
                                        <p:attrNameLst>
                                          <p:attrName>style.visibility</p:attrName>
                                        </p:attrNameLst>
                                      </p:cBhvr>
                                      <p:to>
                                        <p:strVal val="visible"/>
                                      </p:to>
                                    </p:set>
                                    <p:animEffect transition="in" filter="fade">
                                      <p:cBhvr>
                                        <p:cTn id="33" dur="1180"/>
                                        <p:tgtEl>
                                          <p:spTgt spid="13"/>
                                        </p:tgtEl>
                                      </p:cBhvr>
                                    </p:animEffect>
                                  </p:childTnLst>
                                </p:cTn>
                              </p:par>
                            </p:childTnLst>
                          </p:cTn>
                        </p:par>
                        <p:par>
                          <p:cTn id="34" fill="hold">
                            <p:stCondLst>
                              <p:cond delay="60768"/>
                            </p:stCondLst>
                            <p:childTnLst>
                              <p:par>
                                <p:cTn id="35" presetID="1" presetClass="entr" presetSubtype="0" fill="hold" grpId="0" nodeType="afterEffect">
                                  <p:stCondLst>
                                    <p:cond delay="2000"/>
                                  </p:stCondLst>
                                  <p:childTnLst>
                                    <p:set>
                                      <p:cBhvr>
                                        <p:cTn id="3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hierba, carretera, exterior, conducir&#10;&#10;Descripción generada con confianza muy alta">
            <a:extLst>
              <a:ext uri="{FF2B5EF4-FFF2-40B4-BE49-F238E27FC236}">
                <a16:creationId xmlns:a16="http://schemas.microsoft.com/office/drawing/2014/main" id="{FF67C10C-5E29-4B1A-AA5C-0622617100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7358" y="105825"/>
            <a:ext cx="9528558" cy="6479419"/>
          </a:xfrm>
          <a:prstGeom prst="rect">
            <a:avLst/>
          </a:prstGeom>
          <a:solidFill>
            <a:srgbClr val="FFFFFF">
              <a:shade val="85000"/>
            </a:srgbClr>
          </a:solidFill>
          <a:ln w="101600" cap="sq">
            <a:solidFill>
              <a:srgbClr val="0070C0"/>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Rectángulo 2">
            <a:extLst>
              <a:ext uri="{FF2B5EF4-FFF2-40B4-BE49-F238E27FC236}">
                <a16:creationId xmlns:a16="http://schemas.microsoft.com/office/drawing/2014/main" id="{EA55997E-7916-4288-BD7B-8A401127996F}"/>
              </a:ext>
            </a:extLst>
          </p:cNvPr>
          <p:cNvSpPr/>
          <p:nvPr/>
        </p:nvSpPr>
        <p:spPr>
          <a:xfrm>
            <a:off x="-2" y="91078"/>
            <a:ext cx="12192001" cy="707886"/>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2008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ganó dos carreras y concluyó el año en la octava colocación, luego de lo cual se retiró definitivamente del automovilismo.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D803675-0C43-4BF5-BD6C-C51C96EEC5A2}"/>
              </a:ext>
            </a:extLst>
          </p:cNvPr>
          <p:cNvSpPr/>
          <p:nvPr/>
        </p:nvSpPr>
        <p:spPr>
          <a:xfrm>
            <a:off x="-1" y="6152667"/>
            <a:ext cx="12192000" cy="738664"/>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No obstante, volvió a pilotar en la fecha de China de la Copa Intercontinental Le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Mans</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2011,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compitiendo para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Amg</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en un Mercedes-Benz  </a:t>
            </a:r>
            <a:r>
              <a:rPr lang="es-ES" sz="1600" dirty="0" err="1">
                <a:latin typeface="Algerian" panose="04020705040A02060702" pitchFamily="82" charset="0"/>
                <a:ea typeface="Times New Roman" panose="02020603050405020304" pitchFamily="18" charset="0"/>
                <a:cs typeface="Arial" panose="020B0604020202020204" pitchFamily="34" charset="0"/>
              </a:rPr>
              <a:t>Sls</a:t>
            </a:r>
            <a:r>
              <a:rPr lang="es-ES" sz="1600" dirty="0">
                <a:latin typeface="Algerian" panose="04020705040A02060702" pitchFamily="82" charset="0"/>
                <a:ea typeface="Times New Roman" panose="02020603050405020304" pitchFamily="18" charset="0"/>
                <a:cs typeface="Arial" panose="020B0604020202020204" pitchFamily="34" charset="0"/>
              </a:rPr>
              <a:t> </a:t>
            </a:r>
            <a:r>
              <a:rPr lang="es-ES" sz="1600" dirty="0" err="1">
                <a:latin typeface="Algerian" panose="04020705040A02060702" pitchFamily="82" charset="0"/>
                <a:ea typeface="Times New Roman" panose="02020603050405020304" pitchFamily="18" charset="0"/>
                <a:cs typeface="Arial" panose="020B0604020202020204" pitchFamily="34" charset="0"/>
              </a:rPr>
              <a:t>Amg</a:t>
            </a:r>
            <a:r>
              <a:rPr lang="es-ES" sz="2800" b="1" dirty="0">
                <a:latin typeface="Edwardian Script ITC" panose="030303020407070D0804" pitchFamily="66" charset="0"/>
                <a:ea typeface="Times New Roman" panose="02020603050405020304" pitchFamily="18" charset="0"/>
                <a:cs typeface="Arial" panose="020B0604020202020204" pitchFamily="34"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6B035371-703B-4E1E-8E94-EF24CB87DA30}"/>
              </a:ext>
            </a:extLst>
          </p:cNvPr>
          <p:cNvSpPr/>
          <p:nvPr/>
        </p:nvSpPr>
        <p:spPr>
          <a:xfrm>
            <a:off x="-2" y="921904"/>
            <a:ext cx="12192001" cy="400110"/>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2008  probó nuevamente un McLaren de Fórmula 1 en el circuito de Catalunya.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34D6E0F6-ACC3-4E03-B1C0-27F5658D61BE}"/>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983285826"/>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13000" fill="hold"/>
                                        <p:tgtEl>
                                          <p:spTgt spid="5"/>
                                        </p:tgtEl>
                                        <p:attrNameLst>
                                          <p:attrName>ppt_x</p:attrName>
                                        </p:attrNameLst>
                                      </p:cBhvr>
                                      <p:tavLst>
                                        <p:tav tm="0">
                                          <p:val>
                                            <p:strVal val="#ppt_x"/>
                                          </p:val>
                                        </p:tav>
                                        <p:tav tm="100000">
                                          <p:val>
                                            <p:strVal val="#ppt_x"/>
                                          </p:val>
                                        </p:tav>
                                      </p:tavLst>
                                    </p:anim>
                                    <p:anim calcmode="lin" valueType="num">
                                      <p:cBhvr>
                                        <p:cTn id="8" dur="13000" fill="hold"/>
                                        <p:tgtEl>
                                          <p:spTgt spid="5"/>
                                        </p:tgtEl>
                                        <p:attrNameLst>
                                          <p:attrName>ppt_y</p:attrName>
                                        </p:attrNameLst>
                                      </p:cBhvr>
                                      <p:tavLst>
                                        <p:tav tm="0">
                                          <p:val>
                                            <p:strVal val="#ppt_y+#ppt_h/2"/>
                                          </p:val>
                                        </p:tav>
                                        <p:tav tm="100000">
                                          <p:val>
                                            <p:strVal val="#ppt_y"/>
                                          </p:val>
                                        </p:tav>
                                      </p:tavLst>
                                    </p:anim>
                                    <p:anim calcmode="lin" valueType="num">
                                      <p:cBhvr>
                                        <p:cTn id="9" dur="13000" fill="hold"/>
                                        <p:tgtEl>
                                          <p:spTgt spid="5"/>
                                        </p:tgtEl>
                                        <p:attrNameLst>
                                          <p:attrName>ppt_w</p:attrName>
                                        </p:attrNameLst>
                                      </p:cBhvr>
                                      <p:tavLst>
                                        <p:tav tm="0">
                                          <p:val>
                                            <p:strVal val="#ppt_w"/>
                                          </p:val>
                                        </p:tav>
                                        <p:tav tm="100000">
                                          <p:val>
                                            <p:strVal val="#ppt_w"/>
                                          </p:val>
                                        </p:tav>
                                      </p:tavLst>
                                    </p:anim>
                                    <p:anim calcmode="lin" valueType="num">
                                      <p:cBhvr>
                                        <p:cTn id="10" dur="13000" fill="hold"/>
                                        <p:tgtEl>
                                          <p:spTgt spid="5"/>
                                        </p:tgtEl>
                                        <p:attrNameLst>
                                          <p:attrName>ppt_h</p:attrName>
                                        </p:attrNameLst>
                                      </p:cBhvr>
                                      <p:tavLst>
                                        <p:tav tm="0">
                                          <p:val>
                                            <p:fltVal val="0"/>
                                          </p:val>
                                        </p:tav>
                                        <p:tav tm="100000">
                                          <p:val>
                                            <p:strVal val="#ppt_h"/>
                                          </p:val>
                                        </p:tav>
                                      </p:tavLst>
                                    </p:anim>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80"/>
                                        <p:tgtEl>
                                          <p:spTgt spid="3"/>
                                        </p:tgtEl>
                                      </p:cBhvr>
                                    </p:animEffect>
                                  </p:childTnLst>
                                </p:cTn>
                              </p:par>
                            </p:childTnLst>
                          </p:cTn>
                        </p:par>
                        <p:par>
                          <p:cTn id="14" fill="hold">
                            <p:stCondLst>
                              <p:cond delay="14424"/>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180"/>
                                        <p:tgtEl>
                                          <p:spTgt spid="7"/>
                                        </p:tgtEl>
                                      </p:cBhvr>
                                    </p:animEffect>
                                  </p:childTnLst>
                                </p:cTn>
                              </p:par>
                            </p:childTnLst>
                          </p:cTn>
                        </p:par>
                        <p:par>
                          <p:cTn id="18" fill="hold">
                            <p:stCondLst>
                              <p:cond delay="24038"/>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80"/>
                                        <p:tgtEl>
                                          <p:spTgt spid="6"/>
                                        </p:tgtEl>
                                      </p:cBhvr>
                                    </p:animEffect>
                                  </p:childTnLst>
                                </p:cTn>
                              </p:par>
                            </p:childTnLst>
                          </p:cTn>
                        </p:par>
                        <p:par>
                          <p:cTn id="22" fill="hold">
                            <p:stCondLst>
                              <p:cond delay="40024"/>
                            </p:stCondLst>
                            <p:childTnLst>
                              <p:par>
                                <p:cTn id="23" presetID="1" presetClass="entr" presetSubtype="0" fill="hold" grpId="0" nodeType="afterEffect">
                                  <p:stCondLst>
                                    <p:cond delay="200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pic>
        <p:nvPicPr>
          <p:cNvPr id="11" name="Imagen 10" descr="Imagen que contiene persona, de pie, ropa, pose&#10;&#10;Descripción generada con confianza muy alta">
            <a:extLst>
              <a:ext uri="{FF2B5EF4-FFF2-40B4-BE49-F238E27FC236}">
                <a16:creationId xmlns:a16="http://schemas.microsoft.com/office/drawing/2014/main" id="{7FAC9429-1EA9-4259-9FD6-73ECB411AE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0843" y="859242"/>
            <a:ext cx="3462810" cy="5207366"/>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7" name="Imagen 6" descr="Imagen que contiene persona, ropa, de pie, hombre&#10;&#10;Descripción generada con confianza muy alta">
            <a:extLst>
              <a:ext uri="{FF2B5EF4-FFF2-40B4-BE49-F238E27FC236}">
                <a16:creationId xmlns:a16="http://schemas.microsoft.com/office/drawing/2014/main" id="{FA92847D-7F95-45D7-88C7-12F296EA43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000" y="857959"/>
            <a:ext cx="3462809" cy="5199292"/>
          </a:xfrm>
          <a:prstGeom prst="ellipse">
            <a:avLst/>
          </a:prstGeom>
          <a:ln w="190500" cap="rnd">
            <a:solidFill>
              <a:srgbClr val="9CEAFA"/>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3" name="Rectángulo 2">
            <a:extLst>
              <a:ext uri="{FF2B5EF4-FFF2-40B4-BE49-F238E27FC236}">
                <a16:creationId xmlns:a16="http://schemas.microsoft.com/office/drawing/2014/main" id="{EA55997E-7916-4288-BD7B-8A401127996F}"/>
              </a:ext>
            </a:extLst>
          </p:cNvPr>
          <p:cNvSpPr/>
          <p:nvPr/>
        </p:nvSpPr>
        <p:spPr>
          <a:xfrm>
            <a:off x="-1" y="710508"/>
            <a:ext cx="11857704" cy="430887"/>
          </a:xfrm>
          <a:prstGeom prst="rect">
            <a:avLst/>
          </a:prstGeom>
        </p:spPr>
        <p:txBody>
          <a:bodyPr wrap="square">
            <a:spAutoFit/>
          </a:bodyPr>
          <a:lstStyle/>
          <a:p>
            <a:pPr algn="ctr">
              <a:lnSpc>
                <a:spcPts val="2400"/>
              </a:lnSpc>
            </a:pP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Häkkinen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se caracterizó por su prudencia, respeto y caballerosidad.</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845660EB-5099-4B3F-B1C6-945DBD5C4805}"/>
              </a:ext>
            </a:extLst>
          </p:cNvPr>
          <p:cNvSpPr/>
          <p:nvPr/>
        </p:nvSpPr>
        <p:spPr>
          <a:xfrm>
            <a:off x="1976284" y="1315190"/>
            <a:ext cx="8259098" cy="1631216"/>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El sobrepaso a Michael Schumacher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en el Gran Premio de Bélgica de 2000,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doblando al mismo tiempo a Ricardo Zonta,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se lo considera uno de los mejores adelantamientos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de la historia de la Fórmula 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536D3AC3-CDF5-4C25-8CC7-E7645D2CCDF2}"/>
              </a:ext>
            </a:extLst>
          </p:cNvPr>
          <p:cNvSpPr/>
          <p:nvPr/>
        </p:nvSpPr>
        <p:spPr>
          <a:xfrm>
            <a:off x="2713699" y="3099743"/>
            <a:ext cx="6769510" cy="1323439"/>
          </a:xfrm>
          <a:prstGeom prst="rect">
            <a:avLst/>
          </a:prstGeom>
        </p:spPr>
        <p:txBody>
          <a:bodyPr wrap="square">
            <a:spAutoFit/>
          </a:bodyPr>
          <a:lstStyle/>
          <a:p>
            <a:pPr algn="ctr">
              <a:lnSpc>
                <a:spcPts val="2400"/>
              </a:lnSpc>
            </a:pP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Häkkinen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estuvo casado con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Erja</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Honkanen</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reside en Mónaco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y tienen un hijo llamado Hugo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y una hija llamada Aina Julia.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5ADDB8FE-D1B5-4B46-8397-8F44FA5B8FFE}"/>
              </a:ext>
            </a:extLst>
          </p:cNvPr>
          <p:cNvSpPr/>
          <p:nvPr/>
        </p:nvSpPr>
        <p:spPr>
          <a:xfrm>
            <a:off x="3421623" y="4736804"/>
            <a:ext cx="5368413" cy="738664"/>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A principios de 2008,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Mika se divorció de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Erja</a:t>
            </a:r>
            <a:r>
              <a:rPr lang="es-ES" sz="2800" b="1" dirty="0">
                <a:latin typeface="Edwardian Script ITC" panose="030303020407070D0804" pitchFamily="66" charset="0"/>
                <a:ea typeface="Times New Roman" panose="02020603050405020304" pitchFamily="18" charset="0"/>
                <a:cs typeface="Arial" panose="020B0604020202020204" pitchFamily="34"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E3ECD0BF-EFB1-47C2-BF66-23E411F00FD8}"/>
              </a:ext>
            </a:extLst>
          </p:cNvPr>
          <p:cNvSpPr/>
          <p:nvPr/>
        </p:nvSpPr>
        <p:spPr>
          <a:xfrm>
            <a:off x="3666062" y="5592215"/>
            <a:ext cx="4856454" cy="738664"/>
          </a:xfrm>
          <a:prstGeom prst="rect">
            <a:avLst/>
          </a:prstGeom>
        </p:spPr>
        <p:txBody>
          <a:bodyPr wrap="square">
            <a:spAutoFit/>
          </a:bodyPr>
          <a:lstStyle/>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Su tercera hija, Ella, </a:t>
            </a:r>
          </a:p>
          <a:p>
            <a:pPr algn="ctr">
              <a:lnSpc>
                <a:spcPts val="2400"/>
              </a:lnSpc>
            </a:pPr>
            <a:r>
              <a:rPr lang="es-ES" sz="2800" b="1" dirty="0">
                <a:latin typeface="Edwardian Script ITC" panose="030303020407070D0804" pitchFamily="66" charset="0"/>
                <a:ea typeface="Times New Roman" panose="02020603050405020304" pitchFamily="18" charset="0"/>
                <a:cs typeface="Arial" panose="020B0604020202020204" pitchFamily="34" charset="0"/>
              </a:rPr>
              <a:t>la tuvo con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Marketa</a:t>
            </a:r>
            <a:r>
              <a:rPr lang="es-ES" sz="2800" b="1" dirty="0">
                <a:latin typeface="Edwardian Script ITC" panose="030303020407070D0804" pitchFamily="66" charset="0"/>
                <a:ea typeface="Times New Roman" panose="02020603050405020304" pitchFamily="18" charset="0"/>
                <a:cs typeface="Arial" panose="020B0604020202020204" pitchFamily="34" charset="0"/>
              </a:rPr>
              <a:t> </a:t>
            </a:r>
            <a:r>
              <a:rPr lang="es-ES" sz="2800" b="1" dirty="0" err="1">
                <a:latin typeface="Edwardian Script ITC" panose="030303020407070D0804" pitchFamily="66" charset="0"/>
                <a:ea typeface="Times New Roman" panose="02020603050405020304" pitchFamily="18" charset="0"/>
                <a:cs typeface="Arial" panose="020B0604020202020204" pitchFamily="34" charset="0"/>
              </a:rPr>
              <a:t>Remesova</a:t>
            </a:r>
            <a:r>
              <a:rPr lang="es-ES" sz="2800" b="1" dirty="0">
                <a:latin typeface="Edwardian Script ITC" panose="030303020407070D0804" pitchFamily="66" charset="0"/>
                <a:ea typeface="Times New Roman" panose="02020603050405020304" pitchFamily="18" charset="0"/>
                <a:cs typeface="Arial" panose="020B0604020202020204" pitchFamily="34"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D7C1227E-190D-4940-A276-D20EEE2C49A0}"/>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322906715"/>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852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80"/>
                                        <p:tgtEl>
                                          <p:spTgt spid="4"/>
                                        </p:tgtEl>
                                      </p:cBhvr>
                                    </p:animEffect>
                                  </p:childTnLst>
                                </p:cTn>
                              </p:par>
                            </p:childTnLst>
                          </p:cTn>
                        </p:par>
                        <p:par>
                          <p:cTn id="12" fill="hold">
                            <p:stCondLst>
                              <p:cond delay="29702"/>
                            </p:stCondLst>
                            <p:childTnLst>
                              <p:par>
                                <p:cTn id="13" presetID="18" presetClass="entr" presetSubtype="3"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trips(upRight)">
                                      <p:cBhvr>
                                        <p:cTn id="15" dur="12000"/>
                                        <p:tgtEl>
                                          <p:spTgt spid="7"/>
                                        </p:tgtEl>
                                      </p:cBhvr>
                                    </p:animEffect>
                                  </p:childTnLst>
                                </p:cTn>
                              </p:par>
                              <p:par>
                                <p:cTn id="16" presetID="10" presetClass="entr" presetSubtype="0" fill="hold" grpId="0" nodeType="with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80"/>
                                        <p:tgtEl>
                                          <p:spTgt spid="5"/>
                                        </p:tgtEl>
                                      </p:cBhvr>
                                    </p:animEffect>
                                  </p:childTnLst>
                                </p:cTn>
                              </p:par>
                            </p:childTnLst>
                          </p:cTn>
                        </p:par>
                        <p:par>
                          <p:cTn id="19" fill="hold">
                            <p:stCondLst>
                              <p:cond delay="42946"/>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80"/>
                                        <p:tgtEl>
                                          <p:spTgt spid="8"/>
                                        </p:tgtEl>
                                      </p:cBhvr>
                                    </p:animEffect>
                                  </p:childTnLst>
                                </p:cTn>
                              </p:par>
                            </p:childTnLst>
                          </p:cTn>
                        </p:par>
                        <p:par>
                          <p:cTn id="23" fill="hold">
                            <p:stCondLst>
                              <p:cond delay="49610"/>
                            </p:stCondLst>
                            <p:childTnLst>
                              <p:par>
                                <p:cTn id="24" presetID="18" presetClass="entr" presetSubtype="9"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strips(upLeft)">
                                      <p:cBhvr>
                                        <p:cTn id="26" dur="6500"/>
                                        <p:tgtEl>
                                          <p:spTgt spid="11"/>
                                        </p:tgtEl>
                                      </p:cBhvr>
                                    </p:animEffect>
                                  </p:childTnLst>
                                </p:cTn>
                              </p:par>
                              <p:par>
                                <p:cTn id="27" presetID="10" presetClass="entr" presetSubtype="0" fill="hold" grpId="0" nodeType="withEffect">
                                  <p:stCondLst>
                                    <p:cond delay="1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180"/>
                                        <p:tgtEl>
                                          <p:spTgt spid="9"/>
                                        </p:tgtEl>
                                      </p:cBhvr>
                                    </p:animEffect>
                                  </p:childTnLst>
                                </p:cTn>
                              </p:par>
                            </p:childTnLst>
                          </p:cTn>
                        </p:par>
                        <p:par>
                          <p:cTn id="30" fill="hold">
                            <p:stCondLst>
                              <p:cond delay="56864"/>
                            </p:stCondLst>
                            <p:childTnLst>
                              <p:par>
                                <p:cTn id="31" presetID="1" presetClass="entr" presetSubtype="0" fill="hold" grpId="0" nodeType="afterEffect">
                                  <p:stCondLst>
                                    <p:cond delay="2000"/>
                                  </p:stCondLst>
                                  <p:childTnLst>
                                    <p:set>
                                      <p:cBhvr>
                                        <p:cTn id="3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texto, persona, hombre&#10;&#10;Descripción generada con confianza alta">
            <a:extLst>
              <a:ext uri="{FF2B5EF4-FFF2-40B4-BE49-F238E27FC236}">
                <a16:creationId xmlns:a16="http://schemas.microsoft.com/office/drawing/2014/main" id="{553E70C3-6D44-47D2-8B2C-67558CD89F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62" y="36512"/>
            <a:ext cx="12189538" cy="6821487"/>
          </a:xfrm>
          <a:prstGeom prst="rect">
            <a:avLst/>
          </a:prstGeom>
        </p:spPr>
      </p:pic>
      <p:sp>
        <p:nvSpPr>
          <p:cNvPr id="12" name="Rectángulo 11">
            <a:extLst>
              <a:ext uri="{FF2B5EF4-FFF2-40B4-BE49-F238E27FC236}">
                <a16:creationId xmlns:a16="http://schemas.microsoft.com/office/drawing/2014/main" id="{AE73B8A2-6B11-4EED-8270-4878B8BB6424}"/>
              </a:ext>
            </a:extLst>
          </p:cNvPr>
          <p:cNvSpPr/>
          <p:nvPr/>
        </p:nvSpPr>
        <p:spPr>
          <a:xfrm>
            <a:off x="2462" y="6064169"/>
            <a:ext cx="12312441" cy="707886"/>
          </a:xfrm>
          <a:prstGeom prst="rect">
            <a:avLst/>
          </a:prstGeom>
        </p:spPr>
        <p:txBody>
          <a:bodyPr wrap="square">
            <a:spAutoFit/>
          </a:bodyPr>
          <a:lstStyle/>
          <a:p>
            <a:pPr algn="ctr">
              <a:lnSpc>
                <a:spcPts val="2400"/>
              </a:lnSpc>
            </a:pPr>
            <a:r>
              <a:rPr lang="es-ES" sz="2800" b="1" dirty="0">
                <a:solidFill>
                  <a:schemeClr val="bg1"/>
                </a:solidFill>
                <a:latin typeface="Edwardian Script ITC" panose="030303020407070D0804" pitchFamily="66" charset="0"/>
                <a:ea typeface="Times New Roman" panose="02020603050405020304" pitchFamily="18" charset="0"/>
                <a:cs typeface="Arial" panose="020B0604020202020204" pitchFamily="34" charset="0"/>
              </a:rPr>
              <a:t>Desde 2006, es embajador de la marca de  whisky </a:t>
            </a:r>
            <a:r>
              <a:rPr lang="es-ES" sz="2800" b="1" dirty="0" err="1">
                <a:solidFill>
                  <a:schemeClr val="bg1"/>
                </a:solidFill>
                <a:latin typeface="Edwardian Script ITC" panose="030303020407070D0804" pitchFamily="66" charset="0"/>
                <a:ea typeface="Times New Roman" panose="02020603050405020304" pitchFamily="18" charset="0"/>
                <a:cs typeface="Arial" panose="020B0604020202020204" pitchFamily="34" charset="0"/>
              </a:rPr>
              <a:t>Johnnie</a:t>
            </a:r>
            <a:r>
              <a:rPr lang="es-ES" sz="2800" b="1" dirty="0">
                <a:solidFill>
                  <a:schemeClr val="bg1"/>
                </a:solidFill>
                <a:latin typeface="Edwardian Script ITC" panose="030303020407070D0804" pitchFamily="66" charset="0"/>
                <a:ea typeface="Times New Roman" panose="02020603050405020304" pitchFamily="18" charset="0"/>
                <a:cs typeface="Arial" panose="020B0604020202020204" pitchFamily="34" charset="0"/>
              </a:rPr>
              <a:t> Walker, </a:t>
            </a:r>
          </a:p>
          <a:p>
            <a:pPr algn="ctr">
              <a:lnSpc>
                <a:spcPts val="2400"/>
              </a:lnSpc>
            </a:pPr>
            <a:r>
              <a:rPr lang="es-ES" sz="2800" b="1" dirty="0">
                <a:solidFill>
                  <a:schemeClr val="bg1"/>
                </a:solidFill>
                <a:latin typeface="Edwardian Script ITC" panose="030303020407070D0804" pitchFamily="66" charset="0"/>
                <a:ea typeface="Times New Roman" panose="02020603050405020304" pitchFamily="18" charset="0"/>
                <a:cs typeface="Arial" panose="020B0604020202020204" pitchFamily="34" charset="0"/>
              </a:rPr>
              <a:t>con la que realiza tareas de concientización del consumo responsable, sobre todo al volante.</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B086EBC3-993A-4A91-AECC-2764FA2013A6}"/>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984630053"/>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000"/>
                                        <p:tgtEl>
                                          <p:spTgt spid="10"/>
                                        </p:tgtEl>
                                      </p:cBhvr>
                                    </p:animEffect>
                                  </p:childTnLst>
                                </p:cTn>
                              </p:par>
                            </p:childTnLst>
                          </p:cTn>
                        </p:par>
                        <p:par>
                          <p:cTn id="8" fill="hold">
                            <p:stCondLst>
                              <p:cond delay="75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12"/>
                                        </p:tgtEl>
                                        <p:attrNameLst>
                                          <p:attrName>style.visibility</p:attrName>
                                        </p:attrNameLst>
                                      </p:cBhvr>
                                      <p:to>
                                        <p:strVal val="visible"/>
                                      </p:to>
                                    </p:set>
                                    <p:animEffect transition="in" filter="fade">
                                      <p:cBhvr>
                                        <p:cTn id="11" dur="1180"/>
                                        <p:tgtEl>
                                          <p:spTgt spid="12"/>
                                        </p:tgtEl>
                                      </p:cBhvr>
                                    </p:animEffect>
                                  </p:childTnLst>
                                </p:cTn>
                              </p:par>
                            </p:childTnLst>
                          </p:cTn>
                        </p:par>
                        <p:par>
                          <p:cTn id="12" fill="hold">
                            <p:stCondLst>
                              <p:cond delay="25020"/>
                            </p:stCondLst>
                            <p:childTnLst>
                              <p:par>
                                <p:cTn id="13" presetID="1" presetClass="entr" presetSubtype="0" fill="hold" grpId="0" nodeType="afterEffect">
                                  <p:stCondLst>
                                    <p:cond delay="200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interior, juguete, pared, pequeño&#10;&#10;Descripción generada con confianza alta">
            <a:extLst>
              <a:ext uri="{FF2B5EF4-FFF2-40B4-BE49-F238E27FC236}">
                <a16:creationId xmlns:a16="http://schemas.microsoft.com/office/drawing/2014/main" id="{E6F0FB00-1663-4F78-B72D-4FA2454A73F4}"/>
              </a:ext>
            </a:extLst>
          </p:cNvPr>
          <p:cNvPicPr>
            <a:picLocks noChangeAspect="1"/>
          </p:cNvPicPr>
          <p:nvPr/>
        </p:nvPicPr>
        <p:blipFill rotWithShape="1">
          <a:blip r:embed="rId3">
            <a:extLst>
              <a:ext uri="{28A0092B-C50C-407E-A947-70E740481C1C}">
                <a14:useLocalDpi xmlns:a14="http://schemas.microsoft.com/office/drawing/2010/main" val="0"/>
              </a:ext>
            </a:extLst>
          </a:blip>
          <a:srcRect t="12467" b="12521"/>
          <a:stretch/>
        </p:blipFill>
        <p:spPr>
          <a:xfrm>
            <a:off x="0" y="0"/>
            <a:ext cx="12189814" cy="6858000"/>
          </a:xfrm>
          <a:prstGeom prst="rect">
            <a:avLst/>
          </a:prstGeom>
        </p:spPr>
      </p:pic>
      <p:sp>
        <p:nvSpPr>
          <p:cNvPr id="6" name="CuadroTexto 5">
            <a:extLst>
              <a:ext uri="{FF2B5EF4-FFF2-40B4-BE49-F238E27FC236}">
                <a16:creationId xmlns:a16="http://schemas.microsoft.com/office/drawing/2014/main" id="{B577BC68-7678-49D8-8603-8D2209B388AA}"/>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982342125"/>
      </p:ext>
    </p:extLst>
  </p:cSld>
  <p:clrMapOvr>
    <a:masterClrMapping/>
  </p:clrMapOvr>
  <mc:AlternateContent xmlns:mc="http://schemas.openxmlformats.org/markup-compatibility/2006" xmlns:p14="http://schemas.microsoft.com/office/powerpoint/2010/main">
    <mc:Choice Requires="p14">
      <p:transition spd="slow" p14:dur="2000" advTm="0">
        <p14:ripple dir="r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8000"/>
                                        <p:tgtEl>
                                          <p:spTgt spid="5"/>
                                        </p:tgtEl>
                                      </p:cBhvr>
                                    </p:animEffect>
                                  </p:childTnLst>
                                </p:cTn>
                              </p:par>
                            </p:childTnLst>
                          </p:cTn>
                        </p:par>
                        <p:par>
                          <p:cTn id="8" fill="hold">
                            <p:stCondLst>
                              <p:cond delay="9000"/>
                            </p:stCondLst>
                            <p:childTnLst>
                              <p:par>
                                <p:cTn id="9" presetID="1" presetClass="entr" presetSubtype="0" fill="hold" grpId="0" nodeType="afterEffect">
                                  <p:stCondLst>
                                    <p:cond delay="300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5"/>
          <a:srcRect/>
          <a:stretch>
            <a:fillRect/>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Mika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hakkinen</a:t>
            </a: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Abba</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16 minutos</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39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pic>
        <p:nvPicPr>
          <p:cNvPr id="16" name="Imagen 15" descr="Imagen que contiene carretera, hierba, exterior, seguimiento&#10;&#10;Descripción generada con confianza muy alta">
            <a:extLst>
              <a:ext uri="{FF2B5EF4-FFF2-40B4-BE49-F238E27FC236}">
                <a16:creationId xmlns:a16="http://schemas.microsoft.com/office/drawing/2014/main" id="{0E8A1E3D-F319-4DE8-BAAC-83D421FD6F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830" y="-19091"/>
            <a:ext cx="12206830" cy="6862803"/>
          </a:xfrm>
          <a:prstGeom prst="rect">
            <a:avLst/>
          </a:prstGeom>
        </p:spPr>
      </p:pic>
    </p:spTree>
    <p:extLst>
      <p:ext uri="{BB962C8B-B14F-4D97-AF65-F5344CB8AC3E}">
        <p14:creationId xmlns:p14="http://schemas.microsoft.com/office/powerpoint/2010/main" val="10451017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Gabriel's Oboe PD-Eaglenest-1.wav"/>
          </p:stSnd>
        </p:sndAc>
      </p:transition>
    </mc:Choice>
    <mc:Fallback xmlns="">
      <p:transition spd="slow" advTm="0">
        <p:fade/>
        <p:sndAc>
          <p:stSnd>
            <p:snd r:embed="rId10" name="Gabriel's Oboe PD-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6"/>
                                        </p:tgtEl>
                                      </p:cBhvr>
                                    </p:animEffect>
                                    <p:set>
                                      <p:cBhvr>
                                        <p:cTn id="7" dur="1" fill="hold">
                                          <p:stCondLst>
                                            <p:cond delay="2999"/>
                                          </p:stCondLst>
                                        </p:cTn>
                                        <p:tgtEl>
                                          <p:spTgt spid="16"/>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41422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1812537"/>
      </p:ext>
    </p:extLst>
  </p:cSld>
  <p:clrMapOvr>
    <a:masterClrMapping/>
  </p:clrMapOvr>
  <p:transition spd="slow" advClick="0" advTm="0">
    <p:fade/>
  </p:transition>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ppt/theme/theme2.xml><?xml version="1.0" encoding="utf-8"?>
<a:theme xmlns:a="http://schemas.openxmlformats.org/drawingml/2006/main" name="1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29687</TotalTime>
  <Words>804</Words>
  <Application>Microsoft Office PowerPoint</Application>
  <PresentationFormat>Panorámica</PresentationFormat>
  <Paragraphs>241</Paragraphs>
  <Slides>20</Slides>
  <Notes>0</Notes>
  <HiddenSlides>0</HiddenSlides>
  <MMClips>2</MMClips>
  <ScaleCrop>false</ScaleCrop>
  <HeadingPairs>
    <vt:vector size="6" baseType="variant">
      <vt:variant>
        <vt:lpstr>Fuentes usadas</vt:lpstr>
      </vt:variant>
      <vt:variant>
        <vt:i4>12</vt:i4>
      </vt:variant>
      <vt:variant>
        <vt:lpstr>Tema</vt:lpstr>
      </vt:variant>
      <vt:variant>
        <vt:i4>2</vt:i4>
      </vt:variant>
      <vt:variant>
        <vt:lpstr>Títulos de diapositiva</vt:lpstr>
      </vt:variant>
      <vt:variant>
        <vt:i4>20</vt:i4>
      </vt:variant>
    </vt:vector>
  </HeadingPairs>
  <TitlesOfParts>
    <vt:vector size="34" baseType="lpstr">
      <vt:lpstr>Algerian</vt:lpstr>
      <vt:lpstr>Arial</vt:lpstr>
      <vt:lpstr>Arial Narrow</vt:lpstr>
      <vt:lpstr>Calibri</vt:lpstr>
      <vt:lpstr>Calibri Light</vt:lpstr>
      <vt:lpstr>CommercialScript BT</vt:lpstr>
      <vt:lpstr>Cooper Black</vt:lpstr>
      <vt:lpstr>Edwardian Script ITC</vt:lpstr>
      <vt:lpstr>Kristen ITC</vt:lpstr>
      <vt:lpstr>Times New Roman</vt:lpstr>
      <vt:lpstr>Verdana</vt:lpstr>
      <vt:lpstr>Wingdings 2</vt:lpstr>
      <vt:lpstr>1_Tema de Office</vt:lpstr>
      <vt:lpstr>1_HDOfficeLightV0</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(F1a)  1998 y 1999  Mika Hakkinen   Versión Completa  1639  Misppsx</dc:title>
  <dc:creator>Eagle's nest</dc:creator>
  <cp:lastModifiedBy>Eagle's nest</cp:lastModifiedBy>
  <cp:revision>2461</cp:revision>
  <dcterms:created xsi:type="dcterms:W3CDTF">2017-07-02T00:56:35Z</dcterms:created>
  <dcterms:modified xsi:type="dcterms:W3CDTF">2018-02-26T12:46:19Z</dcterms:modified>
</cp:coreProperties>
</file>