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66"/>
  </p:notesMasterIdLst>
  <p:sldIdLst>
    <p:sldId id="956" r:id="rId3"/>
    <p:sldId id="958" r:id="rId4"/>
    <p:sldId id="529" r:id="rId5"/>
    <p:sldId id="908" r:id="rId6"/>
    <p:sldId id="847" r:id="rId7"/>
    <p:sldId id="845" r:id="rId8"/>
    <p:sldId id="852" r:id="rId9"/>
    <p:sldId id="829" r:id="rId10"/>
    <p:sldId id="853" r:id="rId11"/>
    <p:sldId id="854" r:id="rId12"/>
    <p:sldId id="855" r:id="rId13"/>
    <p:sldId id="896" r:id="rId14"/>
    <p:sldId id="856" r:id="rId15"/>
    <p:sldId id="857" r:id="rId16"/>
    <p:sldId id="858" r:id="rId17"/>
    <p:sldId id="897" r:id="rId18"/>
    <p:sldId id="859" r:id="rId19"/>
    <p:sldId id="860" r:id="rId20"/>
    <p:sldId id="861" r:id="rId21"/>
    <p:sldId id="898" r:id="rId22"/>
    <p:sldId id="862" r:id="rId23"/>
    <p:sldId id="863" r:id="rId24"/>
    <p:sldId id="864" r:id="rId25"/>
    <p:sldId id="899" r:id="rId26"/>
    <p:sldId id="865" r:id="rId27"/>
    <p:sldId id="866" r:id="rId28"/>
    <p:sldId id="867" r:id="rId29"/>
    <p:sldId id="900" r:id="rId30"/>
    <p:sldId id="868" r:id="rId31"/>
    <p:sldId id="869" r:id="rId32"/>
    <p:sldId id="870" r:id="rId33"/>
    <p:sldId id="901" r:id="rId34"/>
    <p:sldId id="871" r:id="rId35"/>
    <p:sldId id="872" r:id="rId36"/>
    <p:sldId id="873" r:id="rId37"/>
    <p:sldId id="902" r:id="rId38"/>
    <p:sldId id="874" r:id="rId39"/>
    <p:sldId id="875" r:id="rId40"/>
    <p:sldId id="876" r:id="rId41"/>
    <p:sldId id="903" r:id="rId42"/>
    <p:sldId id="877" r:id="rId43"/>
    <p:sldId id="878" r:id="rId44"/>
    <p:sldId id="879" r:id="rId45"/>
    <p:sldId id="904" r:id="rId46"/>
    <p:sldId id="880" r:id="rId47"/>
    <p:sldId id="881" r:id="rId48"/>
    <p:sldId id="882" r:id="rId49"/>
    <p:sldId id="905" r:id="rId50"/>
    <p:sldId id="883" r:id="rId51"/>
    <p:sldId id="884" r:id="rId52"/>
    <p:sldId id="885" r:id="rId53"/>
    <p:sldId id="947" r:id="rId54"/>
    <p:sldId id="886" r:id="rId55"/>
    <p:sldId id="887" r:id="rId56"/>
    <p:sldId id="888" r:id="rId57"/>
    <p:sldId id="906" r:id="rId58"/>
    <p:sldId id="889" r:id="rId59"/>
    <p:sldId id="890" r:id="rId60"/>
    <p:sldId id="891" r:id="rId61"/>
    <p:sldId id="907" r:id="rId62"/>
    <p:sldId id="895" r:id="rId63"/>
    <p:sldId id="806" r:id="rId64"/>
    <p:sldId id="807" r:id="rId6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1C29"/>
    <a:srgbClr val="1A2028"/>
    <a:srgbClr val="151A21"/>
    <a:srgbClr val="181E26"/>
    <a:srgbClr val="12161C"/>
    <a:srgbClr val="1C232C"/>
    <a:srgbClr val="222A35"/>
    <a:srgbClr val="14181E"/>
    <a:srgbClr val="0F1217"/>
    <a:srgbClr val="1B1B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94" autoAdjust="0"/>
    <p:restoredTop sz="94322" autoAdjust="0"/>
  </p:normalViewPr>
  <p:slideViewPr>
    <p:cSldViewPr snapToGrid="0" showGuides="1">
      <p:cViewPr varScale="1">
        <p:scale>
          <a:sx n="65" d="100"/>
          <a:sy n="65" d="100"/>
        </p:scale>
        <p:origin x="378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419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C155E-4EF8-42F7-8DF5-185877522EC3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11022-A694-401F-9BF1-EE213BE7EAD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57096-DA16-4863-A098-B668FA5B75C5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2FD90-6963-421B-A08C-551BCFA5AC69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E6849-F7B6-4E4C-A724-7603E926CF57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47AE-0B38-4F73-8307-384119EE4401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3D357-7DD1-4612-B14F-CABA8040395D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FBE56-AFB5-4AE2-9C88-FD084A5ED4D9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EAE73-F293-4BFD-BA7D-A2B99108469F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3D49F-C079-4AB8-BFDD-564A31D50F9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6FE79-A451-46E1-891F-8CB9D2DFE7C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5DF0F-271E-4CCC-83FB-838B5892D2C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640790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A1A5-0D4A-437C-875B-49B33DF42A4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607131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78F0E-E128-4795-A6C9-D8EC5D56DB77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00835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B70A4-832F-444D-9AE1-42F1B35DEB9B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334693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2303F-C8C7-46A0-B308-BC0D4FCF4169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1223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E0638-62D6-4CE6-B7A5-251B84A30776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862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EF99E-DF89-4ADE-80DD-433F01F112A4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869047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44C82-68E8-4D96-825A-0175ABF8F7CF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34737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41286-67A3-4070-8E14-D1B1AD4C4730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0528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732EE-2460-4F0E-9B7B-14259668875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165532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0D457-AE76-4B13-9941-8577051D702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34021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579BA8-E082-42FA-8082-DC3846380237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CE29A89-5C25-4FC2-B5AC-343ABADEADA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63212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image" Target="../media/image37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g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5.wav"/><Relationship Id="rId4" Type="http://schemas.openxmlformats.org/officeDocument/2006/relationships/image" Target="../media/image66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g"/><Relationship Id="rId5" Type="http://schemas.openxmlformats.org/officeDocument/2006/relationships/image" Target="../media/image88.jpg"/><Relationship Id="rId4" Type="http://schemas.openxmlformats.org/officeDocument/2006/relationships/image" Target="../media/image87.jp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91.png"/><Relationship Id="rId11" Type="http://schemas.openxmlformats.org/officeDocument/2006/relationships/audio" Target="../media/audio2.wav"/><Relationship Id="rId5" Type="http://schemas.openxmlformats.org/officeDocument/2006/relationships/image" Target="../media/image90.jpg"/><Relationship Id="rId10" Type="http://schemas.openxmlformats.org/officeDocument/2006/relationships/image" Target="../media/image92.jpg"/><Relationship Id="rId4" Type="http://schemas.openxmlformats.org/officeDocument/2006/relationships/audio" Target="../media/audio2.wav"/><Relationship Id="rId9" Type="http://schemas.openxmlformats.org/officeDocument/2006/relationships/image" Target="../media/image5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4.png"/><Relationship Id="rId10" Type="http://schemas.openxmlformats.org/officeDocument/2006/relationships/image" Target="../media/image9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9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6139944" y="3567997"/>
            <a:ext cx="5102943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20º 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1982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5687880" y="2130605"/>
            <a:ext cx="6126824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Keke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Rosberg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9320341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7381700" y="6068088"/>
            <a:ext cx="42915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esta narración…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6892" y="525181"/>
            <a:ext cx="12185107" cy="104644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husmearemos en la vida del vigésimo Campeón Mundial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popular corredor de Autos que a pesar de haber nacido en Suecia,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desarrolló su profesión en la Formula Uno bajo la bandera de Finlandia …</a:t>
            </a:r>
            <a:endParaRPr kumimoji="0" lang="es-MX" sz="2800" b="0" i="0" u="none" strike="noStrike" kern="1200" cap="none" spc="0" normalizeH="0" baseline="0" noProof="0" dirty="0">
              <a:ln/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8" name="Imagen 7" descr="Imagen que contiene persona, exterior, cielo, gafas de sol&#10;&#10;Descripción generada con confianza muy alta">
            <a:extLst>
              <a:ext uri="{FF2B5EF4-FFF2-40B4-BE49-F238E27FC236}">
                <a16:creationId xmlns:a16="http://schemas.microsoft.com/office/drawing/2014/main" id="{3D6E149F-EA5A-4338-8A51-9260327FCC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49" b="98605" l="4068" r="90000">
                        <a14:foregroundMark x1="27458" y1="74884" x2="27458" y2="74884"/>
                        <a14:foregroundMark x1="32712" y1="69070" x2="32712" y2="69070"/>
                        <a14:foregroundMark x1="35593" y1="72791" x2="35593" y2="72791"/>
                        <a14:foregroundMark x1="36780" y1="78140" x2="36780" y2="78140"/>
                        <a14:foregroundMark x1="26610" y1="66744" x2="26610" y2="66744"/>
                        <a14:foregroundMark x1="28983" y1="66744" x2="28983" y2="66744"/>
                        <a14:foregroundMark x1="27797" y1="67209" x2="27627" y2="67209"/>
                        <a14:foregroundMark x1="31864" y1="69767" x2="31864" y2="69767"/>
                        <a14:foregroundMark x1="31525" y1="67907" x2="31525" y2="67907"/>
                        <a14:foregroundMark x1="34237" y1="68837" x2="33390" y2="68837"/>
                        <a14:foregroundMark x1="32203" y1="67907" x2="32203" y2="67907"/>
                        <a14:foregroundMark x1="31525" y1="72093" x2="31525" y2="72093"/>
                        <a14:foregroundMark x1="29153" y1="72093" x2="29153" y2="72093"/>
                        <a14:foregroundMark x1="31525" y1="74186" x2="31525" y2="74186"/>
                        <a14:foregroundMark x1="33559" y1="82326" x2="33559" y2="82326"/>
                        <a14:foregroundMark x1="33051" y1="68605" x2="33051" y2="68605"/>
                        <a14:foregroundMark x1="32203" y1="69767" x2="32203" y2="69767"/>
                        <a14:foregroundMark x1="32203" y1="71860" x2="32203" y2="71860"/>
                        <a14:foregroundMark x1="25424" y1="73256" x2="25424" y2="73256"/>
                        <a14:foregroundMark x1="24915" y1="83023" x2="24915" y2="83023"/>
                        <a14:foregroundMark x1="27119" y1="76279" x2="27119" y2="76279"/>
                        <a14:foregroundMark x1="30847" y1="83023" x2="30847" y2="83023"/>
                        <a14:foregroundMark x1="26610" y1="70000" x2="26610" y2="70000"/>
                        <a14:foregroundMark x1="27627" y1="70698" x2="27627" y2="70698"/>
                        <a14:foregroundMark x1="17966" y1="81860" x2="17966" y2="81860"/>
                        <a14:foregroundMark x1="23898" y1="76977" x2="23898" y2="76977"/>
                        <a14:foregroundMark x1="20339" y1="80000" x2="20339" y2="80000"/>
                        <a14:foregroundMark x1="28644" y1="81395" x2="28644" y2="81395"/>
                        <a14:foregroundMark x1="38814" y1="86047" x2="38814" y2="86047"/>
                        <a14:foregroundMark x1="45932" y1="80465" x2="45932" y2="80465"/>
                        <a14:foregroundMark x1="42203" y1="82326" x2="42203" y2="82326"/>
                        <a14:foregroundMark x1="40339" y1="90465" x2="40339" y2="90465"/>
                        <a14:foregroundMark x1="49831" y1="93023" x2="49831" y2="93023"/>
                        <a14:foregroundMark x1="42712" y1="97442" x2="42712" y2="97442"/>
                        <a14:foregroundMark x1="8136" y1="90465" x2="8136" y2="90465"/>
                        <a14:foregroundMark x1="4407" y1="98372" x2="4068" y2="98372"/>
                        <a14:foregroundMark x1="11864" y1="76279" x2="11864" y2="76279"/>
                        <a14:foregroundMark x1="11186" y1="77209" x2="11186" y2="77209"/>
                        <a14:foregroundMark x1="10508" y1="77907" x2="10508" y2="77907"/>
                        <a14:foregroundMark x1="7797" y1="80465" x2="7797" y2="80465"/>
                        <a14:foregroundMark x1="8983" y1="80930" x2="8983" y2="80930"/>
                        <a14:foregroundMark x1="21864" y1="68837" x2="21864" y2="68837"/>
                        <a14:foregroundMark x1="23220" y1="68837" x2="23220" y2="68837"/>
                        <a14:foregroundMark x1="25424" y1="68140" x2="25424" y2="68140"/>
                        <a14:foregroundMark x1="24576" y1="68140" x2="24407" y2="68140"/>
                        <a14:foregroundMark x1="20000" y1="70233" x2="20000" y2="70233"/>
                        <a14:foregroundMark x1="23220" y1="98837" x2="23220" y2="98837"/>
                        <a14:foregroundMark x1="26271" y1="98372" x2="26271" y2="98372"/>
                        <a14:foregroundMark x1="25932" y1="98605" x2="25932" y2="98605"/>
                        <a14:foregroundMark x1="87119" y1="82791" x2="87119" y2="82791"/>
                        <a14:foregroundMark x1="81186" y1="77209" x2="81186" y2="77209"/>
                        <a14:foregroundMark x1="73898" y1="74651" x2="73898" y2="74651"/>
                        <a14:foregroundMark x1="75254" y1="74186" x2="75254" y2="74186"/>
                        <a14:foregroundMark x1="77627" y1="74651" x2="77627" y2="74651"/>
                        <a14:foregroundMark x1="79492" y1="75116" x2="79492" y2="75116"/>
                        <a14:foregroundMark x1="78305" y1="74186" x2="78305" y2="74186"/>
                        <a14:foregroundMark x1="76610" y1="73953" x2="76610" y2="73953"/>
                        <a14:foregroundMark x1="72881" y1="72791" x2="72881" y2="72791"/>
                        <a14:foregroundMark x1="73729" y1="73953" x2="73729" y2="73953"/>
                        <a14:foregroundMark x1="74576" y1="75116" x2="74576" y2="75116"/>
                        <a14:foregroundMark x1="77627" y1="79302" x2="77627" y2="79302"/>
                        <a14:foregroundMark x1="55932" y1="8605" x2="55932" y2="8605"/>
                        <a14:foregroundMark x1="61864" y1="6279" x2="61864" y2="6279"/>
                        <a14:foregroundMark x1="56102" y1="5349" x2="56102" y2="5349"/>
                        <a14:foregroundMark x1="18475" y1="71163" x2="18475" y2="71163"/>
                        <a14:foregroundMark x1="15932" y1="72326" x2="15932" y2="72326"/>
                        <a14:foregroundMark x1="17288" y1="71860" x2="17288" y2="71860"/>
                        <a14:foregroundMark x1="17966" y1="70930" x2="17966" y2="70930"/>
                        <a14:foregroundMark x1="15593" y1="72791" x2="15593" y2="72791"/>
                        <a14:foregroundMark x1="16610" y1="71628" x2="16610" y2="71628"/>
                        <a14:foregroundMark x1="14407" y1="73256" x2="14407" y2="73256"/>
                        <a14:foregroundMark x1="13220" y1="75116" x2="13220" y2="75116"/>
                        <a14:foregroundMark x1="14237" y1="74186" x2="14237" y2="74186"/>
                        <a14:foregroundMark x1="12542" y1="75349" x2="12542" y2="753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1" y="1713098"/>
            <a:ext cx="7059283" cy="5144901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5FC01DA-795D-4D90-A87A-790249E25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CB0698-9121-45D1-ACA1-C70C471D26E1}" type="slidenum">
              <a:rPr kumimoji="0" lang="es-MX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s-MX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FEE2AC54-8E4F-4817-AF2D-ADE4C7293EE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7852" r="94593">
                        <a14:foregroundMark x1="32519" y1="49667" x2="32519" y2="49667"/>
                        <a14:foregroundMark x1="7852" y1="46444" x2="7852" y2="46444"/>
                        <a14:foregroundMark x1="91185" y1="62778" x2="91185" y2="62778"/>
                        <a14:foregroundMark x1="94593" y1="63667" x2="94593" y2="63667"/>
                        <a14:backgroundMark x1="82593" y1="69444" x2="82593" y2="69444"/>
                        <a14:backgroundMark x1="85926" y1="69667" x2="85926" y2="69667"/>
                        <a14:backgroundMark x1="34370" y1="69444" x2="34370" y2="69444"/>
                        <a14:backgroundMark x1="23852" y1="69444" x2="23852" y2="69444"/>
                        <a14:backgroundMark x1="25111" y1="69444" x2="25111" y2="69444"/>
                        <a14:backgroundMark x1="36519" y1="69444" x2="36519" y2="69444"/>
                        <a14:backgroundMark x1="38519" y1="69444" x2="38519" y2="69444"/>
                        <a14:backgroundMark x1="42444" y1="69444" x2="42444" y2="69444"/>
                        <a14:backgroundMark x1="41407" y1="69889" x2="41407" y2="69889"/>
                        <a14:backgroundMark x1="44889" y1="69889" x2="44889" y2="69889"/>
                        <a14:backgroundMark x1="48222" y1="69667" x2="48222" y2="69667"/>
                        <a14:backgroundMark x1="50148" y1="69667" x2="50148" y2="69667"/>
                        <a14:backgroundMark x1="52815" y1="69889" x2="52815" y2="69889"/>
                        <a14:backgroundMark x1="52148" y1="69667" x2="52148" y2="69667"/>
                        <a14:backgroundMark x1="59185" y1="68111" x2="59185" y2="68111"/>
                        <a14:backgroundMark x1="57259" y1="69111" x2="57259" y2="69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6186" b="20776"/>
          <a:stretch/>
        </p:blipFill>
        <p:spPr>
          <a:xfrm>
            <a:off x="12235307" y="3037741"/>
            <a:ext cx="2879990" cy="82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35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Himno Nacional de Finlandia-Eaglenest-1.wav"/>
          </p:stSnd>
        </p:sndAc>
      </p:transition>
    </mc:Choice>
    <mc:Fallback xmlns="">
      <p:transition spd="slow" advTm="0">
        <p:fade/>
        <p:sndAc>
          <p:stSnd>
            <p:snd r:embed="rId8" name="Himno Nacional de Finlandia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24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24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49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365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Rectángulo">
            <a:extLst>
              <a:ext uri="{FF2B5EF4-FFF2-40B4-BE49-F238E27FC236}">
                <a16:creationId xmlns:a16="http://schemas.microsoft.com/office/drawing/2014/main" id="{46F3C044-1772-4D91-BCFF-9976AE7D4E74}"/>
              </a:ext>
            </a:extLst>
          </p:cNvPr>
          <p:cNvSpPr/>
          <p:nvPr/>
        </p:nvSpPr>
        <p:spPr>
          <a:xfrm>
            <a:off x="1769805" y="457203"/>
            <a:ext cx="8657305" cy="60026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Keke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Rosberg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982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" name="1 Rectángulo">
            <a:extLst>
              <a:ext uri="{FF2B5EF4-FFF2-40B4-BE49-F238E27FC236}">
                <a16:creationId xmlns:a16="http://schemas.microsoft.com/office/drawing/2014/main" id="{1978CDBD-3624-4BBF-85EE-9156B0AAD75D}"/>
              </a:ext>
            </a:extLst>
          </p:cNvPr>
          <p:cNvSpPr/>
          <p:nvPr/>
        </p:nvSpPr>
        <p:spPr>
          <a:xfrm>
            <a:off x="2863437" y="5312891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6 CuadroTexto">
            <a:extLst>
              <a:ext uri="{FF2B5EF4-FFF2-40B4-BE49-F238E27FC236}">
                <a16:creationId xmlns:a16="http://schemas.microsoft.com/office/drawing/2014/main" id="{9A50FFA2-3588-46DC-8646-6E130960617D}"/>
              </a:ext>
            </a:extLst>
          </p:cNvPr>
          <p:cNvSpPr txBox="1"/>
          <p:nvPr/>
        </p:nvSpPr>
        <p:spPr>
          <a:xfrm>
            <a:off x="495662" y="5613427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6" name="Picture 2" descr="C:\Users\capiA\Desktop\Eaglenest 767.png">
            <a:extLst>
              <a:ext uri="{FF2B5EF4-FFF2-40B4-BE49-F238E27FC236}">
                <a16:creationId xmlns:a16="http://schemas.microsoft.com/office/drawing/2014/main" id="{BA5FA90C-E030-49F5-BF20-37C835E09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12 CuadroTexto">
            <a:extLst>
              <a:ext uri="{FF2B5EF4-FFF2-40B4-BE49-F238E27FC236}">
                <a16:creationId xmlns:a16="http://schemas.microsoft.com/office/drawing/2014/main" id="{95DAAB4B-228B-44F9-B721-A7458B14B8DC}"/>
              </a:ext>
            </a:extLst>
          </p:cNvPr>
          <p:cNvSpPr txBox="1"/>
          <p:nvPr/>
        </p:nvSpPr>
        <p:spPr>
          <a:xfrm>
            <a:off x="9232490" y="177743"/>
            <a:ext cx="26292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</p:spTree>
    <p:extLst>
      <p:ext uri="{BB962C8B-B14F-4D97-AF65-F5344CB8AC3E}">
        <p14:creationId xmlns:p14="http://schemas.microsoft.com/office/powerpoint/2010/main" val="2658745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7500">
        <p:fade/>
        <p:sndAc>
          <p:stSnd>
            <p:snd r:embed="rId2" name="Gabriel's Oboe PD-Eaglenest-1.wav"/>
          </p:stSnd>
        </p:sndAc>
      </p:transition>
    </mc:Choice>
    <mc:Fallback>
      <p:transition spd="slow" advTm="7500">
        <p:fade/>
        <p:sndAc>
          <p:stSnd>
            <p:snd r:embed="rId2" name="Gabriel's Oboe PD-Eaglenest-1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arretera, exterior, calle, deporte&#10;&#10;Descripción generada con confianza muy alta">
            <a:extLst>
              <a:ext uri="{FF2B5EF4-FFF2-40B4-BE49-F238E27FC236}">
                <a16:creationId xmlns:a16="http://schemas.microsoft.com/office/drawing/2014/main" id="{0CCCF29B-F92D-44AC-8041-A7186EC4C1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25223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9075948" y="5064929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5090160" y="762000"/>
            <a:ext cx="6187435" cy="34639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Keke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Rosberg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982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5343" y="204113"/>
            <a:ext cx="1390173" cy="48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145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ocado, casco, cielo&#10;&#10;Descripción generada con confianza muy alta">
            <a:extLst>
              <a:ext uri="{FF2B5EF4-FFF2-40B4-BE49-F238E27FC236}">
                <a16:creationId xmlns:a16="http://schemas.microsoft.com/office/drawing/2014/main" id="{DCCD5F6B-9B4F-48CA-B8CB-A9B96D2138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66737"/>
            <a:ext cx="7620000" cy="5724525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7EF4C0B-AD4B-481B-92DB-803B68321C9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87325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Keke 1 Medley-Eaglenest-1.wav"/>
          </p:stSnd>
        </p:sndAc>
      </p:transition>
    </mc:Choice>
    <mc:Fallback xmlns="">
      <p:transition spd="slow" advTm="0">
        <p:fade/>
        <p:sndAc>
          <p:stSnd>
            <p:snd r:embed="rId5" name="Keke 1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-14748" y="1725554"/>
            <a:ext cx="4247533" cy="5119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60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Datos 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60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personales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ES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Nacionalidad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Finlandés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ES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Nacimiento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Estocolmo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, 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Suecia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deportiva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Competiciones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1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39D6D15-3D8C-404B-919A-964F84F8F651}"/>
              </a:ext>
            </a:extLst>
          </p:cNvPr>
          <p:cNvSpPr/>
          <p:nvPr/>
        </p:nvSpPr>
        <p:spPr>
          <a:xfrm>
            <a:off x="7978875" y="1415851"/>
            <a:ext cx="4055809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n-US" sz="4400" b="1" dirty="0" err="1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Equipos</a:t>
            </a:r>
            <a:endParaRPr lang="en-US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spcAft>
                <a:spcPts val="0"/>
              </a:spcAft>
            </a:pPr>
            <a:r>
              <a:rPr lang="en-U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Theodore,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n-US" sz="2000" b="1" kern="1800" dirty="0">
                <a:solidFill>
                  <a:srgbClr val="000000"/>
                </a:solidFill>
                <a:latin typeface="Lucida Calligraphy" panose="030101010101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ATS</a:t>
            </a:r>
            <a:r>
              <a:rPr lang="en-U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r">
              <a:lnSpc>
                <a:spcPts val="2800"/>
              </a:lnSpc>
              <a:spcAft>
                <a:spcPts val="0"/>
              </a:spcAft>
            </a:pPr>
            <a:r>
              <a:rPr lang="en-U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Wolf, 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n-U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Fittipaldi</a:t>
            </a:r>
            <a:r>
              <a:rPr lang="en-U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ts val="2800"/>
              </a:lnSpc>
              <a:spcAft>
                <a:spcPts val="0"/>
              </a:spcAft>
            </a:pPr>
            <a:r>
              <a:rPr lang="en-U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 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n-U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</a:p>
          <a:p>
            <a:pPr algn="r">
              <a:lnSpc>
                <a:spcPts val="2800"/>
              </a:lnSpc>
              <a:spcAft>
                <a:spcPts val="0"/>
              </a:spcAft>
            </a:pPr>
            <a:r>
              <a:rPr lang="en-U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Carreras 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comenzadas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128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Campeonatos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mundiales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1982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persona, exterior, hombre, edificio&#10;&#10;Descripción generada con confianza muy alta">
            <a:extLst>
              <a:ext uri="{FF2B5EF4-FFF2-40B4-BE49-F238E27FC236}">
                <a16:creationId xmlns:a16="http://schemas.microsoft.com/office/drawing/2014/main" id="{75B76AD5-6DE2-4817-A5BB-180D9C3180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882" y="775252"/>
            <a:ext cx="4117819" cy="553470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E8118EB4-9166-4045-8491-59B4AB3404E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A7292A6-135E-44A2-BBDD-5C8265B39744}"/>
              </a:ext>
            </a:extLst>
          </p:cNvPr>
          <p:cNvSpPr/>
          <p:nvPr/>
        </p:nvSpPr>
        <p:spPr>
          <a:xfrm>
            <a:off x="2890682" y="191729"/>
            <a:ext cx="6449157" cy="186171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Keke</a:t>
            </a:r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lang="es-ES" sz="7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Rosberg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78620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3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2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3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3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4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4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2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4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2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5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2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5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2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281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7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-14747" y="1401091"/>
            <a:ext cx="3952568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Victorias</a:t>
            </a:r>
          </a:p>
          <a:p>
            <a:pPr lvl="0" algn="ctr">
              <a:lnSpc>
                <a:spcPts val="28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</a:t>
            </a:r>
          </a:p>
          <a:p>
            <a:pPr lvl="0" algn="ctr">
              <a:lnSpc>
                <a:spcPts val="2800"/>
              </a:lnSpc>
            </a:pPr>
            <a:endParaRPr lang="es-ES" sz="2800" b="1" kern="1800" dirty="0">
              <a:solidFill>
                <a:srgbClr val="000000"/>
              </a:solidFill>
              <a:latin typeface="Edwardian Script ITC" panose="030303020407070D0804" pitchFamily="66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Podios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 err="1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Poles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Vueltas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rápidas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39D6D15-3D8C-404B-919A-964F84F8F651}"/>
              </a:ext>
            </a:extLst>
          </p:cNvPr>
          <p:cNvSpPr/>
          <p:nvPr/>
        </p:nvSpPr>
        <p:spPr>
          <a:xfrm>
            <a:off x="8259097" y="707932"/>
            <a:ext cx="3932903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Primera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</a:t>
            </a:r>
          </a:p>
          <a:p>
            <a:pPr lvl="0" algn="ctr">
              <a:lnSpc>
                <a:spcPts val="28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Sudáfrica</a:t>
            </a:r>
          </a:p>
          <a:p>
            <a:pPr lvl="0" algn="ctr">
              <a:lnSpc>
                <a:spcPts val="28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1978 </a:t>
            </a:r>
          </a:p>
          <a:p>
            <a:pPr lvl="0" algn="ctr">
              <a:lnSpc>
                <a:spcPts val="2800"/>
              </a:lnSpc>
            </a:pPr>
            <a:endParaRPr lang="es-ES" sz="2800" b="1" kern="1800" dirty="0">
              <a:solidFill>
                <a:srgbClr val="000000"/>
              </a:solidFill>
              <a:latin typeface="Edwardian Script ITC" panose="030303020407070D0804" pitchFamily="66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Primera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victoria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Suiza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1982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Última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victoria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Australia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1985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Última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Australia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1986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persona, hombre, mayor, ropa&#10;&#10;Descripción generada con confianza muy alta">
            <a:extLst>
              <a:ext uri="{FF2B5EF4-FFF2-40B4-BE49-F238E27FC236}">
                <a16:creationId xmlns:a16="http://schemas.microsoft.com/office/drawing/2014/main" id="{62219644-35DE-45ED-8E0C-290450B606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820" y="540183"/>
            <a:ext cx="4321277" cy="579051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1D56098-AB2B-4C84-9E1C-44B0D4388F0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38417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6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6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16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8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16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36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12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32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8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68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24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12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824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98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1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2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2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2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2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936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carretera, exterior, cielo, suelo&#10;&#10;Descripción generada con confianza muy alta">
            <a:extLst>
              <a:ext uri="{FF2B5EF4-FFF2-40B4-BE49-F238E27FC236}">
                <a16:creationId xmlns:a16="http://schemas.microsoft.com/office/drawing/2014/main" id="{D482EB2A-0A36-4FD5-A660-B1A426DF3B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1024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6096000" y="2389239"/>
            <a:ext cx="6096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Keijo Erik "Keke"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es un popular expiloto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Fórmula 1 que compitió a principios de los años 1980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logró el campeonato del mundo de 1982.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8002A74-D06A-4D40-B8C2-461C438396C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82994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86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hombre, cielo&#10;&#10;Descripción generada con confianza muy alta">
            <a:extLst>
              <a:ext uri="{FF2B5EF4-FFF2-40B4-BE49-F238E27FC236}">
                <a16:creationId xmlns:a16="http://schemas.microsoft.com/office/drawing/2014/main" id="{748A18D4-2175-48C9-A1DD-EAE80F8D4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636" y="577516"/>
            <a:ext cx="3943279" cy="57029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exterior, persona, hierba, cielo&#10;&#10;Descripción generada con confianza muy alta">
            <a:extLst>
              <a:ext uri="{FF2B5EF4-FFF2-40B4-BE49-F238E27FC236}">
                <a16:creationId xmlns:a16="http://schemas.microsoft.com/office/drawing/2014/main" id="{1B4199CD-1DD5-4DC4-B097-825F64F028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774" y="274301"/>
            <a:ext cx="4491789" cy="30319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persona, exterior, hombre&#10;&#10;Descripción generada con confianza muy alta">
            <a:extLst>
              <a:ext uri="{FF2B5EF4-FFF2-40B4-BE49-F238E27FC236}">
                <a16:creationId xmlns:a16="http://schemas.microsoft.com/office/drawing/2014/main" id="{B8FBA0E0-51AD-4FDB-B53F-6B6550A565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0673" y="3569109"/>
            <a:ext cx="4537389" cy="30287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9288C56F-4E7F-492A-B742-DBA66E2995D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57379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exterior, hombre, edificio&#10;&#10;Descripción generada con confianza muy alta">
            <a:extLst>
              <a:ext uri="{FF2B5EF4-FFF2-40B4-BE49-F238E27FC236}">
                <a16:creationId xmlns:a16="http://schemas.microsoft.com/office/drawing/2014/main" id="{955455FD-6586-47C5-951B-B5A97D7BAD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8229600" y="14753"/>
            <a:ext cx="396240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 pesar de haber nacido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Estocolmo (Suecia)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el segundo piloto finlandés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correr en la Fórmula 1.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784348D-606D-4EC0-B63C-BC216284348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78779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9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3302A11-17F6-4A4E-80AC-7A280A9B45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825906" y="1047135"/>
            <a:ext cx="6489291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Eso y su velocidad le valieron el apodo de «finlandés volador».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5136283-3706-4BF4-A0E3-D591A5300E9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80020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94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162234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padre del también campeón del mundo de Fórmula 1, Nico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B0B36B2-8DDA-4D1B-8CA6-6EE20D6CF1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902" y="749584"/>
            <a:ext cx="10413687" cy="585769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DAB3252-1F6D-43A5-998B-2C4F84EFF94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16964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18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18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, exterior, atletismo, edificio&#10;&#10;Descripción generada con confianza muy alta">
            <a:extLst>
              <a:ext uri="{FF2B5EF4-FFF2-40B4-BE49-F238E27FC236}">
                <a16:creationId xmlns:a16="http://schemas.microsoft.com/office/drawing/2014/main" id="{6015EEE5-3216-4428-8155-6786CE919C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970" y="553452"/>
            <a:ext cx="3755817" cy="575109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n 4" descr="Imagen que contiene carretera, hierba, exterior, calle&#10;&#10;Descripción generada con confianza muy alta">
            <a:extLst>
              <a:ext uri="{FF2B5EF4-FFF2-40B4-BE49-F238E27FC236}">
                <a16:creationId xmlns:a16="http://schemas.microsoft.com/office/drawing/2014/main" id="{9A23B5BA-CEC9-4822-AF5E-2F7F4F2560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128" y="287592"/>
            <a:ext cx="4002505" cy="300187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persona, hombre, exterior&#10;&#10;Descripción generada con confianza muy alta">
            <a:extLst>
              <a:ext uri="{FF2B5EF4-FFF2-40B4-BE49-F238E27FC236}">
                <a16:creationId xmlns:a16="http://schemas.microsoft.com/office/drawing/2014/main" id="{F9226657-7DFE-4968-AA31-7528987177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41" y="3593609"/>
            <a:ext cx="5330636" cy="299848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0FA7AA8E-CE02-4D9E-A0D4-2AA656DDF3F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82683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persona, carrera de coches&#10;&#10;Descripción generada con confianza muy alta">
            <a:extLst>
              <a:ext uri="{FF2B5EF4-FFF2-40B4-BE49-F238E27FC236}">
                <a16:creationId xmlns:a16="http://schemas.microsoft.com/office/drawing/2014/main" id="{50240D59-78A0-4E9E-B9F5-745A528426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73743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Debutó en la Fórmula 1 con el equipo Theodore en el Gran Premio de Sudáfrica de 1978, en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Kyalami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92B7A9D-9D82-4555-A036-AD09D8FD0274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09781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6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hierba, exterior, carretera, árbol&#10;&#10;Descripción generada con confianza muy alta">
            <a:extLst>
              <a:ext uri="{FF2B5EF4-FFF2-40B4-BE49-F238E27FC236}">
                <a16:creationId xmlns:a16="http://schemas.microsoft.com/office/drawing/2014/main" id="{4C8355AA-7CDC-4C80-8AD4-261FA1D4C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3176"/>
            <a:ext cx="12192000" cy="6179574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162236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Pasó por ATS, Wolf y Fittipaldi antes de llegar a Williams en 1982.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0054EE4-EACD-42E0-B26A-261969902D7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61212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18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9134168" y="1784558"/>
            <a:ext cx="305783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1982 ganó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primera carrera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1,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Gran Premio de Suiza,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corrido en Dijon (Francia)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debido a que en Suiza estaban prohibidas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carreras de autos.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persona, uniforme, hombre, de pie&#10;&#10;Descripción generada con confianza muy alta">
            <a:extLst>
              <a:ext uri="{FF2B5EF4-FFF2-40B4-BE49-F238E27FC236}">
                <a16:creationId xmlns:a16="http://schemas.microsoft.com/office/drawing/2014/main" id="{76CDCA1F-1A7E-41D1-AE3D-930A44EE39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47" y="-3687"/>
            <a:ext cx="9148916" cy="6861687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5F1B657-8E1D-49EA-96B4-933ADDC44AC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48283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78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xterior, atletismo, persona, árbol&#10;&#10;Descripción generada con confianza muy alta">
            <a:extLst>
              <a:ext uri="{FF2B5EF4-FFF2-40B4-BE49-F238E27FC236}">
                <a16:creationId xmlns:a16="http://schemas.microsoft.com/office/drawing/2014/main" id="{37EFBAE1-810A-4246-8D59-92C52BE9E4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933" y="577516"/>
            <a:ext cx="3792737" cy="57270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n 4" descr="Imagen que contiene persona, de pie, edificio, exterior&#10;&#10;Descripción generada con confianza muy alta">
            <a:extLst>
              <a:ext uri="{FF2B5EF4-FFF2-40B4-BE49-F238E27FC236}">
                <a16:creationId xmlns:a16="http://schemas.microsoft.com/office/drawing/2014/main" id="{11EB735B-4661-4B77-9268-2F4F4AEE52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687" y="254750"/>
            <a:ext cx="4539916" cy="30303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n 6" descr="Imagen que contiene carretera, edificio, exterior, patinaje&#10;&#10;Descripción generada con confianza muy alta">
            <a:extLst>
              <a:ext uri="{FF2B5EF4-FFF2-40B4-BE49-F238E27FC236}">
                <a16:creationId xmlns:a16="http://schemas.microsoft.com/office/drawing/2014/main" id="{6CD49AE6-E0BE-4D1E-8CD1-B83B50DE73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511" y="3586377"/>
            <a:ext cx="4567084" cy="30542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7713F99-D8AD-4CD0-A113-E20D974D2CA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6" name="Imagen 5" descr="Imagen que contiene exterior, atletismo, persona, árbol&#10;&#10;Descripción generada con confianza muy alta">
            <a:extLst>
              <a:ext uri="{FF2B5EF4-FFF2-40B4-BE49-F238E27FC236}">
                <a16:creationId xmlns:a16="http://schemas.microsoft.com/office/drawing/2014/main" id="{2F264076-0B57-4714-B0E5-45D2DCFBD4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853" y="597184"/>
            <a:ext cx="3792737" cy="57270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n 8" descr="Imagen que contiene persona, de pie, edificio, exterior&#10;&#10;Descripción generada con confianza muy alta">
            <a:extLst>
              <a:ext uri="{FF2B5EF4-FFF2-40B4-BE49-F238E27FC236}">
                <a16:creationId xmlns:a16="http://schemas.microsoft.com/office/drawing/2014/main" id="{6DD57918-4BDA-4552-A00B-4D9B9A76FA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607" y="274418"/>
            <a:ext cx="4539916" cy="30303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n 9" descr="Imagen que contiene carretera, edificio, exterior, patinaje&#10;&#10;Descripción generada con confianza muy alta">
            <a:extLst>
              <a:ext uri="{FF2B5EF4-FFF2-40B4-BE49-F238E27FC236}">
                <a16:creationId xmlns:a16="http://schemas.microsoft.com/office/drawing/2014/main" id="{59EC88A9-F616-407A-BDA1-4E1D2E3693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431" y="3606045"/>
            <a:ext cx="4567084" cy="30542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5607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1238876"/>
            <a:ext cx="35101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su única victoria en el año, pero nadie ganó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de dos carreras ese año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al final Keke fue el más regular y el que más puntos sumó, adjudicándose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Campeonato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Mundial de Pilotos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Williams FW08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motor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Cosworth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normalmente aspirado,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portando el número 6.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interior, sentado, pequeño, mesa&#10;&#10;Descripción generada con confianza muy alta">
            <a:extLst>
              <a:ext uri="{FF2B5EF4-FFF2-40B4-BE49-F238E27FC236}">
                <a16:creationId xmlns:a16="http://schemas.microsoft.com/office/drawing/2014/main" id="{4B04219C-F85E-455C-901D-ACFE0161CF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118" y="544012"/>
            <a:ext cx="8345318" cy="5783045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51E3BA6-1926-448A-B579-A7CE83E0B9C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0411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98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cielo, exterior&#10;&#10;Descripción generada con confianza muy alta">
            <a:extLst>
              <a:ext uri="{FF2B5EF4-FFF2-40B4-BE49-F238E27FC236}">
                <a16:creationId xmlns:a16="http://schemas.microsoft.com/office/drawing/2014/main" id="{E8DDB6B6-D7C2-479F-A977-47379EA314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3089"/>
            <a:ext cx="12192001" cy="6871089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2846440" y="88492"/>
            <a:ext cx="9011264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Siguió en Williams hasta 1985, pero a pesar de que consiguió ganar cuatro carreras más, las temporadas fueron decepcionantes; aunque tras dos años de desarrollo del motor Honda en 1985  terminó tercero en el campeonato.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0E82B3E-A06B-48B4-B48E-8F8F0AB31EA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3286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66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hierba, carretera, exterior, camión&#10;&#10;Descripción generada con confianza muy alta">
            <a:extLst>
              <a:ext uri="{FF2B5EF4-FFF2-40B4-BE49-F238E27FC236}">
                <a16:creationId xmlns:a16="http://schemas.microsoft.com/office/drawing/2014/main" id="{677584CF-4453-4CA8-8AFE-9436D5DFA0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5987845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Sorprendentemente, en 1986, pasó a McLaren.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15FA219-2031-450E-9155-1B1AB9B519F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03546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14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, exterior, hombre, gafas de sol&#10;&#10;Descripción generada con confianza muy alta">
            <a:extLst>
              <a:ext uri="{FF2B5EF4-FFF2-40B4-BE49-F238E27FC236}">
                <a16:creationId xmlns:a16="http://schemas.microsoft.com/office/drawing/2014/main" id="{F45E61CA-5B6A-411A-957D-F84CD60DD5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179" y="553453"/>
            <a:ext cx="3818154" cy="5751095"/>
          </a:xfrm>
          <a:prstGeom prst="roundRect">
            <a:avLst>
              <a:gd name="adj" fmla="val 11111"/>
            </a:avLst>
          </a:prstGeom>
          <a:ln w="190500" cap="rnd">
            <a:solidFill>
              <a:srgbClr val="00206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n 4" descr="Imagen que contiene carretera, edificio, calle, pequeño&#10;&#10;Descripción generada con confianza muy alta">
            <a:extLst>
              <a:ext uri="{FF2B5EF4-FFF2-40B4-BE49-F238E27FC236}">
                <a16:creationId xmlns:a16="http://schemas.microsoft.com/office/drawing/2014/main" id="{578C1FE5-F911-43BC-9DCB-BC1B3BE2DB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433" y="317835"/>
            <a:ext cx="4523874" cy="300837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5" name="Imagen 14" descr="Imagen que contiene árbol, exterior, carretera, valla&#10;&#10;Descripción generada con confianza muy alta">
            <a:extLst>
              <a:ext uri="{FF2B5EF4-FFF2-40B4-BE49-F238E27FC236}">
                <a16:creationId xmlns:a16="http://schemas.microsoft.com/office/drawing/2014/main" id="{4051162F-521E-4DCE-87E5-5B5A3A414B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31" y="3548713"/>
            <a:ext cx="4523874" cy="3053615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DD759AC1-D7BF-48A8-94C4-53BE3847564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09446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hierba, carretera, exterior, patinaje&#10;&#10;Descripción generada con confianza muy alta">
            <a:extLst>
              <a:ext uri="{FF2B5EF4-FFF2-40B4-BE49-F238E27FC236}">
                <a16:creationId xmlns:a16="http://schemas.microsoft.com/office/drawing/2014/main" id="{726ABAF8-41A4-4234-95CF-0C0ABA260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57" y="516194"/>
            <a:ext cx="8458805" cy="5804855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8812762" y="2492477"/>
            <a:ext cx="3379238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McLaren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había ganado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anteriores campeonatos,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año Williams fue el equipo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vencer.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9038438-02DE-497D-BC82-80FE2646A2D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6079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árbol, carretera, exterior, hierba&#10;&#10;Descripción generada con confianza muy alta">
            <a:extLst>
              <a:ext uri="{FF2B5EF4-FFF2-40B4-BE49-F238E27FC236}">
                <a16:creationId xmlns:a16="http://schemas.microsoft.com/office/drawing/2014/main" id="{EE17A645-0C29-4A05-9C23-264DD038D5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180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368710" y="1297858"/>
            <a:ext cx="3982064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finales de ese año se retiró.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F2CC236-A4E2-4466-9CED-203EA995325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98921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58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hombre, de pie, ropa&#10;&#10;Descripción generada con confianza muy alta">
            <a:extLst>
              <a:ext uri="{FF2B5EF4-FFF2-40B4-BE49-F238E27FC236}">
                <a16:creationId xmlns:a16="http://schemas.microsoft.com/office/drawing/2014/main" id="{99C4FF6D-4AF0-4CC1-A596-7F2A49451B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2" y="547542"/>
            <a:ext cx="8981771" cy="50522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9335728" y="1784552"/>
            <a:ext cx="285627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su retiro,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 manejado las carreras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varios pilotos,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J.J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Lehto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Mika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Häkkinen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Olivier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Panis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más recientemente,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de su hijo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Nico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987B40F-D04B-4A64-B959-40C3D584130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97698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Keke 2 Medley-Eaglenest-1.wav"/>
          </p:stSnd>
        </p:sndAc>
      </p:transition>
    </mc:Choice>
    <mc:Fallback xmlns="">
      <p:transition spd="slow" advTm="0">
        <p:fade/>
        <p:sndAc>
          <p:stSnd>
            <p:snd r:embed="rId5" name="Keke 2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6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arretera, exterior, amarillo, conducir&#10;&#10;Descripción generada con confianza muy alta">
            <a:extLst>
              <a:ext uri="{FF2B5EF4-FFF2-40B4-BE49-F238E27FC236}">
                <a16:creationId xmlns:a16="http://schemas.microsoft.com/office/drawing/2014/main" id="{EE58D171-D37E-4D78-94EE-F68073560C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292" y="3657600"/>
            <a:ext cx="5825141" cy="2956259"/>
          </a:xfrm>
          <a:prstGeom prst="round2DiagRect">
            <a:avLst>
              <a:gd name="adj1" fmla="val 0"/>
              <a:gd name="adj2" fmla="val 18958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n 6" descr="Imagen que contiene persona, exterior, amarillo&#10;&#10;Descripción generada con confianza muy alta">
            <a:extLst>
              <a:ext uri="{FF2B5EF4-FFF2-40B4-BE49-F238E27FC236}">
                <a16:creationId xmlns:a16="http://schemas.microsoft.com/office/drawing/2014/main" id="{B940869F-9182-4B35-8F79-6D70E81035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16" y="577516"/>
            <a:ext cx="4092229" cy="5775158"/>
          </a:xfrm>
          <a:prstGeom prst="rect">
            <a:avLst/>
          </a:prstGeom>
        </p:spPr>
      </p:pic>
      <p:pic>
        <p:nvPicPr>
          <p:cNvPr id="9" name="Imagen 8" descr="Imagen que contiene persona, hombre, exterior, edificio&#10;&#10;Descripción generada con confianza muy alta">
            <a:extLst>
              <a:ext uri="{FF2B5EF4-FFF2-40B4-BE49-F238E27FC236}">
                <a16:creationId xmlns:a16="http://schemas.microsoft.com/office/drawing/2014/main" id="{BC41F34A-7ABB-45EB-8501-ECC932CFE0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618" y="252612"/>
            <a:ext cx="5760446" cy="30026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F35EA2CE-66F3-44E0-9B67-AE57C2270BE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29165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2315495"/>
            <a:ext cx="454250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tuvo participación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los campeonatos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1993, 1994  y 1995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extinta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Deutsche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Tourenwagen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Meisterschaft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Opel Calibra.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exterior, automóvil, camión&#10;&#10;Descripción generada con confianza muy alta">
            <a:extLst>
              <a:ext uri="{FF2B5EF4-FFF2-40B4-BE49-F238E27FC236}">
                <a16:creationId xmlns:a16="http://schemas.microsoft.com/office/drawing/2014/main" id="{C21CD8C1-9039-4F17-B425-CC12A3E05B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242" y="929153"/>
            <a:ext cx="7169215" cy="5027412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7167173-13C1-4087-90EB-F3D0EFEB4150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57118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exterior, cielo, personas&#10;&#10;Descripción generada con confianza muy alta">
            <a:extLst>
              <a:ext uri="{FF2B5EF4-FFF2-40B4-BE49-F238E27FC236}">
                <a16:creationId xmlns:a16="http://schemas.microsoft.com/office/drawing/2014/main" id="{B7B7E5BD-76D8-4BE4-9CD8-FFCCC1B597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466" y="1879324"/>
            <a:ext cx="7093974" cy="472636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2477728" y="191730"/>
            <a:ext cx="7211961" cy="2654710"/>
          </a:xfrm>
          <a:prstGeom prst="rect">
            <a:avLst/>
          </a:prstGeom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8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Team</a:t>
            </a: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 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8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Rosberg</a:t>
            </a:r>
            <a:endParaRPr lang="es-MX" sz="4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CFD999A-48BF-4C1C-8994-5D0EE2F4C76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29848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4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368708"/>
            <a:ext cx="12192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1994, montó su propia escuadra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Team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el </a:t>
            </a:r>
            <a:r>
              <a:rPr kumimoji="0" lang="es-ES" sz="20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unstler Script" panose="030304020206070D0D06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DTM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donde compartió pista con otros pilotos de Opel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J.J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Lehto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Hans-Joachim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Stuck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Klaus Ludwig y el campeón de 1996 Manuel Reuter.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automóvil, exterior, carretera, camión&#10;&#10;Descripción generada con confianza muy alta">
            <a:extLst>
              <a:ext uri="{FF2B5EF4-FFF2-40B4-BE49-F238E27FC236}">
                <a16:creationId xmlns:a16="http://schemas.microsoft.com/office/drawing/2014/main" id="{3F57DC08-1A93-434D-84E5-7E5B68CA6B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24117"/>
            <a:ext cx="12214383" cy="5633884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8874A27-9C4B-40F6-93AB-3B44A52B10C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02536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4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xterior, persona, edificio, hombre&#10;&#10;Descripción generada con confianza muy alta">
            <a:extLst>
              <a:ext uri="{FF2B5EF4-FFF2-40B4-BE49-F238E27FC236}">
                <a16:creationId xmlns:a16="http://schemas.microsoft.com/office/drawing/2014/main" id="{E42D5602-D5CD-4890-B76B-C8020CC3C2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563" y="3569110"/>
            <a:ext cx="3799794" cy="301608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Imagen 9" descr="Imagen que contiene persona, exterior, texto, personas&#10;&#10;Descripción generada con confianza alta">
            <a:extLst>
              <a:ext uri="{FF2B5EF4-FFF2-40B4-BE49-F238E27FC236}">
                <a16:creationId xmlns:a16="http://schemas.microsoft.com/office/drawing/2014/main" id="{C20A5F6F-102B-40DA-8F53-4DF27C2F98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688" y="273085"/>
            <a:ext cx="4663339" cy="304530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Imagen 10" descr="Imagen que contiene persona, exterior, personas, edificio&#10;&#10;Descripción generada con confianza alta">
            <a:extLst>
              <a:ext uri="{FF2B5EF4-FFF2-40B4-BE49-F238E27FC236}">
                <a16:creationId xmlns:a16="http://schemas.microsoft.com/office/drawing/2014/main" id="{BEF4A7D8-A1C3-4397-B564-8D408DF11B4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917" y="3539613"/>
            <a:ext cx="4563889" cy="305210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1909D739-1117-47C3-BBCF-E56810FE5359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57527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2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2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3008663"/>
            <a:ext cx="3800416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Team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luego compitió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Campeonato Alemán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Superturismos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Nissan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1997  y 1998.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edificio, exterior, automóvil&#10;&#10;Descripción generada con confianza muy alta">
            <a:extLst>
              <a:ext uri="{FF2B5EF4-FFF2-40B4-BE49-F238E27FC236}">
                <a16:creationId xmlns:a16="http://schemas.microsoft.com/office/drawing/2014/main" id="{BF4BF300-0A11-4129-AF93-A2F12E3138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416" y="921161"/>
            <a:ext cx="7673828" cy="50519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2DA18A7-2EC5-4BB7-A0D2-CFADA390ABB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27017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18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8952270" y="1902547"/>
            <a:ext cx="323972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un año sabático,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equipo retornó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nuevo 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unstler Script" panose="030304020206070D0D06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DTM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2000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Mercedes-Benz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Clase 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unstler Script" panose="030304020206070D0D06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CLK.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unstler Script" panose="030304020206070D0D06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automóvil, carretera, exterior, montaña&#10;&#10;Descripción generada con confianza muy alta">
            <a:extLst>
              <a:ext uri="{FF2B5EF4-FFF2-40B4-BE49-F238E27FC236}">
                <a16:creationId xmlns:a16="http://schemas.microsoft.com/office/drawing/2014/main" id="{EE5D704E-A2C7-454D-907F-F3DA3C64F5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158" y="789039"/>
            <a:ext cx="8273846" cy="553313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bg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1D889E4-0EEA-46F9-84FD-1A69C55247C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61893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7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7934632" y="2846437"/>
            <a:ext cx="4257368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tuvo un nuevo año sabático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2005,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volvió en 2006  con la marca Audi.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carretera, exterior, automóvil, hierba&#10;&#10;Descripción generada con confianza muy alta">
            <a:extLst>
              <a:ext uri="{FF2B5EF4-FFF2-40B4-BE49-F238E27FC236}">
                <a16:creationId xmlns:a16="http://schemas.microsoft.com/office/drawing/2014/main" id="{18FDC807-ECEA-4300-A3B5-45B157E77B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347" y="1088789"/>
            <a:ext cx="7864447" cy="523968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3CD17BD3-7383-421C-A880-CD1BF0A553A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68916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26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persona, interior&#10;&#10;Descripción generada con confianza muy alta">
            <a:extLst>
              <a:ext uri="{FF2B5EF4-FFF2-40B4-BE49-F238E27FC236}">
                <a16:creationId xmlns:a16="http://schemas.microsoft.com/office/drawing/2014/main" id="{77F9E6D6-7C39-4346-8F8C-533C2BE11A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821" y="400301"/>
            <a:ext cx="4638424" cy="290828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Imagen 3" descr="Imagen que contiene suelo, exterior, rojo, edificio&#10;&#10;Descripción generada con confianza muy alta">
            <a:extLst>
              <a:ext uri="{FF2B5EF4-FFF2-40B4-BE49-F238E27FC236}">
                <a16:creationId xmlns:a16="http://schemas.microsoft.com/office/drawing/2014/main" id="{75BC046F-5069-4893-87A2-C941E6A909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263" y="3611629"/>
            <a:ext cx="4469982" cy="300047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carretera, exterior, cielo, camión&#10;&#10;Descripción generada con confianza muy alta">
            <a:extLst>
              <a:ext uri="{FF2B5EF4-FFF2-40B4-BE49-F238E27FC236}">
                <a16:creationId xmlns:a16="http://schemas.microsoft.com/office/drawing/2014/main" id="{441B7F2D-AC4F-4EED-BD39-C72A0A07CE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32" y="400302"/>
            <a:ext cx="5579442" cy="290828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carretera, exterior, deporte, plano&#10;&#10;Descripción generada con confianza muy alta">
            <a:extLst>
              <a:ext uri="{FF2B5EF4-FFF2-40B4-BE49-F238E27FC236}">
                <a16:creationId xmlns:a16="http://schemas.microsoft.com/office/drawing/2014/main" id="{D4711262-896D-42FA-950E-71CB25CC43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73" y="3611628"/>
            <a:ext cx="5334178" cy="300047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959A3AB3-E4ED-48CB-A742-86ABEC1AAD0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25620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sujetando, persona, hombre&#10;&#10;Descripción generada con confianza muy alta">
            <a:extLst>
              <a:ext uri="{FF2B5EF4-FFF2-40B4-BE49-F238E27FC236}">
                <a16:creationId xmlns:a16="http://schemas.microsoft.com/office/drawing/2014/main" id="{738AFDCC-9891-40A4-AFD6-B692C112FE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D170951-5EF0-4E9B-895F-4147995F2B5B}"/>
              </a:ext>
            </a:extLst>
          </p:cNvPr>
          <p:cNvSpPr/>
          <p:nvPr/>
        </p:nvSpPr>
        <p:spPr>
          <a:xfrm>
            <a:off x="4913" y="4739145"/>
            <a:ext cx="5820697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Team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también compitió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3 Alemana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1999  hasta 2002,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logrando un campeonato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Gary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Paffett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BDD8D2F-4120-4DC8-9E91-D87EA3AF314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69074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46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2020526"/>
            <a:ext cx="492596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se incorporó a la Fórmula 3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Euroseries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para apoyar a Nico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dejó la actividad en monoplazas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la temporada 2005.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hombre, persona, pared, transporte&#10;&#10;Descripción generada con confianza muy alta">
            <a:extLst>
              <a:ext uri="{FF2B5EF4-FFF2-40B4-BE49-F238E27FC236}">
                <a16:creationId xmlns:a16="http://schemas.microsoft.com/office/drawing/2014/main" id="{6BCAA25B-2D8D-43CA-986E-9C5DC6918F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329" y="566799"/>
            <a:ext cx="7831392" cy="51001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5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3B7B783-06CD-4AC8-9410-791A44E5264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19435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54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1047136" y="4277028"/>
            <a:ext cx="10102646" cy="230832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Rosberg</a:t>
            </a:r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</a:p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en la cultura popular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4" name="Imagen 3" descr="Imagen que contiene persona, mujer, pared&#10;&#10;Descripción generada con confianza muy alta">
            <a:extLst>
              <a:ext uri="{FF2B5EF4-FFF2-40B4-BE49-F238E27FC236}">
                <a16:creationId xmlns:a16="http://schemas.microsoft.com/office/drawing/2014/main" id="{27D17897-7C2F-4773-A0F3-E442F067E1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126" b="92793" l="2259" r="97331">
                        <a14:foregroundMark x1="22587" y1="45270" x2="22587" y2="45270"/>
                        <a14:foregroundMark x1="13963" y1="46847" x2="13963" y2="46847"/>
                        <a14:foregroundMark x1="16632" y1="54955" x2="16632" y2="54955"/>
                        <a14:foregroundMark x1="46612" y1="58333" x2="46612" y2="58333"/>
                        <a14:foregroundMark x1="34497" y1="67342" x2="34497" y2="67342"/>
                        <a14:foregroundMark x1="36961" y1="68694" x2="36961" y2="68694"/>
                        <a14:foregroundMark x1="26694" y1="58108" x2="26694" y2="58108"/>
                        <a14:foregroundMark x1="32854" y1="55180" x2="32854" y2="55180"/>
                        <a14:foregroundMark x1="29774" y1="56757" x2="29774" y2="56757"/>
                        <a14:foregroundMark x1="27721" y1="55631" x2="27721" y2="55631"/>
                        <a14:foregroundMark x1="16016" y1="67117" x2="16016" y2="67117"/>
                        <a14:foregroundMark x1="14374" y1="72297" x2="14374" y2="72297"/>
                        <a14:foregroundMark x1="24641" y1="86486" x2="24641" y2="86486"/>
                        <a14:foregroundMark x1="19507" y1="86712" x2="19507" y2="86712"/>
                        <a14:foregroundMark x1="25667" y1="89865" x2="25667" y2="89865"/>
                        <a14:foregroundMark x1="26078" y1="93243" x2="26078" y2="93243"/>
                        <a14:foregroundMark x1="60370" y1="36261" x2="60370" y2="36261"/>
                        <a14:foregroundMark x1="93018" y1="72297" x2="93018" y2="72297"/>
                        <a14:foregroundMark x1="97125" y1="74099" x2="97125" y2="74099"/>
                        <a14:foregroundMark x1="6571" y1="31306" x2="6571" y2="31306"/>
                        <a14:foregroundMark x1="2259" y1="27477" x2="2259" y2="27477"/>
                        <a14:foregroundMark x1="71253" y1="9685" x2="71253" y2="9685"/>
                        <a14:foregroundMark x1="78645" y1="5180" x2="78645" y2="5180"/>
                        <a14:foregroundMark x1="97331" y1="70946" x2="97331" y2="70946"/>
                        <a14:foregroundMark x1="62218" y1="54955" x2="62218" y2="54955"/>
                        <a14:foregroundMark x1="80082" y1="1126" x2="80082" y2="1126"/>
                        <a14:backgroundMark x1="22587" y1="45270" x2="22587" y2="45270"/>
                        <a14:backgroundMark x1="13758" y1="47072" x2="13758" y2="47072"/>
                        <a14:backgroundMark x1="16632" y1="54955" x2="16632" y2="54955"/>
                        <a14:backgroundMark x1="61807" y1="53153" x2="61807" y2="53153"/>
                        <a14:backgroundMark x1="58932" y1="52252" x2="58932" y2="522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9589">
            <a:off x="2643675" y="-409598"/>
            <a:ext cx="6882977" cy="627524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327EDA0-7239-4F55-9870-A177C97B3D8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33742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7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83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xterior, cielo, persona, ropa&#10;&#10;Descripción generada con confianza muy alta">
            <a:extLst>
              <a:ext uri="{FF2B5EF4-FFF2-40B4-BE49-F238E27FC236}">
                <a16:creationId xmlns:a16="http://schemas.microsoft.com/office/drawing/2014/main" id="{13D1B5E2-98F0-4799-9F5E-D51245F814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337" y="3637046"/>
            <a:ext cx="7620000" cy="29527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n 4" descr="Imagen que contiene persona, hombre&#10;&#10;Descripción generada con confianza muy alta">
            <a:extLst>
              <a:ext uri="{FF2B5EF4-FFF2-40B4-BE49-F238E27FC236}">
                <a16:creationId xmlns:a16="http://schemas.microsoft.com/office/drawing/2014/main" id="{A3BF7EF4-5B58-4730-97BA-25203080A7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042" y="281145"/>
            <a:ext cx="5506453" cy="289088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carretera, exterior, hierba, carrera de coches&#10;&#10;Descripción generada con confianza muy alta">
            <a:extLst>
              <a:ext uri="{FF2B5EF4-FFF2-40B4-BE49-F238E27FC236}">
                <a16:creationId xmlns:a16="http://schemas.microsoft.com/office/drawing/2014/main" id="{4A408B85-F982-48BA-942A-E3B890FB16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48" y="290809"/>
            <a:ext cx="5173579" cy="29101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25B18A6D-6F7E-432D-9185-A46E6C9F074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6" name="Imagen 5" descr="Imagen que contiene exterior, cielo, persona, ropa&#10;&#10;Descripción generada con confianza muy alta">
            <a:extLst>
              <a:ext uri="{FF2B5EF4-FFF2-40B4-BE49-F238E27FC236}">
                <a16:creationId xmlns:a16="http://schemas.microsoft.com/office/drawing/2014/main" id="{3886DD2B-9BD5-44E2-8B52-ECE5001F03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509" y="3627218"/>
            <a:ext cx="7620000" cy="29527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persona, hombre&#10;&#10;Descripción generada con confianza muy alta">
            <a:extLst>
              <a:ext uri="{FF2B5EF4-FFF2-40B4-BE49-F238E27FC236}">
                <a16:creationId xmlns:a16="http://schemas.microsoft.com/office/drawing/2014/main" id="{484C6138-B366-41F5-B674-DA3F5E04F9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214" y="271317"/>
            <a:ext cx="5506453" cy="289088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Imagen 9" descr="Imagen que contiene carretera, exterior, hierba, carrera de coches&#10;&#10;Descripción generada con confianza muy alta">
            <a:extLst>
              <a:ext uri="{FF2B5EF4-FFF2-40B4-BE49-F238E27FC236}">
                <a16:creationId xmlns:a16="http://schemas.microsoft.com/office/drawing/2014/main" id="{3B0E3BA0-CD01-4711-9D38-FBA917A694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20" y="280981"/>
            <a:ext cx="5173579" cy="29101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08188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sentado, cielo&#10;&#10;Descripción generada con confianza alta">
            <a:extLst>
              <a:ext uri="{FF2B5EF4-FFF2-40B4-BE49-F238E27FC236}">
                <a16:creationId xmlns:a16="http://schemas.microsoft.com/office/drawing/2014/main" id="{F51F1A17-CC4F-4A67-8ADF-6C73F4EA07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834" y="619851"/>
            <a:ext cx="8627805" cy="54251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132740"/>
            <a:ext cx="12192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el protagonista de una canción del conocido grupo 'Siniestro Total' que en su tercer álbum,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Menos mal que nos queda Portugal de 1984  grabaron en el octavo corte la canción 'Keke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que se burlan de las quejas del piloto finlandés.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AE73CE9-6542-4F6B-9294-D190A8016FA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2935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82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 rot="21043063">
            <a:off x="663676" y="2123759"/>
            <a:ext cx="4970206" cy="273602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Resumen </a:t>
            </a:r>
          </a:p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su </a:t>
            </a:r>
          </a:p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carrera deportiva.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4" name="Imagen 3" descr="Imagen que contiene persona, exterior&#10;&#10;Descripción generada con confianza muy alta">
            <a:extLst>
              <a:ext uri="{FF2B5EF4-FFF2-40B4-BE49-F238E27FC236}">
                <a16:creationId xmlns:a16="http://schemas.microsoft.com/office/drawing/2014/main" id="{C05103DE-6C97-4B0F-AA6E-4A02508109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013" y="1431608"/>
            <a:ext cx="5759708" cy="3995797"/>
          </a:xfrm>
          <a:prstGeom prst="ellipse">
            <a:avLst/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71E84D4-8F60-4B37-9957-8EF3D042A44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65588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94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94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2345001" y="235982"/>
            <a:ext cx="7536420" cy="221225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En Fórmula 2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4" name="Imagen 3" descr="Imagen que contiene carretera, exterior, árbol, calle&#10;&#10;Descripción generada con confianza muy alta">
            <a:extLst>
              <a:ext uri="{FF2B5EF4-FFF2-40B4-BE49-F238E27FC236}">
                <a16:creationId xmlns:a16="http://schemas.microsoft.com/office/drawing/2014/main" id="{E57E5FBD-7565-4BA4-BE34-088A4CD00E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287" y="1517107"/>
            <a:ext cx="8362335" cy="5132383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2A311DD-20D7-4D61-A02B-8C4D798C141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47207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28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, exterior, hombre&#10;&#10;Descripción generada con confianza muy alta">
            <a:extLst>
              <a:ext uri="{FF2B5EF4-FFF2-40B4-BE49-F238E27FC236}">
                <a16:creationId xmlns:a16="http://schemas.microsoft.com/office/drawing/2014/main" id="{EBCD99F4-ADA4-4B76-A34F-5AAC8C613D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66" y="553453"/>
            <a:ext cx="4034865" cy="574902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n 4" descr="Imagen que contiene persona, hombre, camisa, ropa&#10;&#10;Descripción generada con confianza muy alta">
            <a:extLst>
              <a:ext uri="{FF2B5EF4-FFF2-40B4-BE49-F238E27FC236}">
                <a16:creationId xmlns:a16="http://schemas.microsoft.com/office/drawing/2014/main" id="{CD98FBB0-10F2-4475-9118-0DD5153860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042" y="553453"/>
            <a:ext cx="6354679" cy="576895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FB8D78F-219D-4868-BECB-D2DED7703A1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53440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589934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1976 fue décimo del campeonato (cinco puntos) con </a:t>
            </a:r>
            <a:r>
              <a:rPr kumimoji="0" lang="es-ES" sz="20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TOJ/TOJ - BMW.</a:t>
            </a:r>
            <a:endParaRPr kumimoji="0" lang="es-MX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exterior&#10;&#10;Descripción generada con confianza alta">
            <a:extLst>
              <a:ext uri="{FF2B5EF4-FFF2-40B4-BE49-F238E27FC236}">
                <a16:creationId xmlns:a16="http://schemas.microsoft.com/office/drawing/2014/main" id="{4614A950-EC7E-4C1F-A5F4-FAD16555AC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3" y="1297856"/>
            <a:ext cx="11526606" cy="4807973"/>
          </a:xfrm>
          <a:prstGeom prst="ellipse">
            <a:avLst/>
          </a:prstGeom>
          <a:ln w="190500" cap="rnd">
            <a:solidFill>
              <a:schemeClr val="bg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7BD04F3-83E3-4526-A38D-89695BD14BB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54868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3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6268069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1977 fue sexto del campeonato (25 puntos) con Fred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Racing /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Chevron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Hart.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exterior, agua, carretera, pequeño&#10;&#10;Descripción generada con confianza muy alta">
            <a:extLst>
              <a:ext uri="{FF2B5EF4-FFF2-40B4-BE49-F238E27FC236}">
                <a16:creationId xmlns:a16="http://schemas.microsoft.com/office/drawing/2014/main" id="{326ADA14-B920-4D30-8CC6-50BC79F437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394524"/>
            <a:ext cx="7620000" cy="57150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4914738-C01B-4E46-9C6B-859C3A307AE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19344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Keke 3 Medley-Eaglenest-1.wav"/>
          </p:stSnd>
        </p:sndAc>
      </p:transition>
    </mc:Choice>
    <mc:Fallback xmlns="">
      <p:transition spd="slow" advTm="0">
        <p:fade/>
        <p:sndAc>
          <p:stSnd>
            <p:snd r:embed="rId5" name="Keke 3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74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2168011"/>
            <a:ext cx="3421626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1978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quinto del campeonato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(16 puntos)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Fred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Racing /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Chevron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Hart.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exterior, deporte, carrera de coches&#10;&#10;Descripción generada con confianza muy alta">
            <a:extLst>
              <a:ext uri="{FF2B5EF4-FFF2-40B4-BE49-F238E27FC236}">
                <a16:creationId xmlns:a16="http://schemas.microsoft.com/office/drawing/2014/main" id="{59A445CA-1D7E-4043-9A84-09D1F31CCB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55" y="410366"/>
            <a:ext cx="9368984" cy="5282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3E53021-B6E3-4B2A-84DB-C8DCB8999DD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23711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86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arretera, exterior, deporte, patinaje&#10;&#10;Descripción generada con confianza muy alta">
            <a:extLst>
              <a:ext uri="{FF2B5EF4-FFF2-40B4-BE49-F238E27FC236}">
                <a16:creationId xmlns:a16="http://schemas.microsoft.com/office/drawing/2014/main" id="{B0C1FEB3-6AA9-46A5-A57D-18BC78F927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0" y="222948"/>
            <a:ext cx="6020335" cy="3950846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Imagen 8" descr="Imagen que contiene hierba, carretera, exterior, pequeño&#10;&#10;Descripción generada con confianza muy alta">
            <a:extLst>
              <a:ext uri="{FF2B5EF4-FFF2-40B4-BE49-F238E27FC236}">
                <a16:creationId xmlns:a16="http://schemas.microsoft.com/office/drawing/2014/main" id="{7ECD4E0D-6329-4F73-ABE2-62C3E2D4E1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110" y="2705163"/>
            <a:ext cx="6030279" cy="3889530"/>
          </a:xfrm>
          <a:prstGeom prst="ellipse">
            <a:avLst/>
          </a:prstGeom>
          <a:ln w="190500" cap="rnd">
            <a:solidFill>
              <a:schemeClr val="bg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16BC1AB9-7350-4473-980F-F24222D51ED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13051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530942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1979 fue decimosegundo del campeonato (nueve puntos) con Project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/March - </a:t>
            </a:r>
            <a:r>
              <a:rPr kumimoji="0" lang="es-ES" sz="20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BMW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exterior, edificio, calle&#10;&#10;Descripción generada con confianza muy alta">
            <a:extLst>
              <a:ext uri="{FF2B5EF4-FFF2-40B4-BE49-F238E27FC236}">
                <a16:creationId xmlns:a16="http://schemas.microsoft.com/office/drawing/2014/main" id="{1B353682-FF7F-4CF9-8A86-3465E30DE0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579" y="1285874"/>
            <a:ext cx="8988322" cy="5055931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503A865-27A0-45D8-942D-88A053A766E4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9635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34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2861184" y="5309421"/>
            <a:ext cx="6504040" cy="12003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En Fórmula 1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4" name="Imagen 3" descr="Imagen que contiene edificio, exterior, carretera&#10;&#10;Descripción generada con confianza muy alta">
            <a:extLst>
              <a:ext uri="{FF2B5EF4-FFF2-40B4-BE49-F238E27FC236}">
                <a16:creationId xmlns:a16="http://schemas.microsoft.com/office/drawing/2014/main" id="{E0874B50-2C26-4EF1-AC6C-2632476827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799" y="353961"/>
            <a:ext cx="8542599" cy="4805212"/>
          </a:xfrm>
          <a:prstGeom prst="snip2DiagRect">
            <a:avLst>
              <a:gd name="adj1" fmla="val 18415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4132A90-8A27-4F35-8E45-60BCAC99ABF0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2426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28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530942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1978 no puntuó con el Theodore - Ford y con el ATS - Ford con Wolf-Ford.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exterior, árbol&#10;&#10;Descripción generada con confianza muy alta">
            <a:extLst>
              <a:ext uri="{FF2B5EF4-FFF2-40B4-BE49-F238E27FC236}">
                <a16:creationId xmlns:a16="http://schemas.microsoft.com/office/drawing/2014/main" id="{53461A66-EB89-47B8-93BE-7400121FD6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716" y="1078344"/>
            <a:ext cx="8224165" cy="5479350"/>
          </a:xfrm>
          <a:prstGeom prst="ellipse">
            <a:avLst/>
          </a:prstGeom>
          <a:ln w="190500" cap="rnd">
            <a:solidFill>
              <a:schemeClr val="bg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67E4A9A-1A4F-456E-A227-11F0EFB83D3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39089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66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ared, objeto&#10;&#10;Descripción generada con confianza alta">
            <a:extLst>
              <a:ext uri="{FF2B5EF4-FFF2-40B4-BE49-F238E27FC236}">
                <a16:creationId xmlns:a16="http://schemas.microsoft.com/office/drawing/2014/main" id="{6E8BF65C-A593-4D36-9EB1-29451E396B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948" y="560439"/>
            <a:ext cx="6647930" cy="5761539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487045C-E80F-4D35-8C7F-2D3A06723C6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67194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6091082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1979 no puntuó con Wolf - Ford.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carretera, hierba, exterior, calle&#10;&#10;Descripción generada con confianza muy alta">
            <a:extLst>
              <a:ext uri="{FF2B5EF4-FFF2-40B4-BE49-F238E27FC236}">
                <a16:creationId xmlns:a16="http://schemas.microsoft.com/office/drawing/2014/main" id="{3BF16662-71C0-498E-8B11-E6B36C92A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352" y="456280"/>
            <a:ext cx="7889348" cy="52513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7030A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E1EE395F-8997-4C2E-B5A8-97F204439E4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15951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82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530942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1980  fue décimo del campeonato (6 puntos) con Fittipaldi - Ford.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exterior, carretera, cielo, hierba&#10;&#10;Descripción generada con confianza muy alta">
            <a:extLst>
              <a:ext uri="{FF2B5EF4-FFF2-40B4-BE49-F238E27FC236}">
                <a16:creationId xmlns:a16="http://schemas.microsoft.com/office/drawing/2014/main" id="{62BD89B8-10B3-4D90-8A9B-64FFF3F15F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737" y="1135626"/>
            <a:ext cx="9207444" cy="5191431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1A33086-553C-4487-8124-930E86EAE1E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62843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3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693171"/>
            <a:ext cx="3052913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1981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puntuó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Fittipaldi - Ford.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automóvil, camino, escena&#10;&#10;Descripción generada con confianza muy alta">
            <a:extLst>
              <a:ext uri="{FF2B5EF4-FFF2-40B4-BE49-F238E27FC236}">
                <a16:creationId xmlns:a16="http://schemas.microsoft.com/office/drawing/2014/main" id="{828FFBA9-B006-448D-85CD-48704463A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501" y="530942"/>
            <a:ext cx="8815386" cy="5796116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E0AA4B8-93AB-430E-987C-8169BDE1297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44991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4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cortadora de césped, pequeño, interior, juguete&#10;&#10;Descripción generada con confianza alta">
            <a:extLst>
              <a:ext uri="{FF2B5EF4-FFF2-40B4-BE49-F238E27FC236}">
                <a16:creationId xmlns:a16="http://schemas.microsoft.com/office/drawing/2014/main" id="{6385FC8E-BA44-4BCB-8657-6A78999D2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35568" y="6898608"/>
            <a:ext cx="10721310" cy="6861639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6495929F-5E41-4C27-A362-29B44902E27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20157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25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530942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1982  fue campeón del mundo (44 puntos), una victoria, una pole position con Williams - Ford.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persona, cielo, ropa, exterior&#10;&#10;Descripción generada con confianza muy alta">
            <a:extLst>
              <a:ext uri="{FF2B5EF4-FFF2-40B4-BE49-F238E27FC236}">
                <a16:creationId xmlns:a16="http://schemas.microsoft.com/office/drawing/2014/main" id="{A0D581B7-8815-4CC6-A096-A71619659C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18" b="13487"/>
          <a:stretch/>
        </p:blipFill>
        <p:spPr>
          <a:xfrm>
            <a:off x="1017643" y="377065"/>
            <a:ext cx="9658002" cy="53453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3FA70D8-8A53-4D98-8797-210962FD7BA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90379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6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280221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1983  fue quinto del campeonato (27 puntos), una victoria, una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poleposition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con Williams - Ford.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exterior, hierba, deporte&#10;&#10;Descripción generada con confianza muy alta">
            <a:extLst>
              <a:ext uri="{FF2B5EF4-FFF2-40B4-BE49-F238E27FC236}">
                <a16:creationId xmlns:a16="http://schemas.microsoft.com/office/drawing/2014/main" id="{C2C2CF6E-9CE0-4655-9DAD-70B2564EF8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42"/>
          <a:stretch/>
        </p:blipFill>
        <p:spPr>
          <a:xfrm>
            <a:off x="1768580" y="952093"/>
            <a:ext cx="8659757" cy="53897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8B46055-CE8B-4A77-A362-4EE0CE52AA24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50228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66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530942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1984  fue octavo del campeonato (20,5 puntos), una victoria con Williams - Honda.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persona, cielo, deporte&#10;&#10;Descripción generada con confianza alta">
            <a:extLst>
              <a:ext uri="{FF2B5EF4-FFF2-40B4-BE49-F238E27FC236}">
                <a16:creationId xmlns:a16="http://schemas.microsoft.com/office/drawing/2014/main" id="{A101D940-761C-4078-9F2F-DCDB6E078E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196" y="1185862"/>
            <a:ext cx="8779988" cy="516921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F578185-262D-401B-B64A-677D7FEEE5D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15587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98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93BE5A7-032F-4A6F-94A3-C4ADC563B7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207" y="2844"/>
            <a:ext cx="6839628" cy="6839628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062D2F1-5D2C-4F2A-8FB9-915D800D20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44"/>
            <a:ext cx="6855155" cy="6855155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7EB248A-5733-4DB9-89B0-B7E24935C06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21789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530942"/>
            <a:ext cx="12192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1985  fue tercero del campeonato (40 puntos), dos victorias, dos pole positions.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98EBA71B-FF93-49B5-A3EC-3AF4A0AD19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06" y="1181099"/>
            <a:ext cx="8646971" cy="510171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CACB858A-A309-4094-84EA-7D8399C0536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33314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98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0" y="2507229"/>
            <a:ext cx="3274142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1986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fue sexto del campeonato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(22 puntos),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pole position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McLaren - Porsche.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E66A70D9-E4FD-436B-838A-53DA577723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142" y="560339"/>
            <a:ext cx="8585031" cy="5751971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E7EA712-EC76-4890-BA03-8A090DC8E16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70297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22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819F3E3E-8F2A-4F50-AA1B-91D26AF380F4}"/>
              </a:ext>
            </a:extLst>
          </p:cNvPr>
          <p:cNvSpPr/>
          <p:nvPr/>
        </p:nvSpPr>
        <p:spPr>
          <a:xfrm>
            <a:off x="4923048" y="1961537"/>
            <a:ext cx="6964151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Keke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la escudería </a:t>
            </a:r>
            <a:r>
              <a:rPr kumimoji="0" lang="es-ES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  <a:cs typeface="Times New Roman" panose="02020603050405020304" pitchFamily="18" charset="0"/>
              </a:rPr>
              <a:t>ATS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Racing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Team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pilotando un </a:t>
            </a:r>
            <a:r>
              <a:rPr kumimoji="0" lang="es-ES" sz="16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ATS HS1 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Ford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Cosworth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V8,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partir desde la 23ª plaza de la parrilla de salida,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finalizó en decimoquinta posición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</a:t>
            </a:r>
            <a:r>
              <a:rPr kumimoji="0" lang="es-ES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XIVº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Sveriges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Grand Prix,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17 de junio de 1978 en el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Scandinavian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Raceway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circuito permanente de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Anderstorp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(70 vueltas x 4,031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kms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282,17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kms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persona, exterior, atletismo, hierba&#10;&#10;Descripción generada con confianza muy alta">
            <a:extLst>
              <a:ext uri="{FF2B5EF4-FFF2-40B4-BE49-F238E27FC236}">
                <a16:creationId xmlns:a16="http://schemas.microsoft.com/office/drawing/2014/main" id="{78B20012-32E6-4DB6-BA7F-834457CE8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199" y="530942"/>
            <a:ext cx="3794850" cy="581086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289BA5A-8805-488A-959E-7BD987019B0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9416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1" dur="3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374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xterior, persona, hombre, amarillo&#10;&#10;Descripción generada con confianza muy alta">
            <a:extLst>
              <a:ext uri="{FF2B5EF4-FFF2-40B4-BE49-F238E27FC236}">
                <a16:creationId xmlns:a16="http://schemas.microsoft.com/office/drawing/2014/main" id="{18267C57-03F4-4D57-844C-42FFFC18E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084" y="291766"/>
            <a:ext cx="3810000" cy="28575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70CBCA2-9339-42D6-97E7-15FFBF6770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50" y="3672641"/>
            <a:ext cx="4259180" cy="2933510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carretera, exterior, calle, suelo&#10;&#10;Descripción generada con confianza muy alta">
            <a:extLst>
              <a:ext uri="{FF2B5EF4-FFF2-40B4-BE49-F238E27FC236}">
                <a16:creationId xmlns:a16="http://schemas.microsoft.com/office/drawing/2014/main" id="{D322F98A-42EC-47E1-AEA6-A7D86DCE9F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567" y="3597442"/>
            <a:ext cx="4732421" cy="3076074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árbol, exterior, carretera, suelo&#10;&#10;Descripción generada con confianza muy alta">
            <a:extLst>
              <a:ext uri="{FF2B5EF4-FFF2-40B4-BE49-F238E27FC236}">
                <a16:creationId xmlns:a16="http://schemas.microsoft.com/office/drawing/2014/main" id="{45F9F9E4-E603-4186-B562-31222C8330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31" y="136404"/>
            <a:ext cx="4836695" cy="321640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C1190307-F57C-4383-9F4D-527DC3F457A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59440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Keke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Rosberg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lvl="0" algn="ctr" defTabSz="1219140">
              <a:lnSpc>
                <a:spcPts val="3333"/>
              </a:lnSpc>
              <a:defRPr/>
            </a:pPr>
            <a:r>
              <a:rPr lang="es-ES" sz="3200" b="1" kern="0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Edwardian Script ITC" pitchFamily="66" charset="0"/>
              </a:rPr>
              <a:t>Abba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21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exterior, cielo, humo, carretera&#10;&#10;Descripción generada con confianza muy alta">
            <a:extLst>
              <a:ext uri="{FF2B5EF4-FFF2-40B4-BE49-F238E27FC236}">
                <a16:creationId xmlns:a16="http://schemas.microsoft.com/office/drawing/2014/main" id="{C6C7F8A8-2365-41CF-84D6-63810E8EBADC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70"/>
          <a:stretch/>
        </p:blipFill>
        <p:spPr>
          <a:xfrm>
            <a:off x="0" y="0"/>
            <a:ext cx="12192000" cy="684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145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Gabriel's Oboe PD-Eaglenest-1.wav"/>
          </p:stSnd>
        </p:sndAc>
      </p:transition>
    </mc:Choice>
    <mc:Fallback xmlns="">
      <p:transition spd="slow" advTm="0">
        <p:fade/>
        <p:sndAc>
          <p:stSnd>
            <p:snd r:embed="rId11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5722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238369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8628</TotalTime>
  <Words>1104</Words>
  <Application>Microsoft Office PowerPoint</Application>
  <PresentationFormat>Panorámica</PresentationFormat>
  <Paragraphs>276</Paragraphs>
  <Slides>63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79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Kunstler Script</vt:lpstr>
      <vt:lpstr>Lucida Calligraphy</vt:lpstr>
      <vt:lpstr>Times New Roman</vt:lpstr>
      <vt:lpstr>Verdana</vt:lpstr>
      <vt:lpstr>Wingdings 2</vt:lpstr>
      <vt:lpstr>1_Tema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1982  Keke Rosberg   Versión Completa  2153  Correo</dc:title>
  <dc:creator>Eagle's nest</dc:creator>
  <cp:lastModifiedBy>Eagle's nest</cp:lastModifiedBy>
  <cp:revision>814</cp:revision>
  <dcterms:created xsi:type="dcterms:W3CDTF">2017-07-02T00:56:35Z</dcterms:created>
  <dcterms:modified xsi:type="dcterms:W3CDTF">2018-02-26T00:37:47Z</dcterms:modified>
</cp:coreProperties>
</file>