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  <p:sldMasterId id="2147483672" r:id="rId2"/>
  </p:sldMasterIdLst>
  <p:notesMasterIdLst>
    <p:notesMasterId r:id="rId46"/>
  </p:notesMasterIdLst>
  <p:sldIdLst>
    <p:sldId id="864" r:id="rId3"/>
    <p:sldId id="528" r:id="rId4"/>
    <p:sldId id="865" r:id="rId5"/>
    <p:sldId id="529" r:id="rId6"/>
    <p:sldId id="827" r:id="rId7"/>
    <p:sldId id="779" r:id="rId8"/>
    <p:sldId id="782" r:id="rId9"/>
    <p:sldId id="821" r:id="rId10"/>
    <p:sldId id="790" r:id="rId11"/>
    <p:sldId id="785" r:id="rId12"/>
    <p:sldId id="831" r:id="rId13"/>
    <p:sldId id="835" r:id="rId14"/>
    <p:sldId id="811" r:id="rId15"/>
    <p:sldId id="829" r:id="rId16"/>
    <p:sldId id="813" r:id="rId17"/>
    <p:sldId id="860" r:id="rId18"/>
    <p:sldId id="814" r:id="rId19"/>
    <p:sldId id="816" r:id="rId20"/>
    <p:sldId id="808" r:id="rId21"/>
    <p:sldId id="818" r:id="rId22"/>
    <p:sldId id="820" r:id="rId23"/>
    <p:sldId id="810" r:id="rId24"/>
    <p:sldId id="822" r:id="rId25"/>
    <p:sldId id="824" r:id="rId26"/>
    <p:sldId id="825" r:id="rId27"/>
    <p:sldId id="826" r:id="rId28"/>
    <p:sldId id="828" r:id="rId29"/>
    <p:sldId id="815" r:id="rId30"/>
    <p:sldId id="830" r:id="rId31"/>
    <p:sldId id="809" r:id="rId32"/>
    <p:sldId id="832" r:id="rId33"/>
    <p:sldId id="834" r:id="rId34"/>
    <p:sldId id="833" r:id="rId35"/>
    <p:sldId id="812" r:id="rId36"/>
    <p:sldId id="837" r:id="rId37"/>
    <p:sldId id="861" r:id="rId38"/>
    <p:sldId id="838" r:id="rId39"/>
    <p:sldId id="863" r:id="rId40"/>
    <p:sldId id="841" r:id="rId41"/>
    <p:sldId id="844" r:id="rId42"/>
    <p:sldId id="805" r:id="rId43"/>
    <p:sldId id="806" r:id="rId44"/>
    <p:sldId id="807" r:id="rId45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m+K5yK2wvGvyWZhiUXzVQ==" hashData="qHyO0/pSoolzBkNX1Czke/G3OMkx9oMOc1B9sEe7J3PR754qaHa1ZTOla1HQBKPhfS6Akuia2b/C3meNybdrG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91C29"/>
    <a:srgbClr val="1A2028"/>
    <a:srgbClr val="151A21"/>
    <a:srgbClr val="181E26"/>
    <a:srgbClr val="12161C"/>
    <a:srgbClr val="1C232C"/>
    <a:srgbClr val="222A35"/>
    <a:srgbClr val="14181E"/>
    <a:srgbClr val="0F1217"/>
    <a:srgbClr val="1B1B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803" autoAdjust="0"/>
    <p:restoredTop sz="94322" autoAdjust="0"/>
  </p:normalViewPr>
  <p:slideViewPr>
    <p:cSldViewPr snapToGrid="0" showGuides="1">
      <p:cViewPr varScale="1">
        <p:scale>
          <a:sx n="65" d="100"/>
          <a:sy n="65" d="100"/>
        </p:scale>
        <p:origin x="378" y="6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1095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viewProps" Target="viewProps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890C72-7283-47E4-AB7B-E70F4CA349E1}" type="datetimeFigureOut">
              <a:rPr lang="es-MX" smtClean="0"/>
              <a:t>25/02/2018</a:t>
            </a:fld>
            <a:endParaRPr lang="es-MX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87F657-8C5E-4E38-92AB-230687246DA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608292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87F657-8C5E-4E38-92AB-230687246DA7}" type="slidenum">
              <a:rPr lang="es-MX" smtClean="0"/>
              <a:t>16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3552297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0753F-4F43-4C09-9776-E4AE88CDD16B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468063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4B5082-1100-417A-B13A-D011C39B2462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493140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A7ECA-FCFE-4C5F-8DF0-DDADA0A61D8A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907134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D5486-817A-40C7-8F13-AF637F4B6C67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420914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19239-B574-4A32-8448-E5AFB8835832}" type="datetime1">
              <a:rPr lang="es-MX" smtClean="0"/>
              <a:t>25/02/2018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505227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E5023-4996-4BDE-89EE-E242B7216008}" type="datetime1">
              <a:rPr lang="es-MX" smtClean="0"/>
              <a:t>25/02/2018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64292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22C94-5935-4788-A07B-38E6C63A849C}" type="datetime1">
              <a:rPr lang="es-MX" smtClean="0"/>
              <a:t>25/02/2018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94611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41915-9E22-4401-9D47-5DC382A72D56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422784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F544C-E807-4191-AE92-E9A528D26B5F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87679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07096-C5CA-4908-ADCD-FB11DFFD18AF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73046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45F5B-D390-45E9-8F6A-6388BC9C47C5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275486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4530"/>
            <a:ext cx="9144000" cy="2387600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38C70-7A14-46BE-8DD1-2398BB979132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9309078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86F87A-5F04-4A79-9502-2880366ACACD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4329043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12423"/>
            <a:ext cx="10515600" cy="2851208"/>
          </a:xfrm>
        </p:spPr>
        <p:txBody>
          <a:bodyPr anchor="b">
            <a:normAutofit/>
          </a:bodyPr>
          <a:lstStyle>
            <a:lvl1pPr>
              <a:defRPr sz="60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52633"/>
            <a:ext cx="105156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13B9A-8D01-484F-9C23-5D3AD1DF07FA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1770207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5127" y="1828800"/>
            <a:ext cx="5181600" cy="4351337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8800"/>
            <a:ext cx="5181600" cy="4351337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4D497-508E-4DAD-A2AB-647C705446BA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0612506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681850"/>
            <a:ext cx="515620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5127" y="2507550"/>
            <a:ext cx="5156200" cy="3680525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851"/>
            <a:ext cx="51816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7550"/>
            <a:ext cx="5181601" cy="3680525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F0EDB-3B7A-4BEF-8EA0-7A263CFD4C52}" type="datetime1">
              <a:rPr lang="es-MX" smtClean="0"/>
              <a:t>25/02/2018</a:t>
            </a:fld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836447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8BB81-756E-48AD-9213-17D13166C8E2}" type="datetime1">
              <a:rPr lang="es-MX" smtClean="0"/>
              <a:t>25/02/2018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851235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298E8C-41B6-4406-80E1-3FE76646DB2E}" type="datetime1">
              <a:rPr lang="es-MX" smtClean="0"/>
              <a:t>25/02/2018</a:t>
            </a:fld>
            <a:endParaRPr 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3328810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197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399"/>
            <a:ext cx="393192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38058-9C78-45DB-BA93-EC92B61D24AF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0103876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20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400"/>
            <a:ext cx="393192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0FFB1-B028-4D71-9686-1D69E1326806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8841856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A551C-5DA6-4ABB-A55C-3AAA094C1BDE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93856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0362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0362"/>
            <a:ext cx="7734300" cy="5811837"/>
          </a:xfr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DB1E5-0584-4CE6-8ABC-DFD7D3997C0B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747430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F72278-59D8-40FB-9B6A-8B3EC1124FCD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12796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45127" y="365760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828800"/>
            <a:ext cx="105156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E3AE7199-42A4-4BA1-8C5B-1CED54657B73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7527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8824545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Wingdings 2" pitchFamily="18" charset="2"/>
        <a:buChar char="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1.jpg"/><Relationship Id="rId7" Type="http://schemas.microsoft.com/office/2007/relationships/hdphoto" Target="../media/hdphoto2.wdp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.png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6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5.png"/><Relationship Id="rId5" Type="http://schemas.openxmlformats.org/officeDocument/2006/relationships/image" Target="../media/image4.jpg"/><Relationship Id="rId4" Type="http://schemas.openxmlformats.org/officeDocument/2006/relationships/audio" Target="../media/audio2.wav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8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7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4.wav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3.pn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microsoft.com/office/2007/relationships/hdphoto" Target="../media/hdphoto3.wdp"/><Relationship Id="rId10" Type="http://schemas.openxmlformats.org/officeDocument/2006/relationships/image" Target="../media/image29.png"/><Relationship Id="rId4" Type="http://schemas.openxmlformats.org/officeDocument/2006/relationships/image" Target="../media/image24.png"/><Relationship Id="rId9" Type="http://schemas.openxmlformats.org/officeDocument/2006/relationships/image" Target="../media/image2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5.wav"/><Relationship Id="rId5" Type="http://schemas.openxmlformats.org/officeDocument/2006/relationships/image" Target="../media/image40.jpg"/><Relationship Id="rId4" Type="http://schemas.openxmlformats.org/officeDocument/2006/relationships/image" Target="../media/image39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jp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jp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7.jp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2.jp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5.jp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9.jpg"/><Relationship Id="rId4" Type="http://schemas.openxmlformats.org/officeDocument/2006/relationships/image" Target="../media/image58.jp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2.jp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5.jp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8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68.png"/><Relationship Id="rId5" Type="http://schemas.openxmlformats.org/officeDocument/2006/relationships/image" Target="../media/image67.jpg"/><Relationship Id="rId10" Type="http://schemas.openxmlformats.org/officeDocument/2006/relationships/audio" Target="../media/audio2.wav"/><Relationship Id="rId4" Type="http://schemas.openxmlformats.org/officeDocument/2006/relationships/audio" Target="../media/audio2.wav"/><Relationship Id="rId9" Type="http://schemas.openxmlformats.org/officeDocument/2006/relationships/image" Target="../media/image5.png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0.png"/><Relationship Id="rId10" Type="http://schemas.openxmlformats.org/officeDocument/2006/relationships/image" Target="../media/image7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5.png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7C552512-E893-461B-B0B6-9CCBB16B98B8}"/>
              </a:ext>
            </a:extLst>
          </p:cNvPr>
          <p:cNvSpPr txBox="1"/>
          <p:nvPr/>
        </p:nvSpPr>
        <p:spPr>
          <a:xfrm>
            <a:off x="5318531" y="3472459"/>
            <a:ext cx="5102943" cy="21441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lnSpc>
                <a:spcPts val="2400"/>
              </a:lnSpc>
              <a:defRPr sz="28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18º </a:t>
            </a:r>
          </a:p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Campeón  Mundial</a:t>
            </a:r>
          </a:p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De Formula Uno</a:t>
            </a:r>
          </a:p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1980</a:t>
            </a:r>
            <a:endParaRPr kumimoji="0" lang="es-MX" sz="3600" b="1" i="0" u="none" strike="noStrike" kern="1200" cap="none" spc="0" normalizeH="0" baseline="0" noProof="0" dirty="0">
              <a:ln>
                <a:solidFill>
                  <a:srgbClr val="7A5D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811BB908-EC9E-4219-976C-8E4E287CBA25}"/>
              </a:ext>
            </a:extLst>
          </p:cNvPr>
          <p:cNvSpPr txBox="1"/>
          <p:nvPr/>
        </p:nvSpPr>
        <p:spPr>
          <a:xfrm>
            <a:off x="12192000" y="0"/>
            <a:ext cx="208547" cy="3529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566B47ED-5452-4123-9477-9221CBCC8E19}"/>
              </a:ext>
            </a:extLst>
          </p:cNvPr>
          <p:cNvSpPr/>
          <p:nvPr/>
        </p:nvSpPr>
        <p:spPr>
          <a:xfrm>
            <a:off x="4168638" y="2071611"/>
            <a:ext cx="7227610" cy="204890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6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 Alan Jones</a:t>
            </a:r>
            <a:endParaRPr kumimoji="0" lang="es-MX" sz="60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sp>
        <p:nvSpPr>
          <p:cNvPr id="9" name="12 CuadroTexto">
            <a:extLst>
              <a:ext uri="{FF2B5EF4-FFF2-40B4-BE49-F238E27FC236}">
                <a16:creationId xmlns:a16="http://schemas.microsoft.com/office/drawing/2014/main" id="{D1BA5C5E-EAE1-45BC-8A6C-9E1A0BCE82FB}"/>
              </a:ext>
            </a:extLst>
          </p:cNvPr>
          <p:cNvSpPr txBox="1"/>
          <p:nvPr/>
        </p:nvSpPr>
        <p:spPr>
          <a:xfrm>
            <a:off x="6974707" y="69318"/>
            <a:ext cx="2300257" cy="480801"/>
          </a:xfrm>
          <a:prstGeom prst="rect">
            <a:avLst/>
          </a:prstGeom>
          <a:noFill/>
        </p:spPr>
        <p:txBody>
          <a:bodyPr wrap="square">
            <a:prstTxWarp prst="textDeflateBottom">
              <a:avLst/>
            </a:prstTxWarp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1" i="0" u="none" strike="noStrike" kern="0" cap="none" spc="0" normalizeH="0" baseline="0" noProof="0" dirty="0">
                <a:ln/>
                <a:solidFill>
                  <a:srgbClr val="FFC000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eaglenest8@hotmail.com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E7A1BD6E-22FF-4E8A-80C3-AF558E1D7751}"/>
              </a:ext>
            </a:extLst>
          </p:cNvPr>
          <p:cNvSpPr txBox="1"/>
          <p:nvPr/>
        </p:nvSpPr>
        <p:spPr>
          <a:xfrm>
            <a:off x="8141117" y="6238569"/>
            <a:ext cx="37449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Disfruta estos relatos…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4F12C2FA-CA7F-4A42-8C16-3AB2281E7410}"/>
              </a:ext>
            </a:extLst>
          </p:cNvPr>
          <p:cNvSpPr txBox="1"/>
          <p:nvPr/>
        </p:nvSpPr>
        <p:spPr>
          <a:xfrm>
            <a:off x="6891" y="671981"/>
            <a:ext cx="12326357" cy="135421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200" cap="none" spc="0" normalizeH="0" baseline="0" noProof="0" dirty="0">
                <a:ln w="1905">
                  <a:solidFill>
                    <a:srgbClr val="FFC000"/>
                  </a:solidFill>
                </a:ln>
                <a:solidFill>
                  <a:srgbClr val="FFFF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Hoy conoceremos la historia del decimo octavo Campeón Mundial de F1…</a:t>
            </a:r>
          </a:p>
          <a:p>
            <a:pPr marL="0" marR="0" lvl="0" indent="0" algn="ctr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200" cap="none" spc="0" normalizeH="0" baseline="0" noProof="0" dirty="0">
                <a:ln w="1905">
                  <a:solidFill>
                    <a:srgbClr val="FFC000"/>
                  </a:solidFill>
                </a:ln>
                <a:solidFill>
                  <a:srgbClr val="FFFF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Un piloto Australiano que desarrolló una solida profesión dentro de la formula Uno… </a:t>
            </a:r>
          </a:p>
          <a:p>
            <a:pPr marL="0" marR="0" lvl="0" indent="0" algn="ctr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200" cap="none" spc="0" normalizeH="0" baseline="0" noProof="0" dirty="0">
                <a:ln w="1905">
                  <a:solidFill>
                    <a:srgbClr val="FFC000"/>
                  </a:solidFill>
                </a:ln>
                <a:solidFill>
                  <a:srgbClr val="FFFF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quien le dio su primer Campeonato al equipo Williams, </a:t>
            </a:r>
          </a:p>
          <a:p>
            <a:pPr marL="0" marR="0" lvl="0" indent="0" algn="ctr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200" cap="none" spc="0" normalizeH="0" baseline="0" noProof="0" dirty="0">
                <a:ln w="1905">
                  <a:solidFill>
                    <a:srgbClr val="FFC000"/>
                  </a:solidFill>
                </a:ln>
                <a:solidFill>
                  <a:srgbClr val="FFFF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Alcanzando un alto grado de profesionalismo…</a:t>
            </a:r>
            <a:endParaRPr kumimoji="0" lang="es-MX" sz="2800" b="1" i="0" u="none" strike="noStrike" kern="1200" cap="none" spc="0" normalizeH="0" baseline="0" noProof="0" dirty="0">
              <a:ln w="1905">
                <a:solidFill>
                  <a:srgbClr val="FFC000"/>
                </a:solidFill>
              </a:ln>
              <a:solidFill>
                <a:srgbClr val="FFFF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</p:txBody>
      </p:sp>
      <p:pic>
        <p:nvPicPr>
          <p:cNvPr id="4" name="Imagen 3" descr="Imagen que contiene persona, hombre, exterior, corbata&#10;&#10;Descripción generada con confianza muy alta">
            <a:extLst>
              <a:ext uri="{FF2B5EF4-FFF2-40B4-BE49-F238E27FC236}">
                <a16:creationId xmlns:a16="http://schemas.microsoft.com/office/drawing/2014/main" id="{1CC47E25-D7B9-4B16-8478-732A20AB73A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" b="99000" l="1667" r="98000">
                        <a14:foregroundMark x1="27667" y1="31000" x2="27667" y2="31000"/>
                        <a14:foregroundMark x1="26000" y1="14667" x2="26000" y2="14667"/>
                        <a14:foregroundMark x1="50333" y1="3667" x2="50333" y2="3667"/>
                        <a14:foregroundMark x1="27667" y1="7333" x2="27667" y2="7333"/>
                        <a14:foregroundMark x1="20333" y1="13667" x2="20333" y2="13667"/>
                        <a14:foregroundMark x1="46000" y1="1333" x2="46000" y2="1333"/>
                        <a14:foregroundMark x1="22333" y1="9000" x2="22333" y2="9000"/>
                        <a14:foregroundMark x1="23667" y1="7000" x2="23667" y2="7000"/>
                        <a14:foregroundMark x1="18000" y1="87667" x2="18000" y2="87667"/>
                        <a14:foregroundMark x1="14333" y1="94000" x2="14333" y2="94000"/>
                        <a14:foregroundMark x1="18000" y1="30333" x2="18000" y2="30333"/>
                        <a14:foregroundMark x1="18333" y1="25333" x2="18333" y2="25333"/>
                        <a14:foregroundMark x1="57667" y1="9667" x2="57667" y2="9667"/>
                        <a14:foregroundMark x1="16000" y1="82000" x2="16000" y2="82000"/>
                        <a14:foregroundMark x1="16000" y1="75333" x2="16000" y2="75333"/>
                        <a14:foregroundMark x1="16667" y1="94000" x2="16667" y2="94000"/>
                        <a14:foregroundMark x1="18333" y1="99333" x2="18333" y2="99333"/>
                        <a14:foregroundMark x1="7333" y1="97667" x2="7333" y2="97667"/>
                        <a14:foregroundMark x1="5000" y1="98000" x2="5000" y2="98000"/>
                        <a14:foregroundMark x1="7667" y1="94000" x2="7667" y2="94000"/>
                        <a14:foregroundMark x1="8333" y1="99333" x2="8333" y2="99333"/>
                        <a14:foregroundMark x1="27000" y1="99333" x2="27000" y2="99333"/>
                        <a14:foregroundMark x1="27000" y1="98667" x2="27000" y2="98667"/>
                        <a14:foregroundMark x1="26000" y1="96333" x2="26000" y2="96333"/>
                        <a14:foregroundMark x1="84000" y1="92000" x2="84000" y2="92000"/>
                        <a14:foregroundMark x1="82333" y1="88000" x2="82333" y2="88000"/>
                        <a14:foregroundMark x1="80333" y1="84667" x2="80333" y2="84667"/>
                        <a14:foregroundMark x1="79000" y1="82667" x2="79000" y2="82667"/>
                        <a14:foregroundMark x1="86667" y1="83000" x2="86667" y2="83000"/>
                        <a14:foregroundMark x1="89333" y1="86333" x2="89333" y2="86333"/>
                        <a14:foregroundMark x1="95000" y1="86333" x2="95000" y2="86333"/>
                        <a14:foregroundMark x1="98000" y1="89667" x2="98000" y2="89667"/>
                        <a14:foregroundMark x1="76667" y1="98333" x2="76667" y2="98333"/>
                        <a14:foregroundMark x1="76333" y1="97333" x2="76333" y2="97333"/>
                        <a14:foregroundMark x1="75000" y1="97667" x2="75000" y2="97667"/>
                        <a14:foregroundMark x1="85333" y1="99000" x2="85333" y2="99000"/>
                        <a14:foregroundMark x1="82333" y1="96000" x2="82333" y2="96000"/>
                        <a14:foregroundMark x1="86667" y1="99000" x2="86667" y2="99000"/>
                        <a14:foregroundMark x1="18333" y1="71333" x2="18333" y2="71333"/>
                        <a14:foregroundMark x1="13000" y1="64667" x2="13000" y2="64667"/>
                        <a14:foregroundMark x1="23667" y1="36000" x2="23667" y2="36000"/>
                        <a14:foregroundMark x1="20000" y1="40000" x2="20000" y2="40000"/>
                        <a14:foregroundMark x1="18333" y1="34333" x2="18333" y2="34333"/>
                        <a14:foregroundMark x1="31667" y1="24667" x2="31667" y2="24667"/>
                        <a14:foregroundMark x1="45667" y1="19667" x2="45667" y2="19667"/>
                        <a14:foregroundMark x1="56667" y1="15667" x2="56667" y2="15667"/>
                        <a14:foregroundMark x1="65333" y1="10333" x2="65333" y2="10333"/>
                        <a14:foregroundMark x1="74333" y1="14333" x2="74333" y2="14333"/>
                        <a14:foregroundMark x1="20000" y1="91333" x2="20000" y2="91333"/>
                        <a14:foregroundMark x1="14333" y1="86000" x2="14333" y2="86000"/>
                        <a14:foregroundMark x1="13667" y1="90333" x2="13667" y2="90333"/>
                        <a14:foregroundMark x1="12667" y1="88000" x2="12667" y2="88000"/>
                        <a14:foregroundMark x1="12667" y1="84000" x2="12667" y2="84000"/>
                        <a14:foregroundMark x1="12667" y1="80333" x2="12667" y2="80333"/>
                        <a14:foregroundMark x1="12000" y1="79333" x2="12000" y2="79333"/>
                        <a14:foregroundMark x1="12333" y1="76333" x2="12333" y2="76333"/>
                        <a14:foregroundMark x1="77000" y1="95000" x2="77000" y2="95000"/>
                        <a14:foregroundMark x1="78333" y1="93000" x2="78333" y2="93000"/>
                        <a14:foregroundMark x1="81333" y1="99000" x2="81333" y2="99000"/>
                        <a14:foregroundMark x1="75333" y1="17667" x2="75333" y2="17667"/>
                        <a14:foregroundMark x1="79000" y1="19667" x2="79000" y2="19667"/>
                        <a14:foregroundMark x1="77000" y1="21000" x2="77000" y2="21000"/>
                        <a14:foregroundMark x1="62333" y1="20000" x2="62333" y2="20000"/>
                        <a14:foregroundMark x1="66000" y1="16333" x2="66000" y2="16333"/>
                        <a14:foregroundMark x1="65667" y1="11667" x2="65667" y2="11667"/>
                        <a14:foregroundMark x1="72333" y1="11667" x2="72333" y2="11667"/>
                        <a14:foregroundMark x1="67000" y1="8000" x2="67000" y2="8000"/>
                        <a14:foregroundMark x1="60667" y1="6667" x2="60667" y2="6667"/>
                        <a14:foregroundMark x1="66667" y1="6000" x2="66667" y2="6000"/>
                        <a14:foregroundMark x1="63000" y1="5333" x2="63000" y2="5333"/>
                        <a14:foregroundMark x1="56000" y1="3667" x2="56000" y2="3667"/>
                        <a14:foregroundMark x1="41333" y1="3333" x2="41333" y2="3333"/>
                        <a14:foregroundMark x1="35667" y1="3333" x2="35667" y2="3333"/>
                        <a14:foregroundMark x1="27000" y1="8000" x2="27000" y2="8000"/>
                        <a14:foregroundMark x1="23333" y1="12667" x2="23333" y2="12667"/>
                        <a14:foregroundMark x1="20000" y1="20667" x2="20000" y2="20667"/>
                        <a14:foregroundMark x1="18333" y1="21333" x2="18333" y2="21333"/>
                        <a14:foregroundMark x1="18333" y1="18667" x2="18333" y2="18667"/>
                        <a14:foregroundMark x1="24667" y1="20667" x2="24667" y2="20667"/>
                        <a14:foregroundMark x1="28667" y1="13667" x2="28667" y2="13667"/>
                        <a14:foregroundMark x1="34667" y1="9000" x2="34667" y2="9000"/>
                        <a14:foregroundMark x1="14667" y1="42000" x2="14667" y2="42000"/>
                        <a14:foregroundMark x1="7333" y1="92000" x2="7333" y2="92000"/>
                        <a14:foregroundMark x1="1667" y1="99000" x2="1667" y2="99000"/>
                        <a14:foregroundMark x1="79000" y1="88333" x2="79000" y2="88333"/>
                        <a14:backgroundMark x1="6000" y1="69667" x2="6000" y2="69667"/>
                        <a14:backgroundMark x1="4333" y1="74000" x2="4333" y2="74000"/>
                        <a14:backgroundMark x1="3000" y1="77667" x2="3000" y2="77667"/>
                        <a14:backgroundMark x1="11333" y1="59000" x2="11333" y2="59000"/>
                        <a14:backgroundMark x1="14333" y1="67333" x2="14333" y2="673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2000250"/>
            <a:ext cx="4859042" cy="4859042"/>
          </a:xfrm>
          <a:prstGeom prst="rect">
            <a:avLst/>
          </a:prstGeom>
        </p:spPr>
      </p:pic>
      <p:pic>
        <p:nvPicPr>
          <p:cNvPr id="11" name="Imagen 10" descr="Imagen que contiene texto, cortadora de césped&#10;&#10;Descripción generada con confianza alta">
            <a:extLst>
              <a:ext uri="{FF2B5EF4-FFF2-40B4-BE49-F238E27FC236}">
                <a16:creationId xmlns:a16="http://schemas.microsoft.com/office/drawing/2014/main" id="{31104E6F-9BC6-4343-8C2B-241A6E8E8338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967" b="93375" l="313" r="92969">
                        <a14:foregroundMark x1="46875" y1="71325" x2="46875" y2="71325"/>
                        <a14:foregroundMark x1="22188" y1="70497" x2="22188" y2="70497"/>
                        <a14:foregroundMark x1="22188" y1="68323" x2="22188" y2="68323"/>
                        <a14:foregroundMark x1="20156" y1="67702" x2="20156" y2="67702"/>
                        <a14:foregroundMark x1="20156" y1="71946" x2="20156" y2="71946"/>
                        <a14:foregroundMark x1="7969" y1="68737" x2="7969" y2="68737"/>
                        <a14:foregroundMark x1="6094" y1="72567" x2="6094" y2="72567"/>
                        <a14:foregroundMark x1="35938" y1="63665" x2="35938" y2="63665"/>
                        <a14:foregroundMark x1="32031" y1="65839" x2="32031" y2="65839"/>
                        <a14:foregroundMark x1="25938" y1="65217" x2="25938" y2="65217"/>
                        <a14:foregroundMark x1="21094" y1="66460" x2="21094" y2="66460"/>
                        <a14:foregroundMark x1="84531" y1="72774" x2="84531" y2="72774"/>
                        <a14:foregroundMark x1="87813" y1="72774" x2="87813" y2="72774"/>
                        <a14:foregroundMark x1="92969" y1="73499" x2="92969" y2="73499"/>
                        <a14:foregroundMark x1="84531" y1="70911" x2="84531" y2="70911"/>
                        <a14:foregroundMark x1="86563" y1="53727" x2="86563" y2="53727"/>
                        <a14:foregroundMark x1="87813" y1="50104" x2="87813" y2="50104"/>
                        <a14:foregroundMark x1="86250" y1="49482" x2="86250" y2="49482"/>
                        <a14:foregroundMark x1="86250" y1="49275" x2="86250" y2="49275"/>
                        <a14:foregroundMark x1="88125" y1="49689" x2="88125" y2="49689"/>
                        <a14:foregroundMark x1="65313" y1="47930" x2="65313" y2="47930"/>
                        <a14:foregroundMark x1="62187" y1="48240" x2="62187" y2="48240"/>
                        <a14:foregroundMark x1="60938" y1="47723" x2="60938" y2="47723"/>
                        <a14:foregroundMark x1="60625" y1="47308" x2="60625" y2="47308"/>
                        <a14:foregroundMark x1="65313" y1="47930" x2="65313" y2="47930"/>
                        <a14:foregroundMark x1="62813" y1="49068" x2="62813" y2="49068"/>
                        <a14:foregroundMark x1="64688" y1="48033" x2="64688" y2="48033"/>
                        <a14:foregroundMark x1="4844" y1="46894" x2="4844" y2="46894"/>
                        <a14:foregroundMark x1="27500" y1="65010" x2="27500" y2="65010"/>
                        <a14:foregroundMark x1="27969" y1="64493" x2="27969" y2="64493"/>
                        <a14:foregroundMark x1="86875" y1="70497" x2="86875" y2="70497"/>
                        <a14:foregroundMark x1="84688" y1="70497" x2="84688" y2="70497"/>
                        <a14:foregroundMark x1="65625" y1="47930" x2="65625" y2="47930"/>
                        <a14:foregroundMark x1="29219" y1="90683" x2="29219" y2="90683"/>
                        <a14:foregroundMark x1="29219" y1="90890" x2="29219" y2="90890"/>
                        <a14:foregroundMark x1="44219" y1="91304" x2="44219" y2="91304"/>
                        <a14:foregroundMark x1="57969" y1="90476" x2="57969" y2="90476"/>
                        <a14:foregroundMark x1="73125" y1="90062" x2="73125" y2="90062"/>
                        <a14:foregroundMark x1="87500" y1="92961" x2="87500" y2="92961"/>
                        <a14:foregroundMark x1="65313" y1="87474" x2="65313" y2="87474"/>
                        <a14:foregroundMark x1="62500" y1="86646" x2="62500" y2="86646"/>
                        <a14:foregroundMark x1="64063" y1="89130" x2="64063" y2="89130"/>
                        <a14:foregroundMark x1="68281" y1="88095" x2="68281" y2="88095"/>
                        <a14:foregroundMark x1="60313" y1="93375" x2="60313" y2="93375"/>
                        <a14:foregroundMark x1="36875" y1="87888" x2="36875" y2="87888"/>
                        <a14:foregroundMark x1="35313" y1="87888" x2="35313" y2="87888"/>
                        <a14:foregroundMark x1="36875" y1="86439" x2="36875" y2="86439"/>
                        <a14:foregroundMark x1="43281" y1="86646" x2="43281" y2="86646"/>
                        <a14:foregroundMark x1="41094" y1="86439" x2="41094" y2="86439"/>
                        <a14:foregroundMark x1="40313" y1="83023" x2="40313" y2="83023"/>
                        <a14:foregroundMark x1="50000" y1="90269" x2="50000" y2="90269"/>
                        <a14:foregroundMark x1="57969" y1="89545" x2="57969" y2="89545"/>
                        <a14:foregroundMark x1="34219" y1="89545" x2="34219" y2="89545"/>
                        <a14:foregroundMark x1="17969" y1="88095" x2="17969" y2="88095"/>
                        <a14:foregroundMark x1="17656" y1="89130" x2="17656" y2="89130"/>
                        <a14:foregroundMark x1="53594" y1="87060" x2="53594" y2="87060"/>
                        <a14:foregroundMark x1="54531" y1="87060" x2="54531" y2="87060"/>
                        <a14:foregroundMark x1="56406" y1="86232" x2="56406" y2="86232"/>
                        <a14:foregroundMark x1="49375" y1="87888" x2="49375" y2="87888"/>
                        <a14:foregroundMark x1="53125" y1="87681" x2="53125" y2="87681"/>
                        <a14:foregroundMark x1="43281" y1="85611" x2="43281" y2="85611"/>
                        <a14:foregroundMark x1="64375" y1="68323" x2="64375" y2="68323"/>
                        <a14:foregroundMark x1="66094" y1="67288" x2="66094" y2="67288"/>
                        <a14:foregroundMark x1="62813" y1="66874" x2="62813" y2="66874"/>
                        <a14:foregroundMark x1="68906" y1="67081" x2="68906" y2="67081"/>
                        <a14:foregroundMark x1="60938" y1="66874" x2="60938" y2="66874"/>
                        <a14:foregroundMark x1="58594" y1="66667" x2="58594" y2="66667"/>
                        <a14:foregroundMark x1="52812" y1="66460" x2="52812" y2="66460"/>
                        <a14:foregroundMark x1="65313" y1="48654" x2="65313" y2="48654"/>
                        <a14:foregroundMark x1="64375" y1="47516" x2="64375" y2="47516"/>
                        <a14:foregroundMark x1="66406" y1="47516" x2="66406" y2="47516"/>
                        <a14:foregroundMark x1="65625" y1="47516" x2="65625" y2="47516"/>
                        <a14:foregroundMark x1="53594" y1="48240" x2="53594" y2="48240"/>
                        <a14:foregroundMark x1="54219" y1="47101" x2="54219" y2="47101"/>
                        <a14:foregroundMark x1="52812" y1="32919" x2="52812" y2="32919"/>
                        <a14:foregroundMark x1="42344" y1="27640" x2="42344" y2="27640"/>
                        <a14:foregroundMark x1="34375" y1="26501" x2="34375" y2="26501"/>
                        <a14:foregroundMark x1="28281" y1="26915" x2="28281" y2="26915"/>
                        <a14:foregroundMark x1="25313" y1="27226" x2="25313" y2="27226"/>
                        <a14:foregroundMark x1="16094" y1="27847" x2="16094" y2="27847"/>
                        <a14:foregroundMark x1="16406" y1="28261" x2="16406" y2="28261"/>
                        <a14:foregroundMark x1="38750" y1="23602" x2="38750" y2="23602"/>
                        <a14:foregroundMark x1="37188" y1="23810" x2="37188" y2="23810"/>
                        <a14:foregroundMark x1="38438" y1="22050" x2="38438" y2="22050"/>
                        <a14:foregroundMark x1="83594" y1="29089" x2="83594" y2="29089"/>
                        <a14:foregroundMark x1="83281" y1="29089" x2="83281" y2="29089"/>
                        <a14:foregroundMark x1="28594" y1="12319" x2="28594" y2="12319"/>
                        <a14:foregroundMark x1="37188" y1="9938" x2="37188" y2="9938"/>
                        <a14:foregroundMark x1="58281" y1="11077" x2="58281" y2="11077"/>
                        <a14:foregroundMark x1="85313" y1="14700" x2="85313" y2="14700"/>
                        <a14:foregroundMark x1="89063" y1="13975" x2="89063" y2="13975"/>
                        <a14:foregroundMark x1="88125" y1="13147" x2="88125" y2="13147"/>
                        <a14:foregroundMark x1="85000" y1="12112" x2="85000" y2="12112"/>
                        <a14:foregroundMark x1="85625" y1="11284" x2="85625" y2="11284"/>
                        <a14:foregroundMark x1="84688" y1="11284" x2="84688" y2="11284"/>
                        <a14:foregroundMark x1="87188" y1="11491" x2="87188" y2="11491"/>
                        <a14:foregroundMark x1="83281" y1="11284" x2="83281" y2="11284"/>
                        <a14:foregroundMark x1="88125" y1="11905" x2="88125" y2="11905"/>
                        <a14:foregroundMark x1="89688" y1="12319" x2="89688" y2="12319"/>
                        <a14:foregroundMark x1="86563" y1="11284" x2="86563" y2="11284"/>
                        <a14:foregroundMark x1="87500" y1="11284" x2="87500" y2="11284"/>
                        <a14:foregroundMark x1="88125" y1="11491" x2="88125" y2="11491"/>
                        <a14:foregroundMark x1="87188" y1="10663" x2="87188" y2="10663"/>
                        <a14:foregroundMark x1="67031" y1="15321" x2="67031" y2="15321"/>
                        <a14:foregroundMark x1="58281" y1="7246" x2="58281" y2="7246"/>
                        <a14:foregroundMark x1="53594" y1="7660" x2="53594" y2="7660"/>
                        <a14:foregroundMark x1="50625" y1="7246" x2="50625" y2="7246"/>
                        <a14:foregroundMark x1="57656" y1="12526" x2="57656" y2="12526"/>
                        <a14:foregroundMark x1="57656" y1="13354" x2="57656" y2="13354"/>
                        <a14:foregroundMark x1="51563" y1="7867" x2="51563" y2="7867"/>
                        <a14:foregroundMark x1="27813" y1="7660" x2="27813" y2="7660"/>
                        <a14:foregroundMark x1="19844" y1="13561" x2="19844" y2="13561"/>
                        <a14:foregroundMark x1="37813" y1="2070" x2="37813" y2="2070"/>
                        <a14:foregroundMark x1="5781" y1="12526" x2="5781" y2="12526"/>
                        <a14:foregroundMark x1="313" y1="26087" x2="313" y2="26087"/>
                        <a14:backgroundMark x1="0" y1="24431" x2="0" y2="24431"/>
                        <a14:backgroundMark x1="0" y1="26294" x2="0" y2="26294"/>
                        <a14:backgroundMark x1="313" y1="25052" x2="313" y2="25052"/>
                        <a14:backgroundMark x1="313" y1="25673" x2="313" y2="25673"/>
                        <a14:backgroundMark x1="625" y1="25673" x2="625" y2="2567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6566" b="2898"/>
          <a:stretch/>
        </p:blipFill>
        <p:spPr>
          <a:xfrm>
            <a:off x="12263534" y="3001250"/>
            <a:ext cx="2851767" cy="8480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5673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0">
        <p:fade/>
        <p:sndAc>
          <p:stSnd>
            <p:snd r:embed="rId2" name="Himno Nacional de Australia Jones-Eaglenest-1.wav"/>
          </p:stSnd>
        </p:sndAc>
      </p:transition>
    </mc:Choice>
    <mc:Fallback xmlns="">
      <p:transition spd="slow" advTm="0">
        <p:fade/>
        <p:sndAc>
          <p:stSnd>
            <p:snd r:embed="rId8" name="Himno Nacional de Australia Jones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4400"/>
                            </p:stCondLst>
                            <p:childTnLst>
                              <p:par>
                                <p:cTn id="16" presetID="17" presetClass="entr" presetSubtype="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84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515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9900"/>
                            </p:stCondLst>
                            <p:childTnLst>
                              <p:par>
                                <p:cTn id="41" presetID="1" presetClass="entr" presetSubtype="0" fill="hold" grpId="0" nodeType="afterEffect" nodePh="1">
                                  <p:stCondLst>
                                    <p:cond delay="500"/>
                                  </p:stCondLst>
                                  <p:endCondLst>
                                    <p:cond evt="begin" delay="0">
                                      <p:tn val="4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9" grpId="0"/>
      <p:bldP spid="10" grpId="0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 Rectángulo">
            <a:extLst>
              <a:ext uri="{FF2B5EF4-FFF2-40B4-BE49-F238E27FC236}">
                <a16:creationId xmlns:a16="http://schemas.microsoft.com/office/drawing/2014/main" id="{2E51D689-D218-46C6-840A-E72C89721CE4}"/>
              </a:ext>
            </a:extLst>
          </p:cNvPr>
          <p:cNvSpPr/>
          <p:nvPr/>
        </p:nvSpPr>
        <p:spPr>
          <a:xfrm>
            <a:off x="1919536" y="4619722"/>
            <a:ext cx="2321560" cy="66973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>
                <a:gd name="adj1" fmla="val 12500"/>
                <a:gd name="adj2" fmla="val -789"/>
              </a:avLst>
            </a:prstTxWarp>
            <a:spAutoFit/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normalizeH="0" baseline="0" noProof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Versión Completa</a:t>
            </a:r>
            <a:endParaRPr kumimoji="0" lang="es-ES" sz="2400" b="1" i="0" u="none" strike="noStrike" kern="0" normalizeH="0" baseline="0" noProof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756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4955949" y="148247"/>
            <a:ext cx="23042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1" i="0" u="none" strike="noStrike" kern="0" normalizeH="0" baseline="0" noProof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</a:t>
            </a:r>
            <a:r>
              <a:rPr kumimoji="0" lang="es-MX" sz="1600" b="1" i="0" u="none" strike="noStrike" kern="0" normalizeH="0" baseline="0" noProof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1 Rectángulo">
            <a:extLst>
              <a:ext uri="{FF2B5EF4-FFF2-40B4-BE49-F238E27FC236}">
                <a16:creationId xmlns:a16="http://schemas.microsoft.com/office/drawing/2014/main" id="{B75DDF7B-A640-4B6B-83EE-CCB94E548C9D}"/>
              </a:ext>
            </a:extLst>
          </p:cNvPr>
          <p:cNvSpPr/>
          <p:nvPr/>
        </p:nvSpPr>
        <p:spPr>
          <a:xfrm>
            <a:off x="6887501" y="783047"/>
            <a:ext cx="5058693" cy="299253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Alan Jones</a:t>
            </a:r>
          </a:p>
          <a:p>
            <a:pPr marL="0" marR="0" lvl="0" indent="0" algn="ctr" defTabSz="121917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Campeón Mundial </a:t>
            </a:r>
          </a:p>
          <a:p>
            <a:pPr marL="0" marR="0" lvl="0" indent="0" algn="ctr" defTabSz="121917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F</a:t>
            </a:r>
            <a:r>
              <a:rPr kumimoji="0" lang="es-MX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 </a:t>
            </a:r>
          </a:p>
          <a:p>
            <a:pPr marL="0" marR="0" lvl="0" indent="0" algn="ctr" defTabSz="121917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  <a:r>
              <a:rPr kumimoji="0" lang="es-MX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980</a:t>
            </a:r>
            <a:endParaRPr kumimoji="0" lang="es-ES" sz="4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062969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0">
        <p:fade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7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7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7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7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750"/>
                            </p:stCondLst>
                            <p:childTnLst>
                              <p:par>
                                <p:cTn id="19" presetID="1" presetClass="entr" presetSubtype="0" fill="hold" grpId="0" nodeType="after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4" grpId="0"/>
      <p:bldP spid="10" grpId="0"/>
      <p:bldP spid="13" grpId="0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 Rectángulo">
            <a:extLst>
              <a:ext uri="{FF2B5EF4-FFF2-40B4-BE49-F238E27FC236}">
                <a16:creationId xmlns:a16="http://schemas.microsoft.com/office/drawing/2014/main" id="{2E51D689-D218-46C6-840A-E72C89721CE4}"/>
              </a:ext>
            </a:extLst>
          </p:cNvPr>
          <p:cNvSpPr/>
          <p:nvPr/>
        </p:nvSpPr>
        <p:spPr>
          <a:xfrm>
            <a:off x="1919536" y="4619722"/>
            <a:ext cx="2321560" cy="66973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>
                <a:gd name="adj1" fmla="val 12500"/>
                <a:gd name="adj2" fmla="val -789"/>
              </a:avLst>
            </a:prstTxWarp>
            <a:spAutoFit/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normalizeH="0" baseline="0" noProof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Versión Completa</a:t>
            </a:r>
            <a:endParaRPr kumimoji="0" lang="es-ES" sz="2400" b="1" i="0" u="none" strike="noStrike" kern="0" normalizeH="0" baseline="0" noProof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756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4955949" y="148247"/>
            <a:ext cx="23042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1" i="0" u="none" strike="noStrike" kern="0" normalizeH="0" baseline="0" noProof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</a:t>
            </a:r>
            <a:r>
              <a:rPr kumimoji="0" lang="es-MX" sz="1600" b="1" i="0" u="none" strike="noStrike" kern="0" normalizeH="0" baseline="0" noProof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1" name="1 Rectángulo">
            <a:extLst>
              <a:ext uri="{FF2B5EF4-FFF2-40B4-BE49-F238E27FC236}">
                <a16:creationId xmlns:a16="http://schemas.microsoft.com/office/drawing/2014/main" id="{B75DDF7B-A640-4B6B-83EE-CCB94E548C9D}"/>
              </a:ext>
            </a:extLst>
          </p:cNvPr>
          <p:cNvSpPr/>
          <p:nvPr/>
        </p:nvSpPr>
        <p:spPr>
          <a:xfrm>
            <a:off x="6887501" y="783047"/>
            <a:ext cx="5058693" cy="299253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Alan Jones</a:t>
            </a:r>
          </a:p>
          <a:p>
            <a:pPr marL="0" marR="0" lvl="0" indent="0" algn="ctr" defTabSz="121917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Campeón Mundial </a:t>
            </a:r>
          </a:p>
          <a:p>
            <a:pPr marL="0" marR="0" lvl="0" indent="0" algn="ctr" defTabSz="121917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F</a:t>
            </a:r>
            <a:r>
              <a:rPr kumimoji="0" lang="es-MX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 </a:t>
            </a:r>
          </a:p>
          <a:p>
            <a:pPr marL="0" marR="0" lvl="0" indent="0" algn="ctr" defTabSz="121917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  <a:r>
              <a:rPr kumimoji="0" lang="es-MX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980</a:t>
            </a:r>
            <a:endParaRPr kumimoji="0" lang="es-ES" sz="4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6BC0F1AF-22F0-4CFC-9655-DF3FB4BB2CAB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0572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>
        <p:sndAc>
          <p:stSnd>
            <p:snd r:embed="rId4" name="Gabriel's Oboe PD-Eaglenest-1.wav"/>
          </p:stSnd>
        </p:sndAc>
      </p:transition>
    </mc:Choice>
    <mc:Fallback>
      <p:transition advClick="0" advTm="0">
        <p:sndAc>
          <p:stSnd>
            <p:snd r:embed="rId4" name="Gabriel's Oboe PD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750"/>
                            </p:stCondLst>
                            <p:childTnLst>
                              <p:par>
                                <p:cTn id="9" presetID="10" presetClass="exit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0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750"/>
                            </p:stCondLst>
                            <p:childTnLst>
                              <p:par>
                                <p:cTn id="13" presetID="2" presetClass="exit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3250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4" grpId="0"/>
      <p:bldP spid="11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1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 descr="Imagen que contiene carretera, exterior, hierba, edificio&#10;&#10;Descripción generada con confianza muy alta">
            <a:extLst>
              <a:ext uri="{FF2B5EF4-FFF2-40B4-BE49-F238E27FC236}">
                <a16:creationId xmlns:a16="http://schemas.microsoft.com/office/drawing/2014/main" id="{3E362612-5065-4E8D-B92E-2685AA5E61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340" y="0"/>
            <a:ext cx="12199340" cy="6858000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325223"/>
            <a:ext cx="23042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1 Rectángulo">
            <a:extLst>
              <a:ext uri="{FF2B5EF4-FFF2-40B4-BE49-F238E27FC236}">
                <a16:creationId xmlns:a16="http://schemas.microsoft.com/office/drawing/2014/main" id="{2E51D689-D218-46C6-840A-E72C89721CE4}"/>
              </a:ext>
            </a:extLst>
          </p:cNvPr>
          <p:cNvSpPr/>
          <p:nvPr/>
        </p:nvSpPr>
        <p:spPr>
          <a:xfrm>
            <a:off x="9228348" y="1940729"/>
            <a:ext cx="2321560" cy="66973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>
                <a:gd name="adj1" fmla="val 12500"/>
                <a:gd name="adj2" fmla="val -789"/>
              </a:avLst>
            </a:prstTxWarp>
            <a:spAutoFit/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normalizeH="0" baseline="0" noProof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Versión Completa</a:t>
            </a:r>
            <a:endParaRPr kumimoji="0" lang="es-ES" sz="2400" b="1" i="0" u="none" strike="noStrike" kern="0" normalizeH="0" baseline="0" noProof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sp>
        <p:nvSpPr>
          <p:cNvPr id="17" name="1 Rectángulo">
            <a:extLst>
              <a:ext uri="{FF2B5EF4-FFF2-40B4-BE49-F238E27FC236}">
                <a16:creationId xmlns:a16="http://schemas.microsoft.com/office/drawing/2014/main" id="{E127DC25-2E82-433B-8CF9-4C639B7749AA}"/>
              </a:ext>
            </a:extLst>
          </p:cNvPr>
          <p:cNvSpPr/>
          <p:nvPr/>
        </p:nvSpPr>
        <p:spPr>
          <a:xfrm>
            <a:off x="6356555" y="443836"/>
            <a:ext cx="5530640" cy="216663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Alan Jones </a:t>
            </a:r>
          </a:p>
          <a:p>
            <a:pPr marL="0" marR="0" lvl="0" indent="0" algn="ctr" defTabSz="121917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Campeón Mundial </a:t>
            </a:r>
          </a:p>
          <a:p>
            <a:pPr marL="0" marR="0" lvl="0" indent="0" algn="ctr" defTabSz="121917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F</a:t>
            </a:r>
            <a:r>
              <a:rPr kumimoji="0" lang="es-MX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 </a:t>
            </a:r>
          </a:p>
          <a:p>
            <a:pPr marL="0" marR="0" lvl="0" indent="0" algn="ctr" defTabSz="121917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  <a:r>
              <a:rPr kumimoji="0" lang="es-MX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980</a:t>
            </a:r>
            <a:endParaRPr kumimoji="0" lang="es-ES" sz="4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45343" y="204113"/>
            <a:ext cx="1390173" cy="489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71455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0">
        <p15:prstTrans prst="curtains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2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1" nodeType="withEffect">
                                  <p:stCondLst>
                                    <p:cond delay="2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7" presetID="36" presetClass="path" presetSubtype="0" accel="50000" decel="50000" fill="hold" nodeType="withEffect">
                                  <p:stCondLst>
                                    <p:cond delay="185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38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5" presetClass="path" presetSubtype="0" accel="50000" decel="50000" fill="hold" nodeType="withEffect">
                                  <p:stCondLst>
                                    <p:cond delay="285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45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500"/>
                            </p:stCondLst>
                            <p:childTnLst>
                              <p:par>
                                <p:cTn id="47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4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0" grpId="1"/>
      <p:bldP spid="13" grpId="0"/>
      <p:bldP spid="14" grpId="0"/>
      <p:bldP spid="14" grpId="1"/>
      <p:bldP spid="17" grpId="0"/>
      <p:bldP spid="17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4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 descr="Imagen que contiene hierba, carretera, exterior, calle&#10;&#10;Descripción generada con confianza muy alta">
            <a:extLst>
              <a:ext uri="{FF2B5EF4-FFF2-40B4-BE49-F238E27FC236}">
                <a16:creationId xmlns:a16="http://schemas.microsoft.com/office/drawing/2014/main" id="{B2324379-9110-473A-9DA6-E8218EB905F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79" y="0"/>
            <a:ext cx="6091786" cy="4058653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n 5" descr="Imagen que contiene persona, cielo, exterior&#10;&#10;Descripción generada con confianza muy alta">
            <a:extLst>
              <a:ext uri="{FF2B5EF4-FFF2-40B4-BE49-F238E27FC236}">
                <a16:creationId xmlns:a16="http://schemas.microsoft.com/office/drawing/2014/main" id="{AD9006BC-1461-4C56-BFFD-F43A648AB6F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3904" y="2807368"/>
            <a:ext cx="6108096" cy="4050632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2101AE8E-BE4A-4052-88ED-8F9C44F80F4D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1859265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  <p:sndAc>
          <p:stSnd>
            <p:snd r:embed="rId2" name="Alan Jones 1 Mix-Eaglenest-1.wav"/>
          </p:stSnd>
        </p:sndAc>
      </p:transition>
    </mc:Choice>
    <mc:Fallback xmlns="">
      <p:transition spd="slow" advTm="0">
        <p:fade/>
        <p:sndAc>
          <p:stSnd>
            <p:snd r:embed="rId6" name="Alan Jones 1 Mix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500"/>
                            </p:stCondLst>
                            <p:childTnLst>
                              <p:par>
                                <p:cTn id="10" presetID="8" presetClass="entr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95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t="-15000" r="-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upo 9">
            <a:extLst>
              <a:ext uri="{FF2B5EF4-FFF2-40B4-BE49-F238E27FC236}">
                <a16:creationId xmlns:a16="http://schemas.microsoft.com/office/drawing/2014/main" id="{F1F2FF1F-CFAF-46AD-895E-1A5A2562617A}"/>
              </a:ext>
            </a:extLst>
          </p:cNvPr>
          <p:cNvGrpSpPr>
            <a:grpSpLocks noChangeAspect="1"/>
          </p:cNvGrpSpPr>
          <p:nvPr/>
        </p:nvGrpSpPr>
        <p:grpSpPr>
          <a:xfrm>
            <a:off x="4372898" y="1165114"/>
            <a:ext cx="3458502" cy="5161941"/>
            <a:chOff x="4567563" y="560439"/>
            <a:chExt cx="3883263" cy="5795912"/>
          </a:xfrm>
        </p:grpSpPr>
        <p:pic>
          <p:nvPicPr>
            <p:cNvPr id="9" name="Imagen 8" descr="Imagen que contiene persona, música, latón&#10;&#10;Descripción generada con confianza muy alta">
              <a:extLst>
                <a:ext uri="{FF2B5EF4-FFF2-40B4-BE49-F238E27FC236}">
                  <a16:creationId xmlns:a16="http://schemas.microsoft.com/office/drawing/2014/main" id="{69C7F138-F141-476F-AD70-139C695626D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38180" y="1006795"/>
              <a:ext cx="3457575" cy="4876800"/>
            </a:xfrm>
            <a:prstGeom prst="rect">
              <a:avLst/>
            </a:prstGeom>
          </p:spPr>
        </p:pic>
        <p:pic>
          <p:nvPicPr>
            <p:cNvPr id="4" name="Imagen 3">
              <a:extLst>
                <a:ext uri="{FF2B5EF4-FFF2-40B4-BE49-F238E27FC236}">
                  <a16:creationId xmlns:a16="http://schemas.microsoft.com/office/drawing/2014/main" id="{87799BAA-CC5B-49EA-AA8B-2825DE9A84C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67563" y="560439"/>
              <a:ext cx="3883263" cy="5795912"/>
            </a:xfrm>
            <a:prstGeom prst="rect">
              <a:avLst/>
            </a:prstGeom>
          </p:spPr>
        </p:pic>
      </p:grpSp>
      <p:sp>
        <p:nvSpPr>
          <p:cNvPr id="3" name="Rectángulo 2">
            <a:extLst>
              <a:ext uri="{FF2B5EF4-FFF2-40B4-BE49-F238E27FC236}">
                <a16:creationId xmlns:a16="http://schemas.microsoft.com/office/drawing/2014/main" id="{954F0AC3-2A9C-45A9-BB9F-47817C48AFEA}"/>
              </a:ext>
            </a:extLst>
          </p:cNvPr>
          <p:cNvSpPr/>
          <p:nvPr/>
        </p:nvSpPr>
        <p:spPr>
          <a:xfrm>
            <a:off x="353956" y="1641094"/>
            <a:ext cx="3992317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60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Datos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s-ES" sz="60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personales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endParaRPr lang="es-ES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44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Nacionalidad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cs typeface="Times New Roman" panose="02020603050405020304" pitchFamily="18" charset="0"/>
              </a:rPr>
              <a:t>Australiano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endParaRPr lang="es-ES" sz="3200" kern="1800" dirty="0">
              <a:solidFill>
                <a:srgbClr val="000000"/>
              </a:solidFill>
              <a:latin typeface="CommercialScript BT" panose="03030803040807090C04" pitchFamily="66" charset="2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44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Nacimiento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2 de noviembre de 1946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Melbourne, Australia</a:t>
            </a:r>
            <a:endParaRPr lang="es-ES" sz="3200" kern="1800" dirty="0">
              <a:solidFill>
                <a:srgbClr val="000000"/>
              </a:solidFill>
              <a:latin typeface="CommercialScript BT" panose="03030803040807090C04" pitchFamily="66" charset="2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44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Carrera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44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deportiva</a:t>
            </a:r>
            <a:endParaRPr lang="es-MX" sz="4400" b="1" dirty="0">
              <a:solidFill>
                <a:srgbClr val="C00000"/>
              </a:solidFill>
              <a:latin typeface="Edwardian Script ITC" panose="030303020407070D0804" pitchFamily="66" charset="0"/>
              <a:cs typeface="Arial" panose="020B0604020202020204" pitchFamily="34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cs typeface="Times New Roman" panose="02020603050405020304" pitchFamily="18" charset="0"/>
              </a:rPr>
              <a:t>Palmarés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cs typeface="Times New Roman" panose="02020603050405020304" pitchFamily="18" charset="0"/>
              </a:rPr>
              <a:t>general</a:t>
            </a: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5D28654F-122F-4CDE-9A3C-EB214C063BFA}"/>
              </a:ext>
            </a:extLst>
          </p:cNvPr>
          <p:cNvSpPr/>
          <p:nvPr/>
        </p:nvSpPr>
        <p:spPr>
          <a:xfrm>
            <a:off x="-1" y="-63847"/>
            <a:ext cx="12192001" cy="123110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ES" sz="7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Alan Stanley Jones</a:t>
            </a:r>
            <a:endParaRPr lang="es-MX" sz="72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Arial"/>
              <a:cs typeface="Arial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D7C9850A-1E59-49A8-9DC2-F230ABC9A24F}"/>
              </a:ext>
            </a:extLst>
          </p:cNvPr>
          <p:cNvSpPr/>
          <p:nvPr/>
        </p:nvSpPr>
        <p:spPr>
          <a:xfrm>
            <a:off x="7871295" y="1238301"/>
            <a:ext cx="4074894" cy="51193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ES" sz="44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Competiciones</a:t>
            </a:r>
          </a:p>
          <a:p>
            <a:pPr lvl="0" algn="ctr">
              <a:lnSpc>
                <a:spcPts val="2800"/>
              </a:lnSpc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cs typeface="Times New Roman" panose="02020603050405020304" pitchFamily="18" charset="0"/>
              </a:rPr>
              <a:t>Fórmula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</a:t>
            </a:r>
          </a:p>
          <a:p>
            <a:pPr lvl="0" algn="ctr">
              <a:lnSpc>
                <a:spcPts val="2800"/>
              </a:lnSpc>
            </a:pPr>
            <a:endParaRPr lang="es-ES" sz="2800" kern="18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lnSpc>
                <a:spcPts val="2800"/>
              </a:lnSpc>
            </a:pPr>
            <a:r>
              <a:rPr lang="es-ES" sz="44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Años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44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en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44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activo</a:t>
            </a:r>
          </a:p>
          <a:p>
            <a:pPr lvl="0" algn="ctr">
              <a:lnSpc>
                <a:spcPts val="2800"/>
              </a:lnSpc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cs typeface="Times New Roman" panose="02020603050405020304" pitchFamily="18" charset="0"/>
              </a:rPr>
              <a:t>1975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cs typeface="Times New Roman" panose="02020603050405020304" pitchFamily="18" charset="0"/>
              </a:rPr>
              <a:t>1981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cs typeface="Times New Roman" panose="02020603050405020304" pitchFamily="18" charset="0"/>
              </a:rPr>
              <a:t>1983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cs typeface="Times New Roman" panose="02020603050405020304" pitchFamily="18" charset="0"/>
              </a:rPr>
              <a:t>1985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1986</a:t>
            </a:r>
          </a:p>
          <a:p>
            <a:pPr lvl="0" algn="ctr">
              <a:lnSpc>
                <a:spcPts val="2800"/>
              </a:lnSpc>
            </a:pPr>
            <a:endParaRPr lang="es-MX" sz="11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n-US" sz="4400" b="1" dirty="0" err="1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Equipos</a:t>
            </a:r>
            <a:endParaRPr lang="en-US" sz="4400" b="1" dirty="0">
              <a:solidFill>
                <a:srgbClr val="C00000"/>
              </a:solidFill>
              <a:latin typeface="Edwardian Script ITC" panose="030303020407070D0804" pitchFamily="66" charset="0"/>
              <a:cs typeface="Arial" panose="020B0604020202020204" pitchFamily="34" charset="0"/>
            </a:endParaRPr>
          </a:p>
          <a:p>
            <a:pPr>
              <a:lnSpc>
                <a:spcPts val="2800"/>
              </a:lnSpc>
              <a:spcAft>
                <a:spcPts val="0"/>
              </a:spcAft>
            </a:pPr>
            <a:r>
              <a:rPr lang="en-US" sz="3200" kern="1800" dirty="0" err="1">
                <a:solidFill>
                  <a:srgbClr val="000000"/>
                </a:solidFill>
                <a:latin typeface="CommercialScript BT" panose="03030803040807090C04" pitchFamily="66" charset="2"/>
                <a:cs typeface="Times New Roman" panose="02020603050405020304" pitchFamily="18" charset="0"/>
              </a:rPr>
              <a:t>Hesketh</a:t>
            </a:r>
            <a:r>
              <a:rPr lang="en-U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kern="1800" dirty="0">
                <a:solidFill>
                  <a:srgbClr val="000000"/>
                </a:solidFill>
                <a:latin typeface="CommercialScript BT" panose="03030803040807090C04" pitchFamily="66" charset="2"/>
                <a:cs typeface="Times New Roman" panose="02020603050405020304" pitchFamily="18" charset="0"/>
              </a:rPr>
              <a:t>Hill</a:t>
            </a:r>
            <a:r>
              <a:rPr lang="en-U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n-US" sz="3200" kern="1800" dirty="0">
                <a:solidFill>
                  <a:srgbClr val="000000"/>
                </a:solidFill>
                <a:latin typeface="CommercialScript BT" panose="03030803040807090C04" pitchFamily="66" charset="2"/>
                <a:cs typeface="Times New Roman" panose="02020603050405020304" pitchFamily="18" charset="0"/>
              </a:rPr>
              <a:t>Surtees</a:t>
            </a:r>
            <a:r>
              <a:rPr lang="en-U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kern="1800" dirty="0">
                <a:solidFill>
                  <a:srgbClr val="000000"/>
                </a:solidFill>
                <a:latin typeface="CommercialScript BT" panose="03030803040807090C04" pitchFamily="66" charset="2"/>
                <a:cs typeface="Times New Roman" panose="02020603050405020304" pitchFamily="18" charset="0"/>
              </a:rPr>
              <a:t>Shadow</a:t>
            </a:r>
            <a:r>
              <a:rPr lang="en-U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algn="r">
              <a:lnSpc>
                <a:spcPts val="2800"/>
              </a:lnSpc>
              <a:spcAft>
                <a:spcPts val="0"/>
              </a:spcAft>
            </a:pPr>
            <a:r>
              <a:rPr lang="en-US" sz="3200" kern="1800" dirty="0">
                <a:solidFill>
                  <a:srgbClr val="000000"/>
                </a:solidFill>
                <a:latin typeface="CommercialScript BT" panose="03030803040807090C04" pitchFamily="66" charset="2"/>
                <a:cs typeface="Times New Roman" panose="02020603050405020304" pitchFamily="18" charset="0"/>
              </a:rPr>
              <a:t>Williams</a:t>
            </a:r>
            <a:r>
              <a:rPr lang="en-U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kern="1800" dirty="0">
                <a:solidFill>
                  <a:srgbClr val="000000"/>
                </a:solidFill>
                <a:latin typeface="CommercialScript BT" panose="03030803040807090C04" pitchFamily="66" charset="2"/>
                <a:cs typeface="Times New Roman" panose="02020603050405020304" pitchFamily="18" charset="0"/>
              </a:rPr>
              <a:t>Arrows</a:t>
            </a:r>
            <a:r>
              <a:rPr lang="en-U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Lola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44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Carreras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44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comenzadas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cs typeface="Times New Roman" panose="02020603050405020304" pitchFamily="18" charset="0"/>
              </a:rPr>
              <a:t>116</a:t>
            </a: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21C3D8FF-6619-4FD3-82CD-C3924D4EA542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8666154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8" presetClass="entr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59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2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2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2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2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2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2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2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2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3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2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3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2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3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2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4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2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4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2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4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200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5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200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5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200"/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5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200"/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3500"/>
                            </p:stCondLst>
                            <p:childTnLst>
                              <p:par>
                                <p:cTn id="67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  <p:bldP spid="8" grpId="0" build="p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t="-15000" r="-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954F0AC3-2A9C-45A9-BB9F-47817C48AFEA}"/>
              </a:ext>
            </a:extLst>
          </p:cNvPr>
          <p:cNvSpPr/>
          <p:nvPr/>
        </p:nvSpPr>
        <p:spPr>
          <a:xfrm>
            <a:off x="353954" y="881340"/>
            <a:ext cx="4228360" cy="51193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ES" sz="44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Campeonatos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44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mundiales</a:t>
            </a:r>
          </a:p>
          <a:p>
            <a:pPr lvl="0" algn="ctr">
              <a:lnSpc>
                <a:spcPts val="2800"/>
              </a:lnSpc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 (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cs typeface="Times New Roman" panose="02020603050405020304" pitchFamily="18" charset="0"/>
              </a:rPr>
              <a:t>1980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lvl="0" algn="ctr">
              <a:lnSpc>
                <a:spcPts val="2800"/>
              </a:lnSpc>
            </a:pPr>
            <a:endParaRPr lang="es-MX" sz="11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ts val="2800"/>
              </a:lnSpc>
            </a:pPr>
            <a:r>
              <a:rPr lang="es-ES" sz="44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Victorias</a:t>
            </a:r>
          </a:p>
          <a:p>
            <a:pPr lvl="0" algn="ctr">
              <a:lnSpc>
                <a:spcPts val="2800"/>
              </a:lnSpc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cs typeface="Times New Roman" panose="02020603050405020304" pitchFamily="18" charset="0"/>
              </a:rPr>
              <a:t>12</a:t>
            </a:r>
          </a:p>
          <a:p>
            <a:pPr lvl="0" algn="ctr">
              <a:lnSpc>
                <a:spcPts val="2800"/>
              </a:lnSpc>
            </a:pPr>
            <a:endParaRPr lang="es-MX" sz="11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ts val="2800"/>
              </a:lnSpc>
            </a:pPr>
            <a:r>
              <a:rPr lang="es-ES" sz="44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Podios</a:t>
            </a:r>
          </a:p>
          <a:p>
            <a:pPr lvl="0" algn="ctr">
              <a:lnSpc>
                <a:spcPts val="2800"/>
              </a:lnSpc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cs typeface="Times New Roman" panose="02020603050405020304" pitchFamily="18" charset="0"/>
              </a:rPr>
              <a:t>24</a:t>
            </a:r>
          </a:p>
          <a:p>
            <a:pPr lvl="0" algn="ctr">
              <a:lnSpc>
                <a:spcPts val="2800"/>
              </a:lnSpc>
            </a:pPr>
            <a:endParaRPr lang="es-MX" sz="11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ts val="2800"/>
              </a:lnSpc>
            </a:pPr>
            <a:r>
              <a:rPr lang="es-ES" sz="4400" b="1" dirty="0" err="1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Poles</a:t>
            </a:r>
            <a:endParaRPr lang="es-MX" sz="4400" b="1" dirty="0">
              <a:solidFill>
                <a:srgbClr val="C00000"/>
              </a:solidFill>
              <a:latin typeface="Edwardian Script ITC" panose="030303020407070D0804" pitchFamily="66" charset="0"/>
              <a:cs typeface="Arial" panose="020B0604020202020204" pitchFamily="34" charset="0"/>
            </a:endParaRPr>
          </a:p>
          <a:p>
            <a:pPr lvl="0" algn="ctr">
              <a:lnSpc>
                <a:spcPts val="2800"/>
              </a:lnSpc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5</a:t>
            </a:r>
          </a:p>
          <a:p>
            <a:pPr lvl="0" algn="ctr">
              <a:lnSpc>
                <a:spcPts val="2800"/>
              </a:lnSpc>
            </a:pPr>
            <a:endParaRPr lang="es-ES" sz="2800" b="1" kern="18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cs typeface="Times New Roman" panose="02020603050405020304" pitchFamily="18" charset="0"/>
            </a:endParaRPr>
          </a:p>
          <a:p>
            <a:pPr lvl="0" algn="ctr">
              <a:lnSpc>
                <a:spcPts val="2800"/>
              </a:lnSpc>
            </a:pPr>
            <a:r>
              <a:rPr lang="es-ES" sz="44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Vueltas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44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rápidas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5" name="Grupo 4">
            <a:extLst>
              <a:ext uri="{FF2B5EF4-FFF2-40B4-BE49-F238E27FC236}">
                <a16:creationId xmlns:a16="http://schemas.microsoft.com/office/drawing/2014/main" id="{700976E6-CA03-4736-B733-F6BDCF4FED16}"/>
              </a:ext>
            </a:extLst>
          </p:cNvPr>
          <p:cNvGrpSpPr/>
          <p:nvPr/>
        </p:nvGrpSpPr>
        <p:grpSpPr>
          <a:xfrm>
            <a:off x="4582314" y="545690"/>
            <a:ext cx="3027847" cy="5766619"/>
            <a:chOff x="1072205" y="545690"/>
            <a:chExt cx="3027847" cy="5766619"/>
          </a:xfrm>
        </p:grpSpPr>
        <p:pic>
          <p:nvPicPr>
            <p:cNvPr id="6" name="Imagen 5" descr="Imagen que contiene persona, hombre, exterior, deporte&#10;&#10;Descripción generada con confianza muy alta">
              <a:extLst>
                <a:ext uri="{FF2B5EF4-FFF2-40B4-BE49-F238E27FC236}">
                  <a16:creationId xmlns:a16="http://schemas.microsoft.com/office/drawing/2014/main" id="{AE856201-3F88-4ECC-B1D1-87A1A5C05CA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14862" y="1061675"/>
              <a:ext cx="2654826" cy="4778686"/>
            </a:xfrm>
            <a:prstGeom prst="rect">
              <a:avLst/>
            </a:prstGeom>
          </p:spPr>
        </p:pic>
        <p:pic>
          <p:nvPicPr>
            <p:cNvPr id="4" name="Imagen 3">
              <a:extLst>
                <a:ext uri="{FF2B5EF4-FFF2-40B4-BE49-F238E27FC236}">
                  <a16:creationId xmlns:a16="http://schemas.microsoft.com/office/drawing/2014/main" id="{87799BAA-CC5B-49EA-AA8B-2825DE9A84C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72205" y="545690"/>
              <a:ext cx="3027847" cy="5766619"/>
            </a:xfrm>
            <a:prstGeom prst="rect">
              <a:avLst/>
            </a:prstGeom>
          </p:spPr>
        </p:pic>
      </p:grpSp>
      <p:sp>
        <p:nvSpPr>
          <p:cNvPr id="7" name="Rectángulo 6">
            <a:extLst>
              <a:ext uri="{FF2B5EF4-FFF2-40B4-BE49-F238E27FC236}">
                <a16:creationId xmlns:a16="http://schemas.microsoft.com/office/drawing/2014/main" id="{02CDBAB1-774D-4360-88FA-391D284449C1}"/>
              </a:ext>
            </a:extLst>
          </p:cNvPr>
          <p:cNvSpPr/>
          <p:nvPr/>
        </p:nvSpPr>
        <p:spPr>
          <a:xfrm>
            <a:off x="7610161" y="706578"/>
            <a:ext cx="4252460" cy="5478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ES" sz="44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Primera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44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carrera</a:t>
            </a:r>
          </a:p>
          <a:p>
            <a:pPr lvl="0" algn="ctr">
              <a:lnSpc>
                <a:spcPts val="2800"/>
              </a:lnSpc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cs typeface="Times New Roman" panose="02020603050405020304" pitchFamily="18" charset="0"/>
              </a:rPr>
              <a:t>Gran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cs typeface="Times New Roman" panose="02020603050405020304" pitchFamily="18" charset="0"/>
              </a:rPr>
              <a:t>Premio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cs typeface="Times New Roman" panose="02020603050405020304" pitchFamily="18" charset="0"/>
              </a:rPr>
              <a:t>de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cs typeface="Times New Roman" panose="02020603050405020304" pitchFamily="18" charset="0"/>
              </a:rPr>
              <a:t>España</a:t>
            </a:r>
          </a:p>
          <a:p>
            <a:pPr lvl="0" algn="ctr">
              <a:lnSpc>
                <a:spcPts val="2800"/>
              </a:lnSpc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1975</a:t>
            </a:r>
          </a:p>
          <a:p>
            <a:pPr lvl="0" algn="ctr">
              <a:lnSpc>
                <a:spcPts val="2800"/>
              </a:lnSpc>
            </a:pPr>
            <a:endParaRPr lang="es-MX" sz="11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44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Primera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44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victoria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cs typeface="Times New Roman" panose="02020603050405020304" pitchFamily="18" charset="0"/>
              </a:rPr>
              <a:t>Gran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cs typeface="Times New Roman" panose="02020603050405020304" pitchFamily="18" charset="0"/>
              </a:rPr>
              <a:t>Premio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cs typeface="Times New Roman" panose="02020603050405020304" pitchFamily="18" charset="0"/>
              </a:rPr>
              <a:t>de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cs typeface="Times New Roman" panose="02020603050405020304" pitchFamily="18" charset="0"/>
              </a:rPr>
              <a:t>Austria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1977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44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Última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44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victoria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cs typeface="Times New Roman" panose="02020603050405020304" pitchFamily="18" charset="0"/>
              </a:rPr>
              <a:t>Gran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cs typeface="Times New Roman" panose="02020603050405020304" pitchFamily="18" charset="0"/>
              </a:rPr>
              <a:t>Premio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cs typeface="Times New Roman" panose="02020603050405020304" pitchFamily="18" charset="0"/>
              </a:rPr>
              <a:t>de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cs typeface="Times New Roman" panose="02020603050405020304" pitchFamily="18" charset="0"/>
              </a:rPr>
              <a:t>Las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cs typeface="Times New Roman" panose="02020603050405020304" pitchFamily="18" charset="0"/>
              </a:rPr>
              <a:t>Vegas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1981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44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Última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44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carrera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cs typeface="Times New Roman" panose="02020603050405020304" pitchFamily="18" charset="0"/>
              </a:rPr>
              <a:t>Gran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cs typeface="Times New Roman" panose="02020603050405020304" pitchFamily="18" charset="0"/>
              </a:rPr>
              <a:t>Premio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cs typeface="Times New Roman" panose="02020603050405020304" pitchFamily="18" charset="0"/>
              </a:rPr>
              <a:t>de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cs typeface="Times New Roman" panose="02020603050405020304" pitchFamily="18" charset="0"/>
              </a:rPr>
              <a:t>Australia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1986</a:t>
            </a: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D28CBDBF-C570-4525-BADD-6C52CFCE72EB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6368252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0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2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1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2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1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2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2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2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2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2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2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2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2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3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2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3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20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200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4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200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4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200"/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4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200"/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5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200"/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2060"/>
                            </p:stCondLst>
                            <p:childTnLst>
                              <p:par>
                                <p:cTn id="75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 build="p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 descr="Imagen que contiene persona, hombre, interior, transporte&#10;&#10;Descripción generada con confianza alta">
            <a:extLst>
              <a:ext uri="{FF2B5EF4-FFF2-40B4-BE49-F238E27FC236}">
                <a16:creationId xmlns:a16="http://schemas.microsoft.com/office/drawing/2014/main" id="{00D7C1D6-93BA-451E-8AED-B14078FFC4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494" y="-64552"/>
            <a:ext cx="10890524" cy="577197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38CA63EE-3177-4940-9B2B-740127167EC0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5783747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5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4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F48148F1-9909-49AE-BC62-DE7B07BAB03A}"/>
              </a:ext>
            </a:extLst>
          </p:cNvPr>
          <p:cNvSpPr/>
          <p:nvPr/>
        </p:nvSpPr>
        <p:spPr>
          <a:xfrm>
            <a:off x="7860890" y="772282"/>
            <a:ext cx="3569111" cy="22647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Alan Stanley Jones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nació el 2 de noviembre de 1946 en Melbourne, Australia…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 un expiloto del automovilismo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velocidad Australiano.</a:t>
            </a: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n 4" descr="Imagen que contiene carretera, deporte, exterior, carrera de coches&#10;&#10;Descripción generada con confianza alta">
            <a:extLst>
              <a:ext uri="{FF2B5EF4-FFF2-40B4-BE49-F238E27FC236}">
                <a16:creationId xmlns:a16="http://schemas.microsoft.com/office/drawing/2014/main" id="{F02D3F9C-6D98-41DB-A799-36D884C5086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730" y="1135614"/>
            <a:ext cx="7814341" cy="4727676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71D31EA3-CA04-4D5B-B29E-D0C0CD8D6AF1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02FC3BF2-E86F-46E1-9E9E-01731C59E90C}"/>
              </a:ext>
            </a:extLst>
          </p:cNvPr>
          <p:cNvSpPr/>
          <p:nvPr/>
        </p:nvSpPr>
        <p:spPr>
          <a:xfrm>
            <a:off x="7860890" y="3603972"/>
            <a:ext cx="3569111" cy="26058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Tuvo una sólida carrera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 Fórmula 1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fines de los años 1970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principios de los 1980,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logrando </a:t>
            </a:r>
          </a:p>
          <a:p>
            <a:pPr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12 victorias </a:t>
            </a:r>
          </a:p>
          <a:p>
            <a:pPr algn="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24 podios.</a:t>
            </a: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19013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945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954F0AC3-2A9C-45A9-BB9F-47817C48AFEA}"/>
              </a:ext>
            </a:extLst>
          </p:cNvPr>
          <p:cNvSpPr/>
          <p:nvPr/>
        </p:nvSpPr>
        <p:spPr>
          <a:xfrm>
            <a:off x="0" y="34862"/>
            <a:ext cx="12192000" cy="451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 destacó especialmente con el equipo Williams, con el que resultó campeón en 1980 y tercero en 1979  y 1981.</a:t>
            </a: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04F103FD-BC3B-411E-BB3B-E2D8BCEF6B07}"/>
              </a:ext>
            </a:extLst>
          </p:cNvPr>
          <p:cNvSpPr/>
          <p:nvPr/>
        </p:nvSpPr>
        <p:spPr>
          <a:xfrm>
            <a:off x="0" y="6391416"/>
            <a:ext cx="12192000" cy="451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Fue el primer piloto en ganar un campeonato de Fórmula 1 para Williams.</a:t>
            </a: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Imagen 7" descr="Imagen que contiene exterior, persona, carretera, hierba&#10;&#10;Descripción generada con confianza muy alta">
            <a:extLst>
              <a:ext uri="{FF2B5EF4-FFF2-40B4-BE49-F238E27FC236}">
                <a16:creationId xmlns:a16="http://schemas.microsoft.com/office/drawing/2014/main" id="{0247E40D-6648-4ED5-8710-2DAB0B8D5A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798" y="604682"/>
            <a:ext cx="10009460" cy="5630321"/>
          </a:xfrm>
          <a:prstGeom prst="roundRect">
            <a:avLst>
              <a:gd name="adj" fmla="val 11111"/>
            </a:avLst>
          </a:prstGeom>
          <a:ln w="190500" cap="rnd">
            <a:solidFill>
              <a:srgbClr val="C0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14A43189-DF32-4CBC-AC3A-1835EB8734E3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1822395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166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9000" t="5000" r="5000" b="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 descr="Imagen que contiene carretera, exterior, motocicleta, montar&#10;&#10;Descripción generada con confianza muy alta">
            <a:extLst>
              <a:ext uri="{FF2B5EF4-FFF2-40B4-BE49-F238E27FC236}">
                <a16:creationId xmlns:a16="http://schemas.microsoft.com/office/drawing/2014/main" id="{2F0D9EAF-9CC2-4592-BAA0-C44D17B4577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399" y="838196"/>
            <a:ext cx="10439401" cy="521970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21991EAC-C7F2-462F-AE83-65393FDD4EDD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0244016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21600000">
                                      <p:cBhvr>
                                        <p:cTn id="11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>
            <a:extLst>
              <a:ext uri="{FF2B5EF4-FFF2-40B4-BE49-F238E27FC236}">
                <a16:creationId xmlns:a16="http://schemas.microsoft.com/office/drawing/2014/main" id="{21B437E5-EF03-482E-82A4-D8D94760989C}"/>
              </a:ext>
            </a:extLst>
          </p:cNvPr>
          <p:cNvSpPr/>
          <p:nvPr/>
        </p:nvSpPr>
        <p:spPr>
          <a:xfrm>
            <a:off x="4" y="1303224"/>
            <a:ext cx="3185652" cy="1887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1976,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Alan partió hacia Europa para hacerse fama de corredor, pero inicialmente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 tuvo mucho éxito.</a:t>
            </a: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A3102DBF-7AAF-48C3-8A38-1AB2548EE316}"/>
              </a:ext>
            </a:extLst>
          </p:cNvPr>
          <p:cNvSpPr/>
          <p:nvPr/>
        </p:nvSpPr>
        <p:spPr>
          <a:xfrm>
            <a:off x="3" y="3708753"/>
            <a:ext cx="3524862" cy="15465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 hijo de Stan Jones,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 conocido corredor Australiano y de joven siempre quiso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seguir los pasos de su padre.</a:t>
            </a: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Imagen 8" descr="Imagen que contiene carretera, exterior, hierba, edificio&#10;&#10;Descripción generada con confianza muy alta">
            <a:extLst>
              <a:ext uri="{FF2B5EF4-FFF2-40B4-BE49-F238E27FC236}">
                <a16:creationId xmlns:a16="http://schemas.microsoft.com/office/drawing/2014/main" id="{242A882D-C60C-4498-9437-55AA5DDF605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7442" y="665813"/>
            <a:ext cx="8304502" cy="554325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05462C41-5432-41DC-8D6F-B1CE30E58191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0749297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9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954F0AC3-2A9C-45A9-BB9F-47817C48AFEA}"/>
              </a:ext>
            </a:extLst>
          </p:cNvPr>
          <p:cNvSpPr/>
          <p:nvPr/>
        </p:nvSpPr>
        <p:spPr>
          <a:xfrm>
            <a:off x="8790040" y="742775"/>
            <a:ext cx="3200400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 llevó 6 años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lograr buenos resultados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un coche de Fórmula 3.</a:t>
            </a: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n 4" descr="Imagen que contiene carretera, exterior, edificio&#10;&#10;Descripción generada con confianza alta">
            <a:extLst>
              <a:ext uri="{FF2B5EF4-FFF2-40B4-BE49-F238E27FC236}">
                <a16:creationId xmlns:a16="http://schemas.microsoft.com/office/drawing/2014/main" id="{2A67F96D-9E69-4453-A596-CBA354D0B28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45" y="560437"/>
            <a:ext cx="9039123" cy="574831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C1F8E7F7-D85B-4051-A781-5DB37640D9B4}"/>
              </a:ext>
            </a:extLst>
          </p:cNvPr>
          <p:cNvSpPr/>
          <p:nvPr/>
        </p:nvSpPr>
        <p:spPr>
          <a:xfrm>
            <a:off x="8790040" y="2232362"/>
            <a:ext cx="3200400" cy="40421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1974,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logró un contrato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 Fórmula </a:t>
            </a:r>
            <a:r>
              <a:rPr lang="es-ES" sz="2800" kern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Atlántic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el dueño de su equipo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 consiguió una oportunidad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 temporada siguiente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F1,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 que había comprado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 auto de carreras perteneciente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 equipo </a:t>
            </a:r>
            <a:r>
              <a:rPr lang="es-ES" sz="2800" kern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Hesketh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8B1BDEB4-DABD-4755-9B4E-6C22BB4FF9D3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2784086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306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614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 descr="Imagen que contiene carretera, exterior, hierba, suelo&#10;&#10;Descripción generada con confianza muy alta">
            <a:extLst>
              <a:ext uri="{FF2B5EF4-FFF2-40B4-BE49-F238E27FC236}">
                <a16:creationId xmlns:a16="http://schemas.microsoft.com/office/drawing/2014/main" id="{585904D7-3782-4030-A4AF-FEB26FB3578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19154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0297CC3F-6F48-4B9D-92AD-4109DCD6A794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2603730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50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954F0AC3-2A9C-45A9-BB9F-47817C48AFEA}"/>
              </a:ext>
            </a:extLst>
          </p:cNvPr>
          <p:cNvSpPr/>
          <p:nvPr/>
        </p:nvSpPr>
        <p:spPr>
          <a:xfrm>
            <a:off x="3043089" y="123351"/>
            <a:ext cx="6096000" cy="123110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ES" sz="7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Fórmula 1</a:t>
            </a:r>
            <a:endParaRPr lang="es-MX" sz="72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Arial"/>
              <a:cs typeface="Arial"/>
            </a:endParaRPr>
          </a:p>
        </p:txBody>
      </p:sp>
      <p:pic>
        <p:nvPicPr>
          <p:cNvPr id="5" name="Imagen 4" descr="Imagen que contiene hierba, exterior, árbol, carrera de coches&#10;&#10;Descripción generada con confianza muy alta">
            <a:extLst>
              <a:ext uri="{FF2B5EF4-FFF2-40B4-BE49-F238E27FC236}">
                <a16:creationId xmlns:a16="http://schemas.microsoft.com/office/drawing/2014/main" id="{ED1909FA-FE86-4C34-B4E2-D4635ECED55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971" y="1487188"/>
            <a:ext cx="12227854" cy="5105129"/>
          </a:xfrm>
          <a:prstGeom prst="rect">
            <a:avLst/>
          </a:prstGeom>
          <a:effectLst>
            <a:softEdge rad="381000"/>
          </a:effectLst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9CEFA783-8525-451F-AE38-285BD24C2CCD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3146994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4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54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40000"/>
            <a:lum/>
          </a:blip>
          <a:srcRect/>
          <a:stretch>
            <a:fillRect l="15000" t="5000" r="13000" b="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4BDD8A2D-D647-410A-B4E9-C44D71ABE6C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783" b="15789" l="1629" r="97720">
                        <a14:foregroundMark x1="5537" y1="3226" x2="5537" y2="3226"/>
                        <a14:foregroundMark x1="1629" y1="3141" x2="1629" y2="3141"/>
                        <a14:foregroundMark x1="10423" y1="6452" x2="10423" y2="6452"/>
                        <a14:foregroundMark x1="93811" y1="11375" x2="93811" y2="11375"/>
                        <a14:foregroundMark x1="97720" y1="12139" x2="97720" y2="1213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82151"/>
          <a:stretch/>
        </p:blipFill>
        <p:spPr>
          <a:xfrm>
            <a:off x="12423816" y="1355030"/>
            <a:ext cx="5583444" cy="1912072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4DC8817A-F740-41A3-8F72-F0848346DF66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8591" b="33192" l="3257" r="96091">
                        <a14:foregroundMark x1="9609" y1="27844" x2="9609" y2="27844"/>
                        <a14:foregroundMark x1="5863" y1="22750" x2="5863" y2="22750"/>
                        <a14:foregroundMark x1="7329" y1="23090" x2="7329" y2="23090"/>
                        <a14:foregroundMark x1="9283" y1="23090" x2="9283" y2="23090"/>
                        <a14:foregroundMark x1="3583" y1="22920" x2="3583" y2="22920"/>
                        <a14:foregroundMark x1="91857" y1="28183" x2="91857" y2="28183"/>
                        <a14:foregroundMark x1="88111" y1="27844" x2="88111" y2="27844"/>
                        <a14:foregroundMark x1="96091" y1="28778" x2="96091" y2="28778"/>
                        <a14:foregroundMark x1="47068" y1="28438" x2="47068" y2="28438"/>
                        <a14:foregroundMark x1="24919" y1="22071" x2="24919" y2="22071"/>
                        <a14:foregroundMark x1="25081" y1="21392" x2="25081" y2="21392"/>
                        <a14:foregroundMark x1="25081" y1="21902" x2="25081" y2="21902"/>
                        <a14:foregroundMark x1="21498" y1="22666" x2="21498" y2="22666"/>
                        <a14:foregroundMark x1="21987" y1="23260" x2="21987" y2="23260"/>
                        <a14:foregroundMark x1="12215" y1="24109" x2="12215" y2="24109"/>
                        <a14:foregroundMark x1="8469" y1="28438" x2="8469" y2="28438"/>
                        <a14:foregroundMark x1="7980" y1="28183" x2="7980" y2="28183"/>
                        <a14:foregroundMark x1="87785" y1="28014" x2="87785" y2="28014"/>
                        <a14:foregroundMark x1="38925" y1="24109" x2="38925" y2="24109"/>
                        <a14:foregroundMark x1="38436" y1="23260" x2="38436" y2="23260"/>
                        <a14:foregroundMark x1="42345" y1="23345" x2="42345" y2="23345"/>
                        <a14:foregroundMark x1="41857" y1="23090" x2="41857" y2="23090"/>
                        <a14:foregroundMark x1="42182" y1="22496" x2="42182" y2="22496"/>
                        <a14:foregroundMark x1="38599" y1="22750" x2="38599" y2="22750"/>
                        <a14:foregroundMark x1="30293" y1="22750" x2="30293" y2="22750"/>
                        <a14:foregroundMark x1="31107" y1="22326" x2="31107" y2="22326"/>
                        <a14:foregroundMark x1="33550" y1="22496" x2="33550" y2="22496"/>
                        <a14:foregroundMark x1="6515" y1="21307" x2="6515" y2="21307"/>
                        <a14:foregroundMark x1="6515" y1="22326" x2="6515" y2="22326"/>
                        <a14:foregroundMark x1="4397" y1="22326" x2="4397" y2="22326"/>
                        <a14:foregroundMark x1="5049" y1="21307" x2="5049" y2="21307"/>
                        <a14:foregroundMark x1="4235" y1="21307" x2="4235" y2="21307"/>
                        <a14:foregroundMark x1="7655" y1="20798" x2="7655" y2="20798"/>
                        <a14:foregroundMark x1="5049" y1="20713" x2="5049" y2="20713"/>
                        <a14:foregroundMark x1="7003" y1="20798" x2="7003" y2="20798"/>
                        <a14:foregroundMark x1="7980" y1="20798" x2="7980" y2="20798"/>
                        <a14:foregroundMark x1="8143" y1="21902" x2="8143" y2="21902"/>
                        <a14:foregroundMark x1="8143" y1="21307" x2="8143" y2="21307"/>
                        <a14:foregroundMark x1="7003" y1="21307" x2="7003" y2="21307"/>
                        <a14:foregroundMark x1="6840" y1="20713" x2="6840" y2="20713"/>
                        <a14:foregroundMark x1="7655" y1="20713" x2="7655" y2="20713"/>
                        <a14:foregroundMark x1="9283" y1="22666" x2="9283" y2="22666"/>
                        <a14:foregroundMark x1="4723" y1="23345" x2="4723" y2="23345"/>
                        <a14:foregroundMark x1="4235" y1="23939" x2="4235" y2="23939"/>
                        <a14:foregroundMark x1="5537" y1="23854" x2="5537" y2="23854"/>
                        <a14:foregroundMark x1="8795" y1="24873" x2="8795" y2="24873"/>
                        <a14:foregroundMark x1="7329" y1="25212" x2="7329" y2="25212"/>
                        <a14:foregroundMark x1="8795" y1="24278" x2="8795" y2="24278"/>
                        <a14:backgroundMark x1="489" y1="24109" x2="489" y2="24109"/>
                        <a14:backgroundMark x1="489" y1="22750" x2="489" y2="2275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6775" b="64946"/>
          <a:stretch/>
        </p:blipFill>
        <p:spPr>
          <a:xfrm>
            <a:off x="12423816" y="3527805"/>
            <a:ext cx="5583444" cy="1958146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0DB8BCBD-518C-472D-A696-6A5D0C775748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5484" b="48217" l="2932" r="93811">
                        <a14:foregroundMark x1="3094" y1="37012" x2="3094" y2="37012"/>
                        <a14:foregroundMark x1="5863" y1="36078" x2="5863" y2="36078"/>
                        <a14:foregroundMark x1="3094" y1="35484" x2="3094" y2="35484"/>
                        <a14:foregroundMark x1="36645" y1="39813" x2="36645" y2="39813"/>
                        <a14:foregroundMark x1="30619" y1="39219" x2="30619" y2="39219"/>
                        <a14:foregroundMark x1="28013" y1="39219" x2="28013" y2="39219"/>
                        <a14:foregroundMark x1="23779" y1="39389" x2="23779" y2="39389"/>
                        <a14:foregroundMark x1="23779" y1="38964" x2="23779" y2="38964"/>
                        <a14:foregroundMark x1="23453" y1="38455" x2="23453" y2="38455"/>
                        <a14:foregroundMark x1="36971" y1="39389" x2="36971" y2="39389"/>
                        <a14:foregroundMark x1="34528" y1="39389" x2="34528" y2="39389"/>
                        <a14:foregroundMark x1="33225" y1="38964" x2="33225" y2="38964"/>
                        <a14:foregroundMark x1="30619" y1="38795" x2="30619" y2="38795"/>
                        <a14:foregroundMark x1="29153" y1="38625" x2="29153" y2="38625"/>
                        <a14:foregroundMark x1="35179" y1="39049" x2="35179" y2="39049"/>
                        <a14:foregroundMark x1="36319" y1="38964" x2="36319" y2="38964"/>
                        <a14:foregroundMark x1="45765" y1="39983" x2="45765" y2="39983"/>
                        <a14:foregroundMark x1="42671" y1="39559" x2="42671" y2="39559"/>
                        <a14:foregroundMark x1="38274" y1="39219" x2="38274" y2="39219"/>
                        <a14:foregroundMark x1="28502" y1="38370" x2="28502" y2="38370"/>
                        <a14:foregroundMark x1="27199" y1="38370" x2="27199" y2="38370"/>
                        <a14:foregroundMark x1="25407" y1="38455" x2="25407" y2="38455"/>
                        <a14:foregroundMark x1="52769" y1="37267" x2="52769" y2="37267"/>
                        <a14:foregroundMark x1="54072" y1="36672" x2="54072" y2="36672"/>
                        <a14:foregroundMark x1="49186" y1="37267" x2="49186" y2="37267"/>
                        <a14:foregroundMark x1="48371" y1="38031" x2="48371" y2="38031"/>
                        <a14:foregroundMark x1="93811" y1="45076" x2="93811" y2="4507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4193" b="50000"/>
          <a:stretch/>
        </p:blipFill>
        <p:spPr>
          <a:xfrm>
            <a:off x="12322313" y="1435942"/>
            <a:ext cx="5753967" cy="1744932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23BEF8E5-ADCB-4AAD-B5EE-3D735BB69E7A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1698" b="65705" l="3094" r="93322">
                        <a14:foregroundMark x1="8143" y1="52292" x2="8143" y2="52292"/>
                        <a14:foregroundMark x1="3257" y1="51952" x2="3257" y2="51952"/>
                        <a14:foregroundMark x1="46254" y1="54160" x2="46254" y2="54160"/>
                        <a14:foregroundMark x1="43160" y1="54160" x2="43160" y2="54160"/>
                        <a14:foregroundMark x1="41694" y1="53905" x2="41694" y2="53905"/>
                        <a14:foregroundMark x1="93322" y1="60781" x2="93322" y2="60781"/>
                        <a14:foregroundMark x1="69381" y1="55263" x2="69381" y2="55263"/>
                        <a14:foregroundMark x1="55700" y1="54754" x2="55700" y2="54754"/>
                        <a14:foregroundMark x1="65147" y1="55263" x2="65147" y2="55263"/>
                        <a14:foregroundMark x1="66775" y1="55518" x2="66775" y2="5551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50000" b="32473"/>
          <a:stretch/>
        </p:blipFill>
        <p:spPr>
          <a:xfrm>
            <a:off x="12319412" y="3597855"/>
            <a:ext cx="5854773" cy="1968756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01151A3D-1426-40AF-86A1-F6A843368F09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7997" b="81070" l="3094" r="95603">
                        <a14:foregroundMark x1="91694" y1="76740" x2="91694" y2="76740"/>
                        <a14:foregroundMark x1="95928" y1="77080" x2="95928" y2="77080"/>
                        <a14:foregroundMark x1="27850" y1="76740" x2="27850" y2="76740"/>
                        <a14:foregroundMark x1="42345" y1="76740" x2="42345" y2="76740"/>
                        <a14:foregroundMark x1="46580" y1="76231" x2="46580" y2="76231"/>
                        <a14:foregroundMark x1="64658" y1="73260" x2="64658" y2="73260"/>
                        <a14:foregroundMark x1="58469" y1="72496" x2="58469" y2="72496"/>
                        <a14:foregroundMark x1="8632" y1="71053" x2="8632" y2="71053"/>
                        <a14:foregroundMark x1="4723" y1="70289" x2="4723" y2="70289"/>
                        <a14:foregroundMark x1="3909" y1="70204" x2="3909" y2="70204"/>
                        <a14:foregroundMark x1="5049" y1="71307" x2="5049" y2="71307"/>
                        <a14:foregroundMark x1="3094" y1="71477" x2="3094" y2="71477"/>
                        <a14:foregroundMark x1="4072" y1="69185" x2="4072" y2="69185"/>
                        <a14:foregroundMark x1="34528" y1="76231" x2="34528" y2="76231"/>
                        <a14:foregroundMark x1="51140" y1="76486" x2="51140" y2="76486"/>
                        <a14:foregroundMark x1="69707" y1="72835" x2="69707" y2="7283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6451" b="16775"/>
          <a:stretch/>
        </p:blipFill>
        <p:spPr>
          <a:xfrm>
            <a:off x="12269222" y="3683663"/>
            <a:ext cx="5850861" cy="1882948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052C90EA-3973-4A73-B2BC-AB6AE31448B6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84635" b="98048" l="5375" r="96254">
                        <a14:foregroundMark x1="6352" y1="87182" x2="6352" y2="87182"/>
                        <a14:foregroundMark x1="5537" y1="85739" x2="5537" y2="85739"/>
                        <a14:foregroundMark x1="6352" y1="88370" x2="6352" y2="88370"/>
                        <a14:foregroundMark x1="6678" y1="88370" x2="6678" y2="88370"/>
                        <a14:foregroundMark x1="8306" y1="89983" x2="8306" y2="89983"/>
                        <a14:foregroundMark x1="8632" y1="91766" x2="8632" y2="91766"/>
                        <a14:foregroundMark x1="10586" y1="88625" x2="10586" y2="88625"/>
                        <a14:foregroundMark x1="10586" y1="88370" x2="10586" y2="88370"/>
                        <a14:foregroundMark x1="13681" y1="87606" x2="13681" y2="87606"/>
                        <a14:foregroundMark x1="11401" y1="88200" x2="11401" y2="88200"/>
                        <a14:foregroundMark x1="12541" y1="87946" x2="12541" y2="87946"/>
                        <a14:foregroundMark x1="21824" y1="88115" x2="21824" y2="88115"/>
                        <a14:foregroundMark x1="23290" y1="87946" x2="23290" y2="87946"/>
                        <a14:foregroundMark x1="24756" y1="88795" x2="24756" y2="88795"/>
                        <a14:foregroundMark x1="94788" y1="93379" x2="94788" y2="93379"/>
                        <a14:foregroundMark x1="96254" y1="93803" x2="96254" y2="93803"/>
                        <a14:foregroundMark x1="47231" y1="86587" x2="47231" y2="86587"/>
                        <a14:foregroundMark x1="47883" y1="87182" x2="47883" y2="87182"/>
                        <a14:foregroundMark x1="46417" y1="87182" x2="46417" y2="87182"/>
                        <a14:foregroundMark x1="44625" y1="87351" x2="44625" y2="8718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83011"/>
          <a:stretch/>
        </p:blipFill>
        <p:spPr>
          <a:xfrm>
            <a:off x="12269318" y="1419590"/>
            <a:ext cx="5847123" cy="1905871"/>
          </a:xfrm>
          <a:prstGeom prst="rect">
            <a:avLst/>
          </a:prstGeom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85007CB8-2E62-493B-B39D-8607F328DE2E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0283397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000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954F0AC3-2A9C-45A9-BB9F-47817C48AFEA}"/>
              </a:ext>
            </a:extLst>
          </p:cNvPr>
          <p:cNvSpPr/>
          <p:nvPr/>
        </p:nvSpPr>
        <p:spPr>
          <a:xfrm>
            <a:off x="0" y="772278"/>
            <a:ext cx="3215148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Luego de cuatro carreras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 F1,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equipo decidió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 permanecer en la categoría, pero Alan si continuó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 que fue contratado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como piloto suplente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</a:t>
            </a:r>
            <a:r>
              <a:rPr lang="es-ES" sz="2800" kern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Rolf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kern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Stommelen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del equipo de Graham Hill.</a:t>
            </a: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n 4" descr="Imagen que contiene carretera, exterior, hierba, edificio&#10;&#10;Descripción generada con confianza muy alta">
            <a:extLst>
              <a:ext uri="{FF2B5EF4-FFF2-40B4-BE49-F238E27FC236}">
                <a16:creationId xmlns:a16="http://schemas.microsoft.com/office/drawing/2014/main" id="{E03B287A-5EBA-408F-AF62-B6493CDAAB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3413" y="556325"/>
            <a:ext cx="8622891" cy="575578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0749631E-847E-4C1A-A1D3-D5649BF586AA}"/>
              </a:ext>
            </a:extLst>
          </p:cNvPr>
          <p:cNvSpPr/>
          <p:nvPr/>
        </p:nvSpPr>
        <p:spPr>
          <a:xfrm>
            <a:off x="-1" y="4592109"/>
            <a:ext cx="3215149" cy="15465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Alan logró su primer empleo de corredor principal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1976,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el equipo de John </a:t>
            </a:r>
            <a:r>
              <a:rPr lang="es-ES" sz="2800" kern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Surtees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31BA4EAE-24D5-44F0-AEF1-6AFB278DF246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543895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2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159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954F0AC3-2A9C-45A9-BB9F-47817C48AFEA}"/>
              </a:ext>
            </a:extLst>
          </p:cNvPr>
          <p:cNvSpPr/>
          <p:nvPr/>
        </p:nvSpPr>
        <p:spPr>
          <a:xfrm>
            <a:off x="0" y="93858"/>
            <a:ext cx="5604387" cy="15286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auto de Jones fue conocido principalmente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el controvertido patrocinio de Durex,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pero él logró obtener buenos resultados,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como la cuarta posición en el Gran Premio de Japón.</a:t>
            </a: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Imagen 6" descr="Imagen que contiene persona, exterior, suelo&#10;&#10;Descripción generada con confianza muy alta">
            <a:extLst>
              <a:ext uri="{FF2B5EF4-FFF2-40B4-BE49-F238E27FC236}">
                <a16:creationId xmlns:a16="http://schemas.microsoft.com/office/drawing/2014/main" id="{BA6CE763-ED96-447E-BAE7-0221DA719E0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5848" y="783004"/>
            <a:ext cx="3833795" cy="5765069"/>
          </a:xfrm>
          <a:prstGeom prst="roundRect">
            <a:avLst>
              <a:gd name="adj" fmla="val 11111"/>
            </a:avLst>
          </a:prstGeom>
          <a:ln w="190500" cap="rnd">
            <a:solidFill>
              <a:schemeClr val="bg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7630AAB4-7BF5-48B1-9F5D-2EEF6E1FCA62}"/>
              </a:ext>
            </a:extLst>
          </p:cNvPr>
          <p:cNvSpPr/>
          <p:nvPr/>
        </p:nvSpPr>
        <p:spPr>
          <a:xfrm>
            <a:off x="5191432" y="1716172"/>
            <a:ext cx="2964416" cy="47602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Surtress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lo despidió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fin de año,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peleas internas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Jones se fue a correr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Estados Unidos,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pero pronto fue llamado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el equipo Shadow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como reemplazo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Tom </a:t>
            </a:r>
            <a:r>
              <a:rPr lang="es-ES" sz="2800" kern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Pryce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quien había fallecido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un accidente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el Gran Premio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Sudáfrica.</a:t>
            </a: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0BB95D66-4CF2-4EF1-A52F-3F82EC46729D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pic>
        <p:nvPicPr>
          <p:cNvPr id="11" name="Imagen 10" descr="Imagen que contiene carretera, exterior, edificio, pequeño&#10;&#10;Descripción generada con confianza alta">
            <a:extLst>
              <a:ext uri="{FF2B5EF4-FFF2-40B4-BE49-F238E27FC236}">
                <a16:creationId xmlns:a16="http://schemas.microsoft.com/office/drawing/2014/main" id="{69EC4890-E629-4F35-AB29-27F493AFC94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51" r="5480"/>
          <a:stretch/>
        </p:blipFill>
        <p:spPr>
          <a:xfrm>
            <a:off x="265474" y="1802988"/>
            <a:ext cx="5044406" cy="4096365"/>
          </a:xfrm>
          <a:prstGeom prst="roundRect">
            <a:avLst>
              <a:gd name="adj" fmla="val 11111"/>
            </a:avLst>
          </a:prstGeom>
          <a:ln w="190500" cap="rnd">
            <a:solidFill>
              <a:schemeClr val="bg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4326154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9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9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500" accel="50000" fill="hold">
                                          <p:stCondLst>
                                            <p:cond delay="9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9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9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9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9500" accel="50000" fill="hold">
                                          <p:stCondLst>
                                            <p:cond delay="9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9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9700"/>
                            </p:stCondLst>
                            <p:childTnLst>
                              <p:par>
                                <p:cTn id="19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542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8C200E3F-3C5F-4508-AB33-95EFA074B6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6114732" cy="4058653"/>
          </a:xfrm>
          <a:prstGeom prst="rect">
            <a:avLst/>
          </a:prstGeom>
          <a:effectLst>
            <a:softEdge rad="444500"/>
          </a:effectLst>
        </p:spPr>
      </p:pic>
      <p:pic>
        <p:nvPicPr>
          <p:cNvPr id="8" name="Imagen 7" descr="Imagen que contiene carretera, hierba, árbol, exterior&#10;&#10;Descripción generada con confianza muy alta">
            <a:extLst>
              <a:ext uri="{FF2B5EF4-FFF2-40B4-BE49-F238E27FC236}">
                <a16:creationId xmlns:a16="http://schemas.microsoft.com/office/drawing/2014/main" id="{494D3B7B-B748-4C57-BA13-74A2BC83E4A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2803598"/>
            <a:ext cx="6096000" cy="4069080"/>
          </a:xfrm>
          <a:prstGeom prst="rect">
            <a:avLst/>
          </a:prstGeom>
          <a:effectLst>
            <a:softEdge rad="444500"/>
          </a:effectLst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43AAC4A7-D408-4DF7-ADBE-5B18D5C912E4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1557271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5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954F0AC3-2A9C-45A9-BB9F-47817C48AFEA}"/>
              </a:ext>
            </a:extLst>
          </p:cNvPr>
          <p:cNvSpPr/>
          <p:nvPr/>
        </p:nvSpPr>
        <p:spPr>
          <a:xfrm>
            <a:off x="5973098" y="1037750"/>
            <a:ext cx="5869857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Alan aprovechó esta oportunidad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logró su primera victoria en </a:t>
            </a:r>
            <a:r>
              <a:rPr lang="es-ES" sz="2800" kern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Österreichring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terminando séptimo en el campeonato.</a:t>
            </a: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Imagen 6" descr="Imagen que contiene carretera&#10;&#10;Descripción generada con confianza muy alta">
            <a:extLst>
              <a:ext uri="{FF2B5EF4-FFF2-40B4-BE49-F238E27FC236}">
                <a16:creationId xmlns:a16="http://schemas.microsoft.com/office/drawing/2014/main" id="{FB2EC66F-9E90-4DBA-8F40-181A167335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45" y="263166"/>
            <a:ext cx="5624052" cy="3186453"/>
          </a:xfrm>
          <a:prstGeom prst="rect">
            <a:avLst/>
          </a:prstGeom>
        </p:spPr>
      </p:pic>
      <p:pic>
        <p:nvPicPr>
          <p:cNvPr id="9" name="Imagen 8" descr="Imagen que contiene carretera, persona, exterior, deporte&#10;&#10;Descripción generada con confianza muy alta">
            <a:extLst>
              <a:ext uri="{FF2B5EF4-FFF2-40B4-BE49-F238E27FC236}">
                <a16:creationId xmlns:a16="http://schemas.microsoft.com/office/drawing/2014/main" id="{EBE05958-8732-45E1-BD31-2799C2DCF2C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2216" y="3569111"/>
            <a:ext cx="6155479" cy="3043542"/>
          </a:xfrm>
          <a:prstGeom prst="roundRect">
            <a:avLst>
              <a:gd name="adj" fmla="val 11111"/>
            </a:avLst>
          </a:prstGeom>
          <a:ln w="190500" cap="rnd">
            <a:solidFill>
              <a:schemeClr val="bg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10" name="Rectángulo 9">
            <a:extLst>
              <a:ext uri="{FF2B5EF4-FFF2-40B4-BE49-F238E27FC236}">
                <a16:creationId xmlns:a16="http://schemas.microsoft.com/office/drawing/2014/main" id="{6A190021-61E1-4CC3-AE6A-FA3A7041D3D8}"/>
              </a:ext>
            </a:extLst>
          </p:cNvPr>
          <p:cNvSpPr/>
          <p:nvPr/>
        </p:nvSpPr>
        <p:spPr>
          <a:xfrm>
            <a:off x="176981" y="4665852"/>
            <a:ext cx="5397909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Jones fue notado por Frank Williams,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quien estaba en proceso de reconstruir su equipo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la F1.</a:t>
            </a: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3954456C-E95D-4D1D-99DE-CB045F789340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849542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858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358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514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0" grpId="0"/>
      <p:bldP spid="1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954F0AC3-2A9C-45A9-BB9F-47817C48AFEA}"/>
              </a:ext>
            </a:extLst>
          </p:cNvPr>
          <p:cNvSpPr/>
          <p:nvPr/>
        </p:nvSpPr>
        <p:spPr>
          <a:xfrm>
            <a:off x="191729" y="905010"/>
            <a:ext cx="5442155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Williams Grand Prix había luchado ferozmente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lograr un éxito y Jones estaba decidido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darles la primera victoria.</a:t>
            </a: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n 4" descr="Imagen que contiene cielo, exterior, carretera, edificio&#10;&#10;Descripción generada con confianza muy alta">
            <a:extLst>
              <a:ext uri="{FF2B5EF4-FFF2-40B4-BE49-F238E27FC236}">
                <a16:creationId xmlns:a16="http://schemas.microsoft.com/office/drawing/2014/main" id="{C27CB93B-0B86-41A0-A359-80746582A7A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477" y="2816941"/>
            <a:ext cx="5758475" cy="3771801"/>
          </a:xfrm>
          <a:prstGeom prst="roundRect">
            <a:avLst>
              <a:gd name="adj" fmla="val 11111"/>
            </a:avLst>
          </a:prstGeom>
          <a:ln w="190500" cap="rnd">
            <a:solidFill>
              <a:schemeClr val="bg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7" name="Imagen 6" descr="Imagen que contiene carretera, exterior&#10;&#10;Descripción generada con confianza muy alta">
            <a:extLst>
              <a:ext uri="{FF2B5EF4-FFF2-40B4-BE49-F238E27FC236}">
                <a16:creationId xmlns:a16="http://schemas.microsoft.com/office/drawing/2014/main" id="{44CC6339-6B95-4FAC-83AC-A319A61E2EC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3315" y="285584"/>
            <a:ext cx="5767849" cy="3799571"/>
          </a:xfrm>
          <a:prstGeom prst="roundRect">
            <a:avLst>
              <a:gd name="adj" fmla="val 11111"/>
            </a:avLst>
          </a:prstGeom>
          <a:ln w="190500" cap="rnd">
            <a:solidFill>
              <a:schemeClr val="bg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061A126A-1F78-4369-A888-0C149BD80AC0}"/>
              </a:ext>
            </a:extLst>
          </p:cNvPr>
          <p:cNvSpPr/>
          <p:nvPr/>
        </p:nvSpPr>
        <p:spPr>
          <a:xfrm>
            <a:off x="6096000" y="4577361"/>
            <a:ext cx="5894439" cy="1905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Inicialmente no logró mucho,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solo destacando el segundo lugar en Watkins Glen,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pero en 1979  logró poner a su equipo en el mapa, ganando cuatro carreras consecutivas,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cerca del final del campeonato.</a:t>
            </a: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0CD498BE-6ED8-4C8B-B7EF-29FE2040AB78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7955000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8580"/>
                            </p:stCondLst>
                            <p:childTnLst>
                              <p:par>
                                <p:cTn id="14" presetID="2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358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558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  <p:bldP spid="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t="-15000" r="-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 descr="Imagen que contiene carretera, exterior, edificio, calle&#10;&#10;Descripción generada con confianza muy alta">
            <a:extLst>
              <a:ext uri="{FF2B5EF4-FFF2-40B4-BE49-F238E27FC236}">
                <a16:creationId xmlns:a16="http://schemas.microsoft.com/office/drawing/2014/main" id="{941D4165-ABCD-4006-A53F-4B72BC7F32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102" y="0"/>
            <a:ext cx="7374194" cy="3429000"/>
          </a:xfrm>
          <a:prstGeom prst="rect">
            <a:avLst/>
          </a:prstGeom>
          <a:effectLst>
            <a:softEdge rad="444500"/>
          </a:effectLst>
        </p:spPr>
      </p:pic>
      <p:pic>
        <p:nvPicPr>
          <p:cNvPr id="8" name="Imagen 7" descr="Imagen que contiene carretera, hierba, exterior, pequeño&#10;&#10;Descripción generada con confianza muy alta">
            <a:extLst>
              <a:ext uri="{FF2B5EF4-FFF2-40B4-BE49-F238E27FC236}">
                <a16:creationId xmlns:a16="http://schemas.microsoft.com/office/drawing/2014/main" id="{D042BA90-53D5-4C95-8D64-DC984FEA84A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7031" y="3429000"/>
            <a:ext cx="6124519" cy="3445042"/>
          </a:xfrm>
          <a:prstGeom prst="rect">
            <a:avLst/>
          </a:prstGeom>
          <a:effectLst>
            <a:softEdge rad="444500"/>
          </a:effectLst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F319A4B2-BB0C-456D-921C-63F71539C445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0817122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5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4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 descr="Imagen que contiene carretera, exterior, hierba, cielo&#10;&#10;Descripción generada con confianza muy alta">
            <a:extLst>
              <a:ext uri="{FF2B5EF4-FFF2-40B4-BE49-F238E27FC236}">
                <a16:creationId xmlns:a16="http://schemas.microsoft.com/office/drawing/2014/main" id="{EF758F27-7B79-44E2-9EB9-6E8EF73AF68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2799815"/>
            <a:ext cx="6091084" cy="405818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954F0AC3-2A9C-45A9-BB9F-47817C48AFEA}"/>
              </a:ext>
            </a:extLst>
          </p:cNvPr>
          <p:cNvSpPr/>
          <p:nvPr/>
        </p:nvSpPr>
        <p:spPr>
          <a:xfrm>
            <a:off x="6096001" y="1170484"/>
            <a:ext cx="5257800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Jones terminó la temporada tercero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prosiguió en 1980 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una excelente campaña.</a:t>
            </a: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828603E8-6014-4FE7-BF80-B96AFB329CDD}"/>
              </a:ext>
            </a:extLst>
          </p:cNvPr>
          <p:cNvSpPr/>
          <p:nvPr/>
        </p:nvSpPr>
        <p:spPr>
          <a:xfrm>
            <a:off x="-127820" y="4857582"/>
            <a:ext cx="6223819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1980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obtuvo 4 victorias y tenía un vehículo capaz de llegar al podio, alcanzándolo 10 veces a lo largo del año.</a:t>
            </a: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Imagen 5" descr="Imagen que contiene persona, automóvil, interior, edificio&#10;&#10;Descripción generada con confianza alta">
            <a:extLst>
              <a:ext uri="{FF2B5EF4-FFF2-40B4-BE49-F238E27FC236}">
                <a16:creationId xmlns:a16="http://schemas.microsoft.com/office/drawing/2014/main" id="{CD2FB204-C77D-48DC-BF60-50A7305687E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455" y="4"/>
            <a:ext cx="6105455" cy="406776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5140F4A8-E6C8-4761-A836-E1355CA3E7C7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0895867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  <p:sndAc>
          <p:stSnd>
            <p:snd r:embed="rId2" name="Alan Jones 2 Mix-Eaglenest-1.wav"/>
          </p:stSnd>
        </p:sndAc>
      </p:transition>
    </mc:Choice>
    <mc:Fallback xmlns="">
      <p:transition spd="slow" advTm="0">
        <p:fade/>
        <p:sndAc>
          <p:stSnd>
            <p:snd r:embed="rId6" name="Alan Jones 2 Mix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860"/>
                            </p:stCondLst>
                            <p:childTnLst>
                              <p:par>
                                <p:cTn id="13" presetID="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886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21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954F0AC3-2A9C-45A9-BB9F-47817C48AFEA}"/>
              </a:ext>
            </a:extLst>
          </p:cNvPr>
          <p:cNvSpPr/>
          <p:nvPr/>
        </p:nvSpPr>
        <p:spPr>
          <a:xfrm>
            <a:off x="191729" y="536300"/>
            <a:ext cx="5904271" cy="1905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 terminar la temporada,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Jones le llevaba a Nelson </a:t>
            </a:r>
            <a:r>
              <a:rPr lang="es-ES" sz="2800" kern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Piquet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una ventaja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13 puntos en la tabla de posiciones,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se convertía en el segundo campeón australiano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despues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 Jack </a:t>
            </a:r>
            <a:r>
              <a:rPr lang="es-ES" sz="2800" kern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Brabham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.(Tricampeón)</a:t>
            </a: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EBF9A5CE-5B34-4826-BF89-4C6837AE2A31}"/>
              </a:ext>
            </a:extLst>
          </p:cNvPr>
          <p:cNvSpPr/>
          <p:nvPr/>
        </p:nvSpPr>
        <p:spPr>
          <a:xfrm>
            <a:off x="6096000" y="3677711"/>
            <a:ext cx="5053781" cy="26237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Tenía grandes oportunidades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repetir la hazaña al año siguiente,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pero una relación muy competitiva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el piloto Carlos </a:t>
            </a:r>
            <a:r>
              <a:rPr lang="es-ES" sz="2800" kern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Reutemann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llevó a una rivalidad muy intensa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probablemente les costó a ambos corredores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campeonato de ese año.</a:t>
            </a: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Imagen 7" descr="Imagen que contiene carretera, exterior, árbol, cielo&#10;&#10;Descripción generada con confianza muy alta">
            <a:extLst>
              <a:ext uri="{FF2B5EF4-FFF2-40B4-BE49-F238E27FC236}">
                <a16:creationId xmlns:a16="http://schemas.microsoft.com/office/drawing/2014/main" id="{43FC2856-DB07-435E-9840-20D55047E4A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1" y="0"/>
            <a:ext cx="6096000" cy="3429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0" name="Imagen 9" descr="Imagen que contiene carretera, persona, exterior, montar&#10;&#10;Descripción generada con confianza muy alta">
            <a:extLst>
              <a:ext uri="{FF2B5EF4-FFF2-40B4-BE49-F238E27FC236}">
                <a16:creationId xmlns:a16="http://schemas.microsoft.com/office/drawing/2014/main" id="{ABE875FA-B9E8-44C4-9761-B75A38F7D8B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2816942"/>
            <a:ext cx="6076779" cy="404105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E557E242-24E0-4CEC-A0A7-0660B86E5D5A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5086870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38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658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11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 descr="Imagen que contiene hierba, exterior, suelo&#10;&#10;Descripción generada con confianza muy alta">
            <a:extLst>
              <a:ext uri="{FF2B5EF4-FFF2-40B4-BE49-F238E27FC236}">
                <a16:creationId xmlns:a16="http://schemas.microsoft.com/office/drawing/2014/main" id="{34BCD07A-B5BD-4B3A-B527-071DD46E40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88629"/>
            <a:ext cx="6097822" cy="3577389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6" name="Imagen 5" descr="Imagen que contiene hierba, exterior, carretera, transporte&#10;&#10;Descripción generada con confianza muy alta">
            <a:extLst>
              <a:ext uri="{FF2B5EF4-FFF2-40B4-BE49-F238E27FC236}">
                <a16:creationId xmlns:a16="http://schemas.microsoft.com/office/drawing/2014/main" id="{735E2C01-4121-45A2-8711-0A7B3F3037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5999" y="0"/>
            <a:ext cx="6096001" cy="406908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47B0901D-6BF3-4877-9C53-A4496056B5CC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9672150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5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954F0AC3-2A9C-45A9-BB9F-47817C48AFEA}"/>
              </a:ext>
            </a:extLst>
          </p:cNvPr>
          <p:cNvSpPr/>
          <p:nvPr/>
        </p:nvSpPr>
        <p:spPr>
          <a:xfrm>
            <a:off x="6096000" y="1332716"/>
            <a:ext cx="5909187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Jones terminó tercero a 4 puntos de </a:t>
            </a:r>
            <a:r>
              <a:rPr lang="es-ES" sz="2800" kern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Piquet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a 3 de </a:t>
            </a:r>
            <a:r>
              <a:rPr lang="es-ES" sz="2800" kern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Reutemann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0CE4E057-8454-4C4D-8357-1CDA6C798E03}"/>
              </a:ext>
            </a:extLst>
          </p:cNvPr>
          <p:cNvSpPr/>
          <p:nvPr/>
        </p:nvSpPr>
        <p:spPr>
          <a:xfrm>
            <a:off x="211391" y="4680603"/>
            <a:ext cx="5884609" cy="15465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Después de esa temporada, Jones anunció su retiro, cerrando su carrera con una victoria en Las Vegas,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pero volvió del retiro para una sola carrera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el equipo </a:t>
            </a:r>
            <a:r>
              <a:rPr lang="es-ES" sz="2800" kern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Arrows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en 1983.</a:t>
            </a: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Imagen 5" descr="Imagen que contiene carretera, persona, exterior, montar&#10;&#10;Descripción generada con confianza muy alta">
            <a:extLst>
              <a:ext uri="{FF2B5EF4-FFF2-40B4-BE49-F238E27FC236}">
                <a16:creationId xmlns:a16="http://schemas.microsoft.com/office/drawing/2014/main" id="{C26CC36E-D42A-4648-B571-F833FF7FC2E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096000" cy="405384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0" name="Imagen 9" descr="Imagen que contiene carretera, exterior, hierba, persona&#10;&#10;Descripción generada con confianza muy alta">
            <a:extLst>
              <a:ext uri="{FF2B5EF4-FFF2-40B4-BE49-F238E27FC236}">
                <a16:creationId xmlns:a16="http://schemas.microsoft.com/office/drawing/2014/main" id="{57C8C75E-3490-4AEB-9A35-E53E336C7A6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3139440"/>
            <a:ext cx="6096000" cy="371856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CBC6786E-1737-48B6-A7A6-377FD55030AF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9516131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580"/>
                            </p:stCondLst>
                            <p:childTnLst>
                              <p:par>
                                <p:cTn id="13" presetID="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358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318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11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954F0AC3-2A9C-45A9-BB9F-47817C48AFEA}"/>
              </a:ext>
            </a:extLst>
          </p:cNvPr>
          <p:cNvSpPr/>
          <p:nvPr/>
        </p:nvSpPr>
        <p:spPr>
          <a:xfrm>
            <a:off x="191729" y="875514"/>
            <a:ext cx="5904271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Dos años más tarde, el equipo Haas fue creado,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Jones fue contratado como primer piloto.</a:t>
            </a: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8AA18FBF-D066-4CE1-98A2-8A99B70D9251}"/>
              </a:ext>
            </a:extLst>
          </p:cNvPr>
          <p:cNvSpPr/>
          <p:nvPr/>
        </p:nvSpPr>
        <p:spPr>
          <a:xfrm>
            <a:off x="6096000" y="4916582"/>
            <a:ext cx="5142271" cy="15465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Corrió la temporada completa en 1986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(su primera en 5 años),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pero al no lograr una campaña exitosa,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dejó completamente la Fórmula 1</a:t>
            </a: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Imagen 5" descr="Imagen que contiene persona, hombre, interior&#10;&#10;Descripción generada con confianza alta">
            <a:extLst>
              <a:ext uri="{FF2B5EF4-FFF2-40B4-BE49-F238E27FC236}">
                <a16:creationId xmlns:a16="http://schemas.microsoft.com/office/drawing/2014/main" id="{431808B0-B9A7-40E8-A0C6-0CC6FB13EA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513831"/>
            <a:ext cx="5496232" cy="362751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8" name="Imagen 7" descr="Imagen que contiene persona, interior, motocicleta&#10;&#10;Descripción generada con confianza alta">
            <a:extLst>
              <a:ext uri="{FF2B5EF4-FFF2-40B4-BE49-F238E27FC236}">
                <a16:creationId xmlns:a16="http://schemas.microsoft.com/office/drawing/2014/main" id="{A5406E2D-DFD5-468E-A22A-16F7D72D9F4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472" y="2271252"/>
            <a:ext cx="6399925" cy="4167951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27B24C69-3A53-40B1-B871-DBA0E5BAF8FE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3913781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9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4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66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9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 descr="Imagen que contiene objeto, motor&#10;&#10;Descripción generada con confianza muy alta">
            <a:extLst>
              <a:ext uri="{FF2B5EF4-FFF2-40B4-BE49-F238E27FC236}">
                <a16:creationId xmlns:a16="http://schemas.microsoft.com/office/drawing/2014/main" id="{466D0E8C-1A76-4AA3-9B53-C330EE09BE8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4" y="1"/>
            <a:ext cx="12192003" cy="6854992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E3D09430-28BF-47D3-8E57-11DC5439C79F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6047508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954F0AC3-2A9C-45A9-BB9F-47817C48AFEA}"/>
              </a:ext>
            </a:extLst>
          </p:cNvPr>
          <p:cNvSpPr/>
          <p:nvPr/>
        </p:nvSpPr>
        <p:spPr>
          <a:xfrm>
            <a:off x="0" y="565797"/>
            <a:ext cx="12192000" cy="451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7200" b="1" dirty="0">
                <a:ln w="19050">
                  <a:solidFill>
                    <a:srgbClr val="FFC000">
                      <a:lumMod val="50000"/>
                    </a:srgbClr>
                  </a:solidFill>
                </a:ln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Después de la Fórmula 1</a:t>
            </a:r>
          </a:p>
        </p:txBody>
      </p:sp>
      <p:pic>
        <p:nvPicPr>
          <p:cNvPr id="5" name="Imagen 4" descr="Imagen que contiene persona, hombre, edificio&#10;&#10;Descripción generada con confianza muy alta">
            <a:extLst>
              <a:ext uri="{FF2B5EF4-FFF2-40B4-BE49-F238E27FC236}">
                <a16:creationId xmlns:a16="http://schemas.microsoft.com/office/drawing/2014/main" id="{951DD9FE-E756-4DA9-9BCF-7ECD494025A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4737" y="1278063"/>
            <a:ext cx="9316851" cy="524072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002060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03224969-DA49-4D19-ABF6-AB72CF4ADB22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0848376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860"/>
                            </p:stCondLst>
                            <p:childTnLst>
                              <p:par>
                                <p:cTn id="9" presetID="8" presetClass="entr" presetSubtype="3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36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 descr="Imagen que contiene automóvil, persona, exterior, compartimiento de equipaje&#10;&#10;Descripción generada con confianza muy alta">
            <a:extLst>
              <a:ext uri="{FF2B5EF4-FFF2-40B4-BE49-F238E27FC236}">
                <a16:creationId xmlns:a16="http://schemas.microsoft.com/office/drawing/2014/main" id="{C7FBF89D-D8CA-4F36-8F4D-D53EC73E48D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642" y="559459"/>
            <a:ext cx="8642558" cy="5758104"/>
          </a:xfrm>
          <a:prstGeom prst="snip2DiagRect">
            <a:avLst>
              <a:gd name="adj1" fmla="val 15880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60000"/>
                <a:lumOff val="40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E9B89E55-7CE1-4B2E-BC77-7B9D34059820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2167548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954F0AC3-2A9C-45A9-BB9F-47817C48AFEA}"/>
              </a:ext>
            </a:extLst>
          </p:cNvPr>
          <p:cNvSpPr/>
          <p:nvPr/>
        </p:nvSpPr>
        <p:spPr>
          <a:xfrm>
            <a:off x="6096001" y="1244224"/>
            <a:ext cx="5257800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Se dedicó a correr en el Campeonato Australiano de Turismos (</a:t>
            </a: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</a:rPr>
              <a:t>ATCC</a:t>
            </a: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)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y también ha sido comentarista de televisión.</a:t>
            </a: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3E53F6F8-1270-4864-B32A-8272BD253C15}"/>
              </a:ext>
            </a:extLst>
          </p:cNvPr>
          <p:cNvSpPr/>
          <p:nvPr/>
        </p:nvSpPr>
        <p:spPr>
          <a:xfrm>
            <a:off x="196645" y="4533117"/>
            <a:ext cx="5899355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Desde entonces, Jones ha estado involucrado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en la versión Australiana de la Fórmula A1, participando como director de equipo.</a:t>
            </a: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Imagen 5" descr="Imagen que contiene carretera, deporte, carrera de coches&#10;&#10;Descripción generada con confianza muy alta">
            <a:extLst>
              <a:ext uri="{FF2B5EF4-FFF2-40B4-BE49-F238E27FC236}">
                <a16:creationId xmlns:a16="http://schemas.microsoft.com/office/drawing/2014/main" id="{8B15C3F1-52E4-4F90-8497-F43A2CB99EE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096000" cy="397764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8" name="Imagen 7" descr="Imagen que contiene cielo, exterior, persona, carretera&#10;&#10;Descripción generada con confianza muy alta">
            <a:extLst>
              <a:ext uri="{FF2B5EF4-FFF2-40B4-BE49-F238E27FC236}">
                <a16:creationId xmlns:a16="http://schemas.microsoft.com/office/drawing/2014/main" id="{67597286-A2F3-4629-BB72-ACAD1F4B866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2971800"/>
            <a:ext cx="6096000" cy="38862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6DBDC9B8-79D6-4E10-86FC-67E40D6A584F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3741795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7980"/>
                            </p:stCondLst>
                            <p:childTnLst>
                              <p:par>
                                <p:cTn id="14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000" accel="50000" fill="hold">
                                          <p:stCondLst>
                                            <p:cond delay="7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accel="50000" fill="hold">
                                          <p:stCondLst>
                                            <p:cond delay="7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4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2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2900"/>
                            </p:stCondLst>
                            <p:childTnLst>
                              <p:par>
                                <p:cTn id="28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9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9000" t="5000" r="5000" b="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 descr="Imagen que contiene persona, interior, hombre, ropa&#10;&#10;Descripción generada con confianza muy alta">
            <a:extLst>
              <a:ext uri="{FF2B5EF4-FFF2-40B4-BE49-F238E27FC236}">
                <a16:creationId xmlns:a16="http://schemas.microsoft.com/office/drawing/2014/main" id="{EDDFC649-1F77-4AFF-930E-0E2295F6CCE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647" y="0"/>
            <a:ext cx="10289458" cy="6869726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86F82ABE-9F8F-450D-85F2-859CBCCA61E2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0262947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954F0AC3-2A9C-45A9-BB9F-47817C48AFEA}"/>
              </a:ext>
            </a:extLst>
          </p:cNvPr>
          <p:cNvSpPr/>
          <p:nvPr/>
        </p:nvSpPr>
        <p:spPr>
          <a:xfrm>
            <a:off x="191729" y="1362214"/>
            <a:ext cx="5904271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Quiso correr en el Grand Prix Masters en </a:t>
            </a:r>
            <a:r>
              <a:rPr lang="es-MX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Kyalami</a:t>
            </a: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en noviembre de 2005,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 pero tuvo que declinar por problemas de cuello.</a:t>
            </a: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3AB8C151-0E2A-41A0-A6A7-06D21DA40521}"/>
              </a:ext>
            </a:extLst>
          </p:cNvPr>
          <p:cNvSpPr/>
          <p:nvPr/>
        </p:nvSpPr>
        <p:spPr>
          <a:xfrm>
            <a:off x="6096000" y="5093554"/>
            <a:ext cx="5909187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Planeó regresar al certamen en 2006.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Imagen 5" descr="Imagen que contiene interior, persona, pared, cama&#10;&#10;Descripción generada con confianza alta">
            <a:extLst>
              <a:ext uri="{FF2B5EF4-FFF2-40B4-BE49-F238E27FC236}">
                <a16:creationId xmlns:a16="http://schemas.microsoft.com/office/drawing/2014/main" id="{9E104966-715E-4349-BEB1-235B63FE22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0"/>
            <a:ext cx="5631938" cy="4228286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8" name="Imagen 7" descr="Imagen que contiene persona, cielo, exterior, hombre&#10;&#10;Descripción generada con confianza muy alta">
            <a:extLst>
              <a:ext uri="{FF2B5EF4-FFF2-40B4-BE49-F238E27FC236}">
                <a16:creationId xmlns:a16="http://schemas.microsoft.com/office/drawing/2014/main" id="{3F2D622F-E3F0-4561-B118-0404804780F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804160"/>
            <a:ext cx="6096000" cy="405384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A87B81EF-9105-4AAD-B87C-8EB673E48366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2134415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1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3340"/>
                            </p:stCondLst>
                            <p:childTnLst>
                              <p:par>
                                <p:cTn id="12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734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314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9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6017C3EB-5950-42FE-B581-C350E27402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48673" y="-1427743"/>
            <a:ext cx="12223750" cy="6858000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FAF26878-CC2B-4E7B-AFC3-75DF1704E0B7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2162879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persona, hombre, exterior, edificio&#10;&#10;Descripción generada con confianza muy alta">
            <a:extLst>
              <a:ext uri="{FF2B5EF4-FFF2-40B4-BE49-F238E27FC236}">
                <a16:creationId xmlns:a16="http://schemas.microsoft.com/office/drawing/2014/main" id="{9D886DCE-FC42-4289-9D45-FC82B28797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7096" y="573370"/>
            <a:ext cx="3818021" cy="5750895"/>
          </a:xfrm>
          <a:prstGeom prst="roundRect">
            <a:avLst>
              <a:gd name="adj" fmla="val 11111"/>
            </a:avLst>
          </a:prstGeom>
          <a:ln w="190500" cap="rnd">
            <a:solidFill>
              <a:srgbClr val="00206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5" name="Imagen 4" descr="Imagen que contiene persona, hombre, reproductor, exterior&#10;&#10;Descripción generada con confianza muy alta">
            <a:extLst>
              <a:ext uri="{FF2B5EF4-FFF2-40B4-BE49-F238E27FC236}">
                <a16:creationId xmlns:a16="http://schemas.microsoft.com/office/drawing/2014/main" id="{780A15A9-74B7-4BF5-8112-63CA01207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924" y="543322"/>
            <a:ext cx="3208421" cy="5764902"/>
          </a:xfrm>
          <a:prstGeom prst="roundRect">
            <a:avLst>
              <a:gd name="adj" fmla="val 11111"/>
            </a:avLst>
          </a:prstGeom>
          <a:ln w="190500" cap="rnd">
            <a:solidFill>
              <a:srgbClr val="C0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6" name="Imagen 5" descr="Imagen que contiene persona, hombre, interior&#10;&#10;Descripción generada con confianza muy alta">
            <a:extLst>
              <a:ext uri="{FF2B5EF4-FFF2-40B4-BE49-F238E27FC236}">
                <a16:creationId xmlns:a16="http://schemas.microsoft.com/office/drawing/2014/main" id="{3E71B4F4-1550-46A7-B31F-3580620F087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9821" y="527280"/>
            <a:ext cx="4107872" cy="5813028"/>
          </a:xfrm>
          <a:prstGeom prst="roundRect">
            <a:avLst>
              <a:gd name="adj" fmla="val 11111"/>
            </a:avLst>
          </a:prstGeom>
          <a:ln w="190500" cap="rnd">
            <a:solidFill>
              <a:schemeClr val="bg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860932C3-956A-48D7-BA89-4AC1F4C3D63C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0422525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23" presetClass="entr" presetSubtype="52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52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50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carretera, árbol, cielo, exterior&#10;&#10;Descripción generada con confianza muy alta">
            <a:extLst>
              <a:ext uri="{FF2B5EF4-FFF2-40B4-BE49-F238E27FC236}">
                <a16:creationId xmlns:a16="http://schemas.microsoft.com/office/drawing/2014/main" id="{F095F18A-FCA7-40FF-96F7-59740A63BAA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186"/>
          <a:stretch/>
        </p:blipFill>
        <p:spPr>
          <a:xfrm>
            <a:off x="645823" y="0"/>
            <a:ext cx="10913485" cy="6857999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3AA81C0D-77EA-46B1-B5A0-01BE5D8917C3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9517359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persona, exterior, cielo, hombre&#10;&#10;Descripción generada con confianza muy alta">
            <a:extLst>
              <a:ext uri="{FF2B5EF4-FFF2-40B4-BE49-F238E27FC236}">
                <a16:creationId xmlns:a16="http://schemas.microsoft.com/office/drawing/2014/main" id="{B859CAF3-29BE-4FDC-B3AB-72FF806288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186" y="513347"/>
            <a:ext cx="5212790" cy="5801331"/>
          </a:xfrm>
          <a:prstGeom prst="roundRect">
            <a:avLst>
              <a:gd name="adj" fmla="val 11111"/>
            </a:avLst>
          </a:prstGeom>
          <a:ln w="190500" cap="rnd">
            <a:solidFill>
              <a:srgbClr val="00206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A27FC4DC-7551-4919-B8BD-18E9F637013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9793" y="545432"/>
            <a:ext cx="3839076" cy="5758614"/>
          </a:xfrm>
          <a:prstGeom prst="roundRect">
            <a:avLst>
              <a:gd name="adj" fmla="val 11111"/>
            </a:avLst>
          </a:prstGeom>
          <a:ln w="190500" cap="rnd">
            <a:solidFill>
              <a:srgbClr val="00206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3C3E39E5-89FF-47C7-861B-0CA84C0C9042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75251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carretera, montar, exterior, patinaje&#10;&#10;Descripción generada con confianza muy alta">
            <a:extLst>
              <a:ext uri="{FF2B5EF4-FFF2-40B4-BE49-F238E27FC236}">
                <a16:creationId xmlns:a16="http://schemas.microsoft.com/office/drawing/2014/main" id="{CB4058C2-3CEF-4B7A-82F1-ABFEAE4B2E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7299" y="160420"/>
            <a:ext cx="9903730" cy="6561221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D0F2D9AD-3689-48EE-AAC1-F065A260266C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2672052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850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cielo, persona, hombre, exterior&#10;&#10;Descripción generada con confianza muy alta">
            <a:extLst>
              <a:ext uri="{FF2B5EF4-FFF2-40B4-BE49-F238E27FC236}">
                <a16:creationId xmlns:a16="http://schemas.microsoft.com/office/drawing/2014/main" id="{653EF57C-93FB-48A8-9D7E-BB4562EE75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6109023" cy="4138863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n 4" descr="Imagen que contiene hombre, persona, exterior, texto&#10;&#10;Descripción generada con confianza muy alta">
            <a:extLst>
              <a:ext uri="{FF2B5EF4-FFF2-40B4-BE49-F238E27FC236}">
                <a16:creationId xmlns:a16="http://schemas.microsoft.com/office/drawing/2014/main" id="{82E56315-38A3-447D-9F75-653DFE2219F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6"/>
          <a:stretch/>
        </p:blipFill>
        <p:spPr>
          <a:xfrm>
            <a:off x="6096000" y="2881062"/>
            <a:ext cx="6096000" cy="397693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0329FBDC-89EB-48A6-982F-7DDEB5FEB727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6408948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3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0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5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persona, hombre, mesa, sonriendo&#10;&#10;Descripción generada con confianza muy alta">
            <a:extLst>
              <a:ext uri="{FF2B5EF4-FFF2-40B4-BE49-F238E27FC236}">
                <a16:creationId xmlns:a16="http://schemas.microsoft.com/office/drawing/2014/main" id="{B13009D3-6846-4548-848E-2694C4D8AA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729" y="545690"/>
            <a:ext cx="10532265" cy="5766415"/>
          </a:xfrm>
          <a:prstGeom prst="roundRect">
            <a:avLst>
              <a:gd name="adj" fmla="val 11111"/>
            </a:avLst>
          </a:prstGeom>
          <a:ln w="190500" cap="rnd">
            <a:solidFill>
              <a:srgbClr val="C0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09C125B9-4C79-4361-A128-9B9A0EB0A608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8377000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5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8787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767304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77600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100460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9 Rectángulo"/>
          <p:cNvSpPr/>
          <p:nvPr/>
        </p:nvSpPr>
        <p:spPr>
          <a:xfrm>
            <a:off x="3614737" y="-1"/>
            <a:ext cx="4981575" cy="684371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Alan Jones </a:t>
            </a:r>
            <a:r>
              <a:rPr kumimoji="0" lang="es-ES" sz="1867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medley</a:t>
            </a:r>
            <a:endParaRPr kumimoji="0" lang="es-ES" sz="1867" b="1" i="0" u="none" strike="noStrike" kern="0" cap="none" spc="50" normalizeH="0" baseline="0" noProof="0" dirty="0">
              <a:ln w="9525" cmpd="sng">
                <a:solidFill>
                  <a:srgbClr val="5B9BD5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rgbClr val="5B9BD5">
                    <a:alpha val="40000"/>
                  </a:srgbClr>
                </a:glo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Varios Artistas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18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21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  <p:pic>
        <p:nvPicPr>
          <p:cNvPr id="17" name="Imagen 16" descr="Imagen que contiene carretera, hierba, exterior, carrera de coches&#10;&#10;Descripción generada con confianza muy alta">
            <a:extLst>
              <a:ext uri="{FF2B5EF4-FFF2-40B4-BE49-F238E27FC236}">
                <a16:creationId xmlns:a16="http://schemas.microsoft.com/office/drawing/2014/main" id="{89986D1F-F6B6-4542-ADC9-526AB4AEFD6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21170"/>
            <a:ext cx="12192001" cy="6822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92880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  <p:sndAc>
          <p:stSnd>
            <p:snd r:embed="rId4" name="Gabriel's Oboe PD-Eaglenest-1.wav"/>
          </p:stSnd>
        </p:sndAc>
      </p:transition>
    </mc:Choice>
    <mc:Fallback xmlns="">
      <p:transition spd="slow" advTm="0">
        <p:fade/>
        <p:sndAc>
          <p:stSnd>
            <p:snd r:embed="rId10" name="Gabriel's Oboe PD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4500"/>
                                  </p:stCondLst>
                                  <p:childTnLst>
                                    <p:animMotion origin="layout" path="M -2.29167E-6 0.00209 L 1.20716 -0.2037 " pathEditMode="relative" rAng="0" ptsTypes="AA">
                                      <p:cBhvr>
                                        <p:cTn id="38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8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3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+mn-cs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357226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72383697"/>
      </p:ext>
    </p:extLst>
  </p:cSld>
  <p:clrMapOvr>
    <a:masterClrMapping/>
  </p:clrMapOvr>
  <p:transition spd="slow" advClick="0" advTm="0">
    <p:fade/>
  </p:transition>
</p:sld>
</file>

<file path=ppt/theme/theme1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2.xml><?xml version="1.0" encoding="utf-8"?>
<a:theme xmlns:a="http://schemas.openxmlformats.org/drawingml/2006/main" name="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6300</TotalTime>
  <Words>972</Words>
  <Application>Microsoft Office PowerPoint</Application>
  <PresentationFormat>Panorámica</PresentationFormat>
  <Paragraphs>259</Paragraphs>
  <Slides>43</Slides>
  <Notes>1</Notes>
  <HiddenSlides>0</HiddenSlides>
  <MMClips>4</MMClips>
  <ScaleCrop>false</ScaleCrop>
  <HeadingPairs>
    <vt:vector size="6" baseType="variant">
      <vt:variant>
        <vt:lpstr>Fuentes usadas</vt:lpstr>
      </vt:variant>
      <vt:variant>
        <vt:i4>12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43</vt:i4>
      </vt:variant>
    </vt:vector>
  </HeadingPairs>
  <TitlesOfParts>
    <vt:vector size="57" baseType="lpstr">
      <vt:lpstr>Algerian</vt:lpstr>
      <vt:lpstr>Arial</vt:lpstr>
      <vt:lpstr>Arial Narrow</vt:lpstr>
      <vt:lpstr>Calibri</vt:lpstr>
      <vt:lpstr>Calibri Light</vt:lpstr>
      <vt:lpstr>CommercialScript BT</vt:lpstr>
      <vt:lpstr>Cooper Black</vt:lpstr>
      <vt:lpstr>Edwardian Script ITC</vt:lpstr>
      <vt:lpstr>Kristen ITC</vt:lpstr>
      <vt:lpstr>Times New Roman</vt:lpstr>
      <vt:lpstr>Verdana</vt:lpstr>
      <vt:lpstr>Wingdings 2</vt:lpstr>
      <vt:lpstr>1_Tema de Office</vt:lpstr>
      <vt:lpstr>HDOfficeLightV0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(F1a)  1979    Alan Jones  Versión Completa  1ª parte de 3  1821</dc:title>
  <dc:creator>Eagle's nest</dc:creator>
  <cp:lastModifiedBy>Eagle's nest</cp:lastModifiedBy>
  <cp:revision>578</cp:revision>
  <dcterms:created xsi:type="dcterms:W3CDTF">2017-07-02T00:56:35Z</dcterms:created>
  <dcterms:modified xsi:type="dcterms:W3CDTF">2018-02-25T20:14:16Z</dcterms:modified>
</cp:coreProperties>
</file>