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wdp" ContentType="image/vnd.ms-photo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slides/slide61.xml" ContentType="application/vnd.openxmlformats-officedocument.presentationml.slide+xml"/>
  <Override PartName="/ppt/slides/slide62.xml" ContentType="application/vnd.openxmlformats-officedocument.presentationml.slide+xml"/>
  <Override PartName="/ppt/slides/slide63.xml" ContentType="application/vnd.openxmlformats-officedocument.presentationml.slide+xml"/>
  <Override PartName="/ppt/slides/slide64.xml" ContentType="application/vnd.openxmlformats-officedocument.presentationml.slide+xml"/>
  <Override PartName="/ppt/slides/slide65.xml" ContentType="application/vnd.openxmlformats-officedocument.presentationml.slide+xml"/>
  <Override PartName="/ppt/slides/slide66.xml" ContentType="application/vnd.openxmlformats-officedocument.presentationml.slide+xml"/>
  <Override PartName="/ppt/slides/slide67.xml" ContentType="application/vnd.openxmlformats-officedocument.presentationml.slide+xml"/>
  <Override PartName="/ppt/slides/slide68.xml" ContentType="application/vnd.openxmlformats-officedocument.presentationml.slide+xml"/>
  <Override PartName="/ppt/slides/slide69.xml" ContentType="application/vnd.openxmlformats-officedocument.presentationml.slide+xml"/>
  <Override PartName="/ppt/slides/slide70.xml" ContentType="application/vnd.openxmlformats-officedocument.presentationml.slide+xml"/>
  <Override PartName="/ppt/slides/slide71.xml" ContentType="application/vnd.openxmlformats-officedocument.presentationml.slide+xml"/>
  <Override PartName="/ppt/slides/slide72.xml" ContentType="application/vnd.openxmlformats-officedocument.presentationml.slide+xml"/>
  <Override PartName="/ppt/slides/slide7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theme/theme3.xml" ContentType="application/vnd.openxmlformats-officedocument.theme+xml"/>
  <Override PartName="/ppt/theme/theme4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  <p:sldMasterId id="2147483684" r:id="rId2"/>
    <p:sldMasterId id="2147483696" r:id="rId3"/>
  </p:sldMasterIdLst>
  <p:notesMasterIdLst>
    <p:notesMasterId r:id="rId77"/>
  </p:notesMasterIdLst>
  <p:sldIdLst>
    <p:sldId id="713" r:id="rId4"/>
    <p:sldId id="612" r:id="rId5"/>
    <p:sldId id="641" r:id="rId6"/>
    <p:sldId id="654" r:id="rId7"/>
    <p:sldId id="606" r:id="rId8"/>
    <p:sldId id="649" r:id="rId9"/>
    <p:sldId id="614" r:id="rId10"/>
    <p:sldId id="650" r:id="rId11"/>
    <p:sldId id="615" r:id="rId12"/>
    <p:sldId id="664" r:id="rId13"/>
    <p:sldId id="619" r:id="rId14"/>
    <p:sldId id="645" r:id="rId15"/>
    <p:sldId id="711" r:id="rId16"/>
    <p:sldId id="646" r:id="rId17"/>
    <p:sldId id="688" r:id="rId18"/>
    <p:sldId id="647" r:id="rId19"/>
    <p:sldId id="621" r:id="rId20"/>
    <p:sldId id="648" r:id="rId21"/>
    <p:sldId id="689" r:id="rId22"/>
    <p:sldId id="618" r:id="rId23"/>
    <p:sldId id="622" r:id="rId24"/>
    <p:sldId id="642" r:id="rId25"/>
    <p:sldId id="623" r:id="rId26"/>
    <p:sldId id="709" r:id="rId27"/>
    <p:sldId id="691" r:id="rId28"/>
    <p:sldId id="644" r:id="rId29"/>
    <p:sldId id="624" r:id="rId30"/>
    <p:sldId id="651" r:id="rId31"/>
    <p:sldId id="692" r:id="rId32"/>
    <p:sldId id="657" r:id="rId33"/>
    <p:sldId id="625" r:id="rId34"/>
    <p:sldId id="652" r:id="rId35"/>
    <p:sldId id="626" r:id="rId36"/>
    <p:sldId id="655" r:id="rId37"/>
    <p:sldId id="694" r:id="rId38"/>
    <p:sldId id="658" r:id="rId39"/>
    <p:sldId id="627" r:id="rId40"/>
    <p:sldId id="659" r:id="rId41"/>
    <p:sldId id="695" r:id="rId42"/>
    <p:sldId id="660" r:id="rId43"/>
    <p:sldId id="628" r:id="rId44"/>
    <p:sldId id="662" r:id="rId45"/>
    <p:sldId id="696" r:id="rId46"/>
    <p:sldId id="661" r:id="rId47"/>
    <p:sldId id="629" r:id="rId48"/>
    <p:sldId id="708" r:id="rId49"/>
    <p:sldId id="697" r:id="rId50"/>
    <p:sldId id="665" r:id="rId51"/>
    <p:sldId id="632" r:id="rId52"/>
    <p:sldId id="668" r:id="rId53"/>
    <p:sldId id="698" r:id="rId54"/>
    <p:sldId id="669" r:id="rId55"/>
    <p:sldId id="633" r:id="rId56"/>
    <p:sldId id="670" r:id="rId57"/>
    <p:sldId id="699" r:id="rId58"/>
    <p:sldId id="634" r:id="rId59"/>
    <p:sldId id="630" r:id="rId60"/>
    <p:sldId id="700" r:id="rId61"/>
    <p:sldId id="643" r:id="rId62"/>
    <p:sldId id="635" r:id="rId63"/>
    <p:sldId id="663" r:id="rId64"/>
    <p:sldId id="701" r:id="rId65"/>
    <p:sldId id="636" r:id="rId66"/>
    <p:sldId id="637" r:id="rId67"/>
    <p:sldId id="638" r:id="rId68"/>
    <p:sldId id="639" r:id="rId69"/>
    <p:sldId id="666" r:id="rId70"/>
    <p:sldId id="712" r:id="rId71"/>
    <p:sldId id="706" r:id="rId72"/>
    <p:sldId id="673" r:id="rId73"/>
    <p:sldId id="601" r:id="rId74"/>
    <p:sldId id="602" r:id="rId75"/>
    <p:sldId id="603" r:id="rId76"/>
  </p:sldIdLst>
  <p:sldSz cx="12192000" cy="6858000"/>
  <p:notesSz cx="6858000" cy="9144000"/>
  <p:defaultTextStyle>
    <a:defPPr>
      <a:defRPr lang="es-MX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tm+K5yK2wvGvyWZhiUXzVQ==" hashData="qHyO0/pSoolzBkNX1Czke/G3OMkx9oMOc1B9sEe7J3PR754qaHa1ZTOla1HQBKPhfS6Akuia2b/C3meNybdrGQ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7164" autoAdjust="0"/>
    <p:restoredTop sz="94660"/>
  </p:normalViewPr>
  <p:slideViewPr>
    <p:cSldViewPr snapToGrid="0" showGuides="1">
      <p:cViewPr varScale="1">
        <p:scale>
          <a:sx n="67" d="100"/>
          <a:sy n="67" d="100"/>
        </p:scale>
        <p:origin x="432" y="60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0.xml"/><Relationship Id="rId18" Type="http://schemas.openxmlformats.org/officeDocument/2006/relationships/slide" Target="slides/slide15.xml"/><Relationship Id="rId26" Type="http://schemas.openxmlformats.org/officeDocument/2006/relationships/slide" Target="slides/slide23.xml"/><Relationship Id="rId39" Type="http://schemas.openxmlformats.org/officeDocument/2006/relationships/slide" Target="slides/slide36.xml"/><Relationship Id="rId21" Type="http://schemas.openxmlformats.org/officeDocument/2006/relationships/slide" Target="slides/slide18.xml"/><Relationship Id="rId34" Type="http://schemas.openxmlformats.org/officeDocument/2006/relationships/slide" Target="slides/slide31.xml"/><Relationship Id="rId42" Type="http://schemas.openxmlformats.org/officeDocument/2006/relationships/slide" Target="slides/slide39.xml"/><Relationship Id="rId47" Type="http://schemas.openxmlformats.org/officeDocument/2006/relationships/slide" Target="slides/slide44.xml"/><Relationship Id="rId50" Type="http://schemas.openxmlformats.org/officeDocument/2006/relationships/slide" Target="slides/slide47.xml"/><Relationship Id="rId55" Type="http://schemas.openxmlformats.org/officeDocument/2006/relationships/slide" Target="slides/slide52.xml"/><Relationship Id="rId63" Type="http://schemas.openxmlformats.org/officeDocument/2006/relationships/slide" Target="slides/slide60.xml"/><Relationship Id="rId68" Type="http://schemas.openxmlformats.org/officeDocument/2006/relationships/slide" Target="slides/slide65.xml"/><Relationship Id="rId76" Type="http://schemas.openxmlformats.org/officeDocument/2006/relationships/slide" Target="slides/slide73.xml"/><Relationship Id="rId7" Type="http://schemas.openxmlformats.org/officeDocument/2006/relationships/slide" Target="slides/slide4.xml"/><Relationship Id="rId71" Type="http://schemas.openxmlformats.org/officeDocument/2006/relationships/slide" Target="slides/slide68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3.xml"/><Relationship Id="rId29" Type="http://schemas.openxmlformats.org/officeDocument/2006/relationships/slide" Target="slides/slide26.xml"/><Relationship Id="rId11" Type="http://schemas.openxmlformats.org/officeDocument/2006/relationships/slide" Target="slides/slide8.xml"/><Relationship Id="rId24" Type="http://schemas.openxmlformats.org/officeDocument/2006/relationships/slide" Target="slides/slide21.xml"/><Relationship Id="rId32" Type="http://schemas.openxmlformats.org/officeDocument/2006/relationships/slide" Target="slides/slide29.xml"/><Relationship Id="rId37" Type="http://schemas.openxmlformats.org/officeDocument/2006/relationships/slide" Target="slides/slide34.xml"/><Relationship Id="rId40" Type="http://schemas.openxmlformats.org/officeDocument/2006/relationships/slide" Target="slides/slide37.xml"/><Relationship Id="rId45" Type="http://schemas.openxmlformats.org/officeDocument/2006/relationships/slide" Target="slides/slide42.xml"/><Relationship Id="rId53" Type="http://schemas.openxmlformats.org/officeDocument/2006/relationships/slide" Target="slides/slide50.xml"/><Relationship Id="rId58" Type="http://schemas.openxmlformats.org/officeDocument/2006/relationships/slide" Target="slides/slide55.xml"/><Relationship Id="rId66" Type="http://schemas.openxmlformats.org/officeDocument/2006/relationships/slide" Target="slides/slide63.xml"/><Relationship Id="rId74" Type="http://schemas.openxmlformats.org/officeDocument/2006/relationships/slide" Target="slides/slide71.xml"/><Relationship Id="rId79" Type="http://schemas.openxmlformats.org/officeDocument/2006/relationships/viewProps" Target="viewProps.xml"/><Relationship Id="rId5" Type="http://schemas.openxmlformats.org/officeDocument/2006/relationships/slide" Target="slides/slide2.xml"/><Relationship Id="rId61" Type="http://schemas.openxmlformats.org/officeDocument/2006/relationships/slide" Target="slides/slide58.xml"/><Relationship Id="rId10" Type="http://schemas.openxmlformats.org/officeDocument/2006/relationships/slide" Target="slides/slide7.xml"/><Relationship Id="rId19" Type="http://schemas.openxmlformats.org/officeDocument/2006/relationships/slide" Target="slides/slide16.xml"/><Relationship Id="rId31" Type="http://schemas.openxmlformats.org/officeDocument/2006/relationships/slide" Target="slides/slide28.xml"/><Relationship Id="rId44" Type="http://schemas.openxmlformats.org/officeDocument/2006/relationships/slide" Target="slides/slide41.xml"/><Relationship Id="rId52" Type="http://schemas.openxmlformats.org/officeDocument/2006/relationships/slide" Target="slides/slide49.xml"/><Relationship Id="rId60" Type="http://schemas.openxmlformats.org/officeDocument/2006/relationships/slide" Target="slides/slide57.xml"/><Relationship Id="rId65" Type="http://schemas.openxmlformats.org/officeDocument/2006/relationships/slide" Target="slides/slide62.xml"/><Relationship Id="rId73" Type="http://schemas.openxmlformats.org/officeDocument/2006/relationships/slide" Target="slides/slide70.xml"/><Relationship Id="rId78" Type="http://schemas.openxmlformats.org/officeDocument/2006/relationships/presProps" Target="presProps.xml"/><Relationship Id="rId81" Type="http://schemas.openxmlformats.org/officeDocument/2006/relationships/tableStyles" Target="tableStyles.xml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4" Type="http://schemas.openxmlformats.org/officeDocument/2006/relationships/slide" Target="slides/slide11.xml"/><Relationship Id="rId22" Type="http://schemas.openxmlformats.org/officeDocument/2006/relationships/slide" Target="slides/slide19.xml"/><Relationship Id="rId27" Type="http://schemas.openxmlformats.org/officeDocument/2006/relationships/slide" Target="slides/slide24.xml"/><Relationship Id="rId30" Type="http://schemas.openxmlformats.org/officeDocument/2006/relationships/slide" Target="slides/slide27.xml"/><Relationship Id="rId35" Type="http://schemas.openxmlformats.org/officeDocument/2006/relationships/slide" Target="slides/slide32.xml"/><Relationship Id="rId43" Type="http://schemas.openxmlformats.org/officeDocument/2006/relationships/slide" Target="slides/slide40.xml"/><Relationship Id="rId48" Type="http://schemas.openxmlformats.org/officeDocument/2006/relationships/slide" Target="slides/slide45.xml"/><Relationship Id="rId56" Type="http://schemas.openxmlformats.org/officeDocument/2006/relationships/slide" Target="slides/slide53.xml"/><Relationship Id="rId64" Type="http://schemas.openxmlformats.org/officeDocument/2006/relationships/slide" Target="slides/slide61.xml"/><Relationship Id="rId69" Type="http://schemas.openxmlformats.org/officeDocument/2006/relationships/slide" Target="slides/slide66.xml"/><Relationship Id="rId77" Type="http://schemas.openxmlformats.org/officeDocument/2006/relationships/notesMaster" Target="notesMasters/notesMaster1.xml"/><Relationship Id="rId8" Type="http://schemas.openxmlformats.org/officeDocument/2006/relationships/slide" Target="slides/slide5.xml"/><Relationship Id="rId51" Type="http://schemas.openxmlformats.org/officeDocument/2006/relationships/slide" Target="slides/slide48.xml"/><Relationship Id="rId72" Type="http://schemas.openxmlformats.org/officeDocument/2006/relationships/slide" Target="slides/slide69.xml"/><Relationship Id="rId80" Type="http://schemas.openxmlformats.org/officeDocument/2006/relationships/theme" Target="theme/theme1.xml"/><Relationship Id="rId3" Type="http://schemas.openxmlformats.org/officeDocument/2006/relationships/slideMaster" Target="slideMasters/slideMaster3.xml"/><Relationship Id="rId12" Type="http://schemas.openxmlformats.org/officeDocument/2006/relationships/slide" Target="slides/slide9.xml"/><Relationship Id="rId17" Type="http://schemas.openxmlformats.org/officeDocument/2006/relationships/slide" Target="slides/slide14.xml"/><Relationship Id="rId25" Type="http://schemas.openxmlformats.org/officeDocument/2006/relationships/slide" Target="slides/slide22.xml"/><Relationship Id="rId33" Type="http://schemas.openxmlformats.org/officeDocument/2006/relationships/slide" Target="slides/slide30.xml"/><Relationship Id="rId38" Type="http://schemas.openxmlformats.org/officeDocument/2006/relationships/slide" Target="slides/slide35.xml"/><Relationship Id="rId46" Type="http://schemas.openxmlformats.org/officeDocument/2006/relationships/slide" Target="slides/slide43.xml"/><Relationship Id="rId59" Type="http://schemas.openxmlformats.org/officeDocument/2006/relationships/slide" Target="slides/slide56.xml"/><Relationship Id="rId67" Type="http://schemas.openxmlformats.org/officeDocument/2006/relationships/slide" Target="slides/slide64.xml"/><Relationship Id="rId20" Type="http://schemas.openxmlformats.org/officeDocument/2006/relationships/slide" Target="slides/slide17.xml"/><Relationship Id="rId41" Type="http://schemas.openxmlformats.org/officeDocument/2006/relationships/slide" Target="slides/slide38.xml"/><Relationship Id="rId54" Type="http://schemas.openxmlformats.org/officeDocument/2006/relationships/slide" Target="slides/slide51.xml"/><Relationship Id="rId62" Type="http://schemas.openxmlformats.org/officeDocument/2006/relationships/slide" Target="slides/slide59.xml"/><Relationship Id="rId70" Type="http://schemas.openxmlformats.org/officeDocument/2006/relationships/slide" Target="slides/slide67.xml"/><Relationship Id="rId75" Type="http://schemas.openxmlformats.org/officeDocument/2006/relationships/slide" Target="slides/slide72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5" Type="http://schemas.openxmlformats.org/officeDocument/2006/relationships/slide" Target="slides/slide12.xml"/><Relationship Id="rId23" Type="http://schemas.openxmlformats.org/officeDocument/2006/relationships/slide" Target="slides/slide20.xml"/><Relationship Id="rId28" Type="http://schemas.openxmlformats.org/officeDocument/2006/relationships/slide" Target="slides/slide25.xml"/><Relationship Id="rId36" Type="http://schemas.openxmlformats.org/officeDocument/2006/relationships/slide" Target="slides/slide33.xml"/><Relationship Id="rId49" Type="http://schemas.openxmlformats.org/officeDocument/2006/relationships/slide" Target="slides/slide46.xml"/><Relationship Id="rId57" Type="http://schemas.openxmlformats.org/officeDocument/2006/relationships/slide" Target="slides/slide54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encabezad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MX"/>
          </a:p>
        </p:txBody>
      </p:sp>
      <p:sp>
        <p:nvSpPr>
          <p:cNvPr id="3" name="Marcador de fech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0890C72-7283-47E4-AB7B-E70F4CA349E1}" type="datetimeFigureOut">
              <a:rPr lang="es-MX" smtClean="0"/>
              <a:t>25/02/2018</a:t>
            </a:fld>
            <a:endParaRPr lang="es-MX"/>
          </a:p>
        </p:txBody>
      </p:sp>
      <p:sp>
        <p:nvSpPr>
          <p:cNvPr id="4" name="Marcador de imagen de diapositiva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MX"/>
          </a:p>
        </p:txBody>
      </p:sp>
      <p:sp>
        <p:nvSpPr>
          <p:cNvPr id="5" name="Marcador de nota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MX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D87F657-8C5E-4E38-92AB-230687246DA7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366082924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/>
              <a:t>Haga clic para editar el estilo de subtítulo del patrón</a:t>
            </a:r>
            <a:endParaRPr lang="es-MX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792BA2-2B90-40AF-968F-4280097B8293}" type="datetime1">
              <a:rPr lang="es-MX" smtClean="0"/>
              <a:t>25/02/2018</a:t>
            </a:fld>
            <a:endParaRPr lang="es-MX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344680631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B1A54F-E376-4F64-85DC-F1E7096F8BA4}" type="datetime1">
              <a:rPr lang="es-MX" smtClean="0"/>
              <a:t>25/02/2018</a:t>
            </a:fld>
            <a:endParaRPr lang="es-MX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384931406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/>
              <a:t>Editar el estilo de texto del patrón</a:t>
            </a:r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7EC409-3C6C-4654-A5E3-2BDEAA196261}" type="datetime1">
              <a:rPr lang="es-MX" smtClean="0"/>
              <a:t>25/02/2018</a:t>
            </a:fld>
            <a:endParaRPr lang="es-MX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79071345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contenido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9495F2-B45E-4D5D-8212-0CA41D6530A3}" type="datetime1">
              <a:rPr lang="es-MX" smtClean="0"/>
              <a:t>25/02/2018</a:t>
            </a:fld>
            <a:endParaRPr lang="es-MX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194209142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Editar el estilo de texto del patrón</a:t>
            </a:r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5" name="Marcador de texto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Editar el estilo de texto del patrón</a:t>
            </a:r>
          </a:p>
        </p:txBody>
      </p:sp>
      <p:sp>
        <p:nvSpPr>
          <p:cNvPr id="6" name="Marcador de contenido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7" name="Marcador de fech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00FB17-E4B6-490D-A8D0-AAC8C94487E2}" type="datetime1">
              <a:rPr lang="es-MX" smtClean="0"/>
              <a:t>25/02/2018</a:t>
            </a:fld>
            <a:endParaRPr lang="es-MX"/>
          </a:p>
        </p:txBody>
      </p:sp>
      <p:sp>
        <p:nvSpPr>
          <p:cNvPr id="8" name="Marcador de pie de página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9" name="Marcador de número de diapositiva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245052274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fech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96FA42-7522-491F-93E4-DDC88ABD2E36}" type="datetime1">
              <a:rPr lang="es-MX" smtClean="0"/>
              <a:t>25/02/2018</a:t>
            </a:fld>
            <a:endParaRPr lang="es-MX"/>
          </a:p>
        </p:txBody>
      </p:sp>
      <p:sp>
        <p:nvSpPr>
          <p:cNvPr id="4" name="Marcador de pie de página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5" name="Marcador de número de diapositiva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386429210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fech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EE4159-58F7-4408-AD3A-AC502A848204}" type="datetime1">
              <a:rPr lang="es-MX" smtClean="0"/>
              <a:t>25/02/2018</a:t>
            </a:fld>
            <a:endParaRPr lang="es-MX"/>
          </a:p>
        </p:txBody>
      </p:sp>
      <p:sp>
        <p:nvSpPr>
          <p:cNvPr id="3" name="Marcador de pie de página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26946119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Editar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B3F0B7-AF4D-4635-9628-32BDCAB4F565}" type="datetime1">
              <a:rPr lang="es-MX" smtClean="0"/>
              <a:t>25/02/2018</a:t>
            </a:fld>
            <a:endParaRPr lang="es-MX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174227843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posición de imagen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/>
              <a:t>Haga clic en el icono para agregar una imagen</a:t>
            </a:r>
            <a:endParaRPr lang="es-MX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Editar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13A4BC-6056-4D3A-BA48-64F4E8596A9E}" type="datetime1">
              <a:rPr lang="es-MX" smtClean="0"/>
              <a:t>25/02/2018</a:t>
            </a:fld>
            <a:endParaRPr lang="es-MX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19876798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604012-BAD5-4882-9A88-2A2B8AA919C8}" type="datetime1">
              <a:rPr lang="es-MX" smtClean="0"/>
              <a:t>25/02/2018</a:t>
            </a:fld>
            <a:endParaRPr lang="es-MX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16730462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B46B49-0921-4AB4-AD3F-352108C4C7FD}" type="datetime1">
              <a:rPr lang="es-MX" smtClean="0"/>
              <a:t>25/02/2018</a:t>
            </a:fld>
            <a:endParaRPr lang="es-MX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3827548697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/>
              <a:t>Haga clic para editar el estilo de subtítulo del patrón</a:t>
            </a:r>
            <a:endParaRPr lang="es-MX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FD9C2F-0E7A-4B06-B20B-9ECFD606B86C}" type="datetime1">
              <a:rPr lang="es-MX" smtClean="0"/>
              <a:t>25/02/2018</a:t>
            </a:fld>
            <a:endParaRPr lang="es-MX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2752554273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32AE86-C266-45C1-93E3-49CBABFDA229}" type="datetime1">
              <a:rPr lang="es-MX" smtClean="0"/>
              <a:t>25/02/2018</a:t>
            </a:fld>
            <a:endParaRPr lang="es-MX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3434734479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/>
              <a:t>Editar el estilo de texto del patrón</a:t>
            </a:r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527590-8E07-461E-84C9-2B7EC0A8F1F5}" type="datetime1">
              <a:rPr lang="es-MX" smtClean="0"/>
              <a:t>25/02/2018</a:t>
            </a:fld>
            <a:endParaRPr lang="es-MX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1460132610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contenido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445A23-AA3A-46B8-9517-125575CDAA9E}" type="datetime1">
              <a:rPr lang="es-MX" smtClean="0"/>
              <a:t>25/02/2018</a:t>
            </a:fld>
            <a:endParaRPr lang="es-MX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254724174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Editar el estilo de texto del patrón</a:t>
            </a:r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5" name="Marcador de texto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Editar el estilo de texto del patrón</a:t>
            </a:r>
          </a:p>
        </p:txBody>
      </p:sp>
      <p:sp>
        <p:nvSpPr>
          <p:cNvPr id="6" name="Marcador de contenido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7" name="Marcador de fech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7FCA96-99A4-4C77-8B91-96B24B27037A}" type="datetime1">
              <a:rPr lang="es-MX" smtClean="0"/>
              <a:t>25/02/2018</a:t>
            </a:fld>
            <a:endParaRPr lang="es-MX"/>
          </a:p>
        </p:txBody>
      </p:sp>
      <p:sp>
        <p:nvSpPr>
          <p:cNvPr id="8" name="Marcador de pie de página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9" name="Marcador de número de diapositiva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1586893723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fech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446C83-95CE-412D-A26B-ED008C025734}" type="datetime1">
              <a:rPr lang="es-MX" smtClean="0"/>
              <a:t>25/02/2018</a:t>
            </a:fld>
            <a:endParaRPr lang="es-MX"/>
          </a:p>
        </p:txBody>
      </p:sp>
      <p:sp>
        <p:nvSpPr>
          <p:cNvPr id="4" name="Marcador de pie de página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5" name="Marcador de número de diapositiva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3706788156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fech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F9460F-B5F4-4064-8971-80A048F5143F}" type="datetime1">
              <a:rPr lang="es-MX" smtClean="0"/>
              <a:t>25/02/2018</a:t>
            </a:fld>
            <a:endParaRPr lang="es-MX"/>
          </a:p>
        </p:txBody>
      </p:sp>
      <p:sp>
        <p:nvSpPr>
          <p:cNvPr id="3" name="Marcador de pie de página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1641284137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Editar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2BDD31-D880-494B-A18E-F5A1D8B1905C}" type="datetime1">
              <a:rPr lang="es-MX" smtClean="0"/>
              <a:t>25/02/2018</a:t>
            </a:fld>
            <a:endParaRPr lang="es-MX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1469265124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posición de imagen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/>
              <a:t>Haga clic en el icono para agregar una imagen</a:t>
            </a:r>
            <a:endParaRPr lang="es-MX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Editar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584DB6-61B3-404C-B6B5-17C172AC3475}" type="datetime1">
              <a:rPr lang="es-MX" smtClean="0"/>
              <a:t>25/02/2018</a:t>
            </a:fld>
            <a:endParaRPr lang="es-MX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217197565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C062F6-0BE0-4365-A6D7-F69E755B28F6}" type="datetime1">
              <a:rPr lang="es-MX" smtClean="0"/>
              <a:t>25/02/2018</a:t>
            </a:fld>
            <a:endParaRPr lang="es-MX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2477794979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702674-DDFE-44C1-914B-E8E1FD98EF46}" type="datetime1">
              <a:rPr lang="es-MX" smtClean="0"/>
              <a:t>25/02/2018</a:t>
            </a:fld>
            <a:endParaRPr lang="es-MX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2292886556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4530"/>
            <a:ext cx="9144000" cy="2387600"/>
          </a:xfrm>
        </p:spPr>
        <p:txBody>
          <a:bodyPr anchor="b">
            <a:normAutofit/>
          </a:bodyPr>
          <a:lstStyle>
            <a:lvl1pPr algn="ctr">
              <a:defRPr sz="60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>
            <a:normAutofit/>
          </a:bodyPr>
          <a:lstStyle>
            <a:lvl1pPr marL="0" indent="0" algn="ctr"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 algn="ctr">
              <a:buNone/>
              <a:defRPr sz="2800"/>
            </a:lvl2pPr>
            <a:lvl3pPr marL="914400" indent="0" algn="ctr">
              <a:buNone/>
              <a:defRPr sz="2400"/>
            </a:lvl3pPr>
            <a:lvl4pPr marL="1371600" indent="0" algn="ctr">
              <a:buNone/>
              <a:defRPr sz="2000"/>
            </a:lvl4pPr>
            <a:lvl5pPr marL="1828800" indent="0" algn="ctr">
              <a:buNone/>
              <a:defRPr sz="2000"/>
            </a:lvl5pPr>
            <a:lvl6pPr marL="2286000" indent="0" algn="ctr">
              <a:buNone/>
              <a:defRPr sz="2000"/>
            </a:lvl6pPr>
            <a:lvl7pPr marL="2743200" indent="0" algn="ctr">
              <a:buNone/>
              <a:defRPr sz="2000"/>
            </a:lvl7pPr>
            <a:lvl8pPr marL="3200400" indent="0" algn="ctr">
              <a:buNone/>
              <a:defRPr sz="2000"/>
            </a:lvl8pPr>
            <a:lvl9pPr marL="3657600" indent="0" algn="ctr">
              <a:buNone/>
              <a:defRPr sz="2000"/>
            </a:lvl9pPr>
          </a:lstStyle>
          <a:p>
            <a:r>
              <a:rPr lang="es-ES"/>
              <a:t>Haga clic para modificar el estilo de subtítulo del patrón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3EDB28-7DCC-407A-B099-892F5E5C77D8}" type="datetime1">
              <a:rPr lang="es-MX" smtClean="0"/>
              <a:t>25/02/2018</a:t>
            </a:fld>
            <a:endParaRPr lang="es-MX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3278241839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/>
              <a:t>Editar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860FAD-0D1F-458F-BE18-485509078071}" type="datetime1">
              <a:rPr lang="es-MX" smtClean="0"/>
              <a:t>25/02/2018</a:t>
            </a:fld>
            <a:endParaRPr lang="es-MX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2289010150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12423"/>
            <a:ext cx="10515600" cy="2851208"/>
          </a:xfrm>
        </p:spPr>
        <p:txBody>
          <a:bodyPr anchor="b">
            <a:normAutofit/>
          </a:bodyPr>
          <a:lstStyle>
            <a:lvl1pPr>
              <a:defRPr sz="6000" b="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52633"/>
            <a:ext cx="10515600" cy="1500187"/>
          </a:xfrm>
        </p:spPr>
        <p:txBody>
          <a:bodyPr anchor="t">
            <a:normAutofit/>
          </a:bodyPr>
          <a:lstStyle>
            <a:lvl1pPr marL="0" indent="0"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/>
              <a:t>Editar los estilos de texto del patrón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E59930-C0F2-4665-8E15-A801EC43F127}" type="datetime1">
              <a:rPr lang="es-MX" smtClean="0"/>
              <a:t>25/02/2018</a:t>
            </a:fld>
            <a:endParaRPr lang="es-MX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2663771283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45127" y="1828800"/>
            <a:ext cx="5181600" cy="4351337"/>
          </a:xfrm>
        </p:spPr>
        <p:txBody>
          <a:bodyPr/>
          <a:lstStyle/>
          <a:p>
            <a:pPr lvl="0"/>
            <a:r>
              <a:rPr lang="es-ES"/>
              <a:t>Editar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8800"/>
            <a:ext cx="5181600" cy="4351337"/>
          </a:xfrm>
        </p:spPr>
        <p:txBody>
          <a:bodyPr/>
          <a:lstStyle/>
          <a:p>
            <a:pPr lvl="0"/>
            <a:r>
              <a:rPr lang="es-ES"/>
              <a:t>Editar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5709FB-4A11-46A4-9653-D9C32D211D17}" type="datetime1">
              <a:rPr lang="es-MX" smtClean="0"/>
              <a:t>25/02/2018</a:t>
            </a:fld>
            <a:endParaRPr lang="es-MX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1149272203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45127" y="1681850"/>
            <a:ext cx="5156200" cy="825699"/>
          </a:xfrm>
        </p:spPr>
        <p:txBody>
          <a:bodyPr anchor="b">
            <a:normAutofit/>
          </a:bodyPr>
          <a:lstStyle>
            <a:lvl1pPr marL="0" indent="0">
              <a:spcBef>
                <a:spcPts val="0"/>
              </a:spcBef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Editar los estilos de texto del patrón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45127" y="2507550"/>
            <a:ext cx="5156200" cy="3680525"/>
          </a:xfrm>
        </p:spPr>
        <p:txBody>
          <a:bodyPr/>
          <a:lstStyle/>
          <a:p>
            <a:pPr lvl="0"/>
            <a:r>
              <a:rPr lang="es-ES"/>
              <a:t>Editar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851"/>
            <a:ext cx="5181601" cy="825698"/>
          </a:xfrm>
        </p:spPr>
        <p:txBody>
          <a:bodyPr anchor="b"/>
          <a:lstStyle>
            <a:lvl1pPr marL="0" indent="0">
              <a:spcBef>
                <a:spcPts val="0"/>
              </a:spcBef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Editar los estilos de texto del patrón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7550"/>
            <a:ext cx="5181601" cy="3680525"/>
          </a:xfrm>
        </p:spPr>
        <p:txBody>
          <a:bodyPr/>
          <a:lstStyle/>
          <a:p>
            <a:pPr lvl="0"/>
            <a:r>
              <a:rPr lang="es-ES"/>
              <a:t>Editar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5B07FE-D499-4398-8ED9-202C1C40D133}" type="datetime1">
              <a:rPr lang="es-MX" smtClean="0"/>
              <a:t>25/02/2018</a:t>
            </a:fld>
            <a:endParaRPr lang="es-MX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55520949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EB1250-D2AF-45FD-B589-F57E55DB0EBF}" type="datetime1">
              <a:rPr lang="es-MX" smtClean="0"/>
              <a:t>25/02/2018</a:t>
            </a:fld>
            <a:endParaRPr lang="es-MX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55064790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1AF681-D092-4716-9B09-0F130257AE19}" type="datetime1">
              <a:rPr lang="es-MX" smtClean="0"/>
              <a:t>25/02/2018</a:t>
            </a:fld>
            <a:endParaRPr lang="es-MX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2342276993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41248" y="457200"/>
            <a:ext cx="3931920" cy="1600197"/>
          </a:xfrm>
        </p:spPr>
        <p:txBody>
          <a:bodyPr anchor="b">
            <a:normAutofit/>
          </a:bodyPr>
          <a:lstStyle>
            <a:lvl1pPr>
              <a:defRPr sz="3200" b="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1600" y="990600"/>
            <a:ext cx="6172200" cy="48768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/>
              <a:t>Editar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41248" y="2057399"/>
            <a:ext cx="3931920" cy="3810001"/>
          </a:xfrm>
        </p:spPr>
        <p:txBody>
          <a:bodyPr>
            <a:normAutofit/>
          </a:bodyPr>
          <a:lstStyle>
            <a:lvl1pPr marL="0" indent="0">
              <a:lnSpc>
                <a:spcPct val="90000"/>
              </a:lnSpc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Editar los estilos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5D693E-8D16-4181-A357-40D4B2433B48}" type="datetime1">
              <a:rPr lang="es-MX" smtClean="0"/>
              <a:t>25/02/2018</a:t>
            </a:fld>
            <a:endParaRPr lang="es-MX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3431483658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41248" y="457200"/>
            <a:ext cx="3931920" cy="1600200"/>
          </a:xfrm>
        </p:spPr>
        <p:txBody>
          <a:bodyPr anchor="b">
            <a:normAutofit/>
          </a:bodyPr>
          <a:lstStyle>
            <a:lvl1pPr>
              <a:defRPr sz="3200" b="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1600" y="990600"/>
            <a:ext cx="6172200" cy="4876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/>
              <a:t>Haga clic en el icono para agregar una imagen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41248" y="2057400"/>
            <a:ext cx="3931920" cy="3810000"/>
          </a:xfrm>
        </p:spPr>
        <p:txBody>
          <a:bodyPr>
            <a:normAutofit/>
          </a:bodyPr>
          <a:lstStyle>
            <a:lvl1pPr marL="0" indent="0">
              <a:lnSpc>
                <a:spcPct val="90000"/>
              </a:lnSpc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Editar los estilos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BBDB81-4F14-409F-A0F4-833FF592C6FF}" type="datetime1">
              <a:rPr lang="es-MX" smtClean="0"/>
              <a:t>25/02/2018</a:t>
            </a:fld>
            <a:endParaRPr lang="es-MX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2878371649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/>
              <a:t>Editar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DE21EB-5789-4D9A-A090-22653C018044}" type="datetime1">
              <a:rPr lang="es-MX" smtClean="0"/>
              <a:t>25/02/2018</a:t>
            </a:fld>
            <a:endParaRPr lang="es-MX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2231417582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0362"/>
            <a:ext cx="2628900" cy="5811838"/>
          </a:xfrm>
        </p:spPr>
        <p:txBody>
          <a:bodyPr vert="eaVert"/>
          <a:lstStyle/>
          <a:p>
            <a:r>
              <a:rPr lang="es-ES"/>
              <a:t>Haga clic para modificar el estilo de título del patrón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0362"/>
            <a:ext cx="7734300" cy="5811837"/>
          </a:xfrm>
        </p:spPr>
        <p:txBody>
          <a:bodyPr vert="eaVert"/>
          <a:lstStyle/>
          <a:p>
            <a:pPr lvl="0"/>
            <a:r>
              <a:rPr lang="es-ES"/>
              <a:t>Editar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1429D5-F71A-4CD0-94FA-B81CDE95B0FB}" type="datetime1">
              <a:rPr lang="es-MX" smtClean="0"/>
              <a:t>25/02/2018</a:t>
            </a:fld>
            <a:endParaRPr lang="es-MX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93973788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4.xml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slideLayout" Target="../slideLayouts/slideLayout33.xml"/><Relationship Id="rId5" Type="http://schemas.openxmlformats.org/officeDocument/2006/relationships/slideLayout" Target="../slideLayouts/slideLayout27.xml"/><Relationship Id="rId10" Type="http://schemas.openxmlformats.org/officeDocument/2006/relationships/slideLayout" Target="../slideLayouts/slideLayout32.xml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título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3ECCC33-4BF9-473D-8649-8233E621AAA3}" type="datetime1">
              <a:rPr lang="es-MX" smtClean="0"/>
              <a:t>25/02/2018</a:t>
            </a:fld>
            <a:endParaRPr lang="es-MX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MX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331279614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hf sldNum="0"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MX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título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38E9963-0DD0-4879-AB38-F9C4FCA70B3F}" type="datetime1">
              <a:rPr lang="es-MX" smtClean="0"/>
              <a:t>25/02/2018</a:t>
            </a:fld>
            <a:endParaRPr lang="es-MX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MX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303558985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hf sldNum="0"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MX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45127" y="365760"/>
            <a:ext cx="10515600" cy="132556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45127" y="1828800"/>
            <a:ext cx="10515600" cy="435133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/>
              <a:t>Editar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fld id="{98FF9094-F3B0-4FF7-82D4-856F8C60DFC8}" type="datetime1">
              <a:rPr lang="es-MX" smtClean="0"/>
              <a:t>25/02/2018</a:t>
            </a:fld>
            <a:endParaRPr lang="es-MX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1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endParaRPr lang="es-MX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7527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343564316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</p:sldLayoutIdLst>
  <p:hf sldNum="0"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Wingdings 2" pitchFamily="18" charset="2"/>
        <a:buChar char="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Wingdings 2" pitchFamily="18" charset="2"/>
        <a:buChar char="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Wingdings 2" pitchFamily="18" charset="2"/>
        <a:buChar char="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Wingdings 2" pitchFamily="18" charset="2"/>
        <a:buChar char="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Wingdings 2" pitchFamily="18" charset="2"/>
        <a:buChar char="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Wingdings 2" pitchFamily="18" charset="2"/>
        <a:buChar char="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Wingdings 2" pitchFamily="18" charset="2"/>
        <a:buChar char="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Wingdings 2" pitchFamily="18" charset="2"/>
        <a:buChar char="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Wingdings 2" pitchFamily="18" charset="2"/>
        <a:buChar char="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audio" Target="../media/audio1.wav"/><Relationship Id="rId3" Type="http://schemas.openxmlformats.org/officeDocument/2006/relationships/image" Target="../media/image1.jpg"/><Relationship Id="rId7" Type="http://schemas.microsoft.com/office/2007/relationships/hdphoto" Target="../media/hdphoto2.wdp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9.xml"/><Relationship Id="rId6" Type="http://schemas.openxmlformats.org/officeDocument/2006/relationships/image" Target="../media/image3.png"/><Relationship Id="rId5" Type="http://schemas.microsoft.com/office/2007/relationships/hdphoto" Target="../media/hdphoto1.wdp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1.wav"/><Relationship Id="rId1" Type="http://schemas.microsoft.com/office/2007/relationships/media" Target="../media/media1.wav"/><Relationship Id="rId6" Type="http://schemas.openxmlformats.org/officeDocument/2006/relationships/image" Target="../media/image6.png"/><Relationship Id="rId5" Type="http://schemas.openxmlformats.org/officeDocument/2006/relationships/image" Target="../media/image5.png"/><Relationship Id="rId4" Type="http://schemas.openxmlformats.org/officeDocument/2006/relationships/image" Target="../media/image4.jp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7" Type="http://schemas.openxmlformats.org/officeDocument/2006/relationships/image" Target="../media/image6.png"/><Relationship Id="rId2" Type="http://schemas.openxmlformats.org/officeDocument/2006/relationships/audio" Target="../media/media1.wav"/><Relationship Id="rId1" Type="http://schemas.microsoft.com/office/2007/relationships/media" Target="../media/media1.wav"/><Relationship Id="rId6" Type="http://schemas.openxmlformats.org/officeDocument/2006/relationships/image" Target="../media/image8.png"/><Relationship Id="rId5" Type="http://schemas.openxmlformats.org/officeDocument/2006/relationships/image" Target="../media/image5.png"/><Relationship Id="rId4" Type="http://schemas.openxmlformats.org/officeDocument/2006/relationships/image" Target="../media/image7.jp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2.xml"/><Relationship Id="rId5" Type="http://schemas.openxmlformats.org/officeDocument/2006/relationships/audio" Target="../media/audio2.wav"/><Relationship Id="rId4" Type="http://schemas.openxmlformats.org/officeDocument/2006/relationships/image" Target="../media/image9.jp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1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3.jp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5.jp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7.jp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audio" Target="../media/audio3.wav"/><Relationship Id="rId1" Type="http://schemas.openxmlformats.org/officeDocument/2006/relationships/slideLayout" Target="../slideLayouts/slideLayout2.xml"/><Relationship Id="rId5" Type="http://schemas.openxmlformats.org/officeDocument/2006/relationships/audio" Target="../media/audio3.wav"/><Relationship Id="rId4" Type="http://schemas.openxmlformats.org/officeDocument/2006/relationships/image" Target="../media/image30.jp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jp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jp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jp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jp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jp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jp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jp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jp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jp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jp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5.jpg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jp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jp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jp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jp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0.jp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1.jp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audio" Target="../media/audio5.wav"/><Relationship Id="rId1" Type="http://schemas.openxmlformats.org/officeDocument/2006/relationships/slideLayout" Target="../slideLayouts/slideLayout2.xml"/><Relationship Id="rId5" Type="http://schemas.openxmlformats.org/officeDocument/2006/relationships/audio" Target="../media/audio5.wav"/><Relationship Id="rId4" Type="http://schemas.openxmlformats.org/officeDocument/2006/relationships/image" Target="../media/image52.jpg"/></Relationships>
</file>

<file path=ppt/slides/_rels/slide4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3.jp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/Relationships>
</file>

<file path=ppt/slides/_rels/slide4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4.jp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/Relationships>
</file>

<file path=ppt/slides/_rels/slide5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5.jp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/Relationships>
</file>

<file path=ppt/slides/_rels/slide5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6.jp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/Relationships>
</file>

<file path=ppt/slides/_rels/slide5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7.jp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/Relationships>
</file>

<file path=ppt/slides/_rels/slide5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8.jp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/Relationships>
</file>

<file path=ppt/slides/_rels/slide5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9.jp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/Relationships>
</file>

<file path=ppt/slides/_rels/slide5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0.jp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/Relationships>
</file>

<file path=ppt/slides/_rels/slide5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1.jp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/Relationships>
</file>

<file path=ppt/slides/_rels/slide5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2.jp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/Relationships>
</file>

<file path=ppt/slides/_rels/slide5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3.jp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/Relationships>
</file>

<file path=ppt/slides/_rels/slide5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4.jp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/Relationships>
</file>

<file path=ppt/slides/_rels/slide6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5.jp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/Relationships>
</file>

<file path=ppt/slides/_rels/slide6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6.jp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/Relationships>
</file>

<file path=ppt/slides/_rels/slide6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7.jp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/Relationships>
</file>

<file path=ppt/slides/_rels/slide6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8.jp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/Relationships>
</file>

<file path=ppt/slides/_rels/slide6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/Relationships>
</file>

<file path=ppt/slides/_rels/slide6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9.jp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/Relationships>
</file>

<file path=ppt/slides/_rels/slide6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0.jp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/Relationships>
</file>

<file path=ppt/slides/_rels/slide6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1.jp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2.jpg"/></Relationships>
</file>

<file path=ppt/slides/_rels/slide6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3.jp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/Relationships>
</file>

<file path=ppt/slides/_rels/slide6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4.jp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/Relationships>
</file>

<file path=ppt/slides/_rels/slide7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/Relationships>
</file>

<file path=ppt/slides/_rels/slide7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3" Type="http://schemas.openxmlformats.org/officeDocument/2006/relationships/slideLayout" Target="../slideLayouts/slideLayout2.xml"/><Relationship Id="rId7" Type="http://schemas.openxmlformats.org/officeDocument/2006/relationships/image" Target="../media/image8.png"/><Relationship Id="rId2" Type="http://schemas.openxmlformats.org/officeDocument/2006/relationships/audio" Target="../media/media2.wav"/><Relationship Id="rId1" Type="http://schemas.microsoft.com/office/2007/relationships/media" Target="../media/media2.wav"/><Relationship Id="rId6" Type="http://schemas.openxmlformats.org/officeDocument/2006/relationships/image" Target="../media/image75.png"/><Relationship Id="rId11" Type="http://schemas.openxmlformats.org/officeDocument/2006/relationships/audio" Target="../media/audio6.wav"/><Relationship Id="rId5" Type="http://schemas.openxmlformats.org/officeDocument/2006/relationships/image" Target="../media/image47.jpg"/><Relationship Id="rId10" Type="http://schemas.openxmlformats.org/officeDocument/2006/relationships/image" Target="../media/image76.jpg"/><Relationship Id="rId4" Type="http://schemas.openxmlformats.org/officeDocument/2006/relationships/audio" Target="../media/audio6.wav"/><Relationship Id="rId9" Type="http://schemas.openxmlformats.org/officeDocument/2006/relationships/image" Target="../media/image5.png"/></Relationships>
</file>

<file path=ppt/slides/_rels/slide72.xml.rels><?xml version="1.0" encoding="UTF-8" standalone="yes"?>
<Relationships xmlns="http://schemas.openxmlformats.org/package/2006/relationships"><Relationship Id="rId8" Type="http://schemas.openxmlformats.org/officeDocument/2006/relationships/image" Target="../media/image80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77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82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79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78.png"/><Relationship Id="rId10" Type="http://schemas.openxmlformats.org/officeDocument/2006/relationships/image" Target="../media/image81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83.png"/></Relationships>
</file>

<file path=ppt/slides/_rels/slide7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 t="-9000" b="-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CuadroTexto 11">
            <a:extLst>
              <a:ext uri="{FF2B5EF4-FFF2-40B4-BE49-F238E27FC236}">
                <a16:creationId xmlns:a16="http://schemas.microsoft.com/office/drawing/2014/main" id="{4F12C2FA-CA7F-4A42-8C16-3AB2281E7410}"/>
              </a:ext>
            </a:extLst>
          </p:cNvPr>
          <p:cNvSpPr txBox="1"/>
          <p:nvPr/>
        </p:nvSpPr>
        <p:spPr>
          <a:xfrm>
            <a:off x="0" y="-139148"/>
            <a:ext cx="12225130" cy="2937500"/>
          </a:xfrm>
          <a:prstGeom prst="rect">
            <a:avLst/>
          </a:prstGeom>
          <a:noFill/>
          <a:effectLst/>
        </p:spPr>
        <p:txBody>
          <a:bodyPr wrap="square" rtlCol="0"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marL="0" marR="0" lvl="0" indent="0" algn="ctr" defTabSz="914400" rtl="0" eaLnBrk="1" fontAlgn="auto" latinLnBrk="0" hangingPunct="1">
              <a:lnSpc>
                <a:spcPts val="24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2800" b="0" i="0" u="none" strike="noStrike" kern="1200" cap="none" spc="0" normalizeH="0" baseline="0" noProof="0" dirty="0">
              <a:ln/>
              <a:solidFill>
                <a:prstClr val="black"/>
              </a:solidFill>
              <a:effectLst/>
              <a:uLnTx/>
              <a:uFillTx/>
              <a:latin typeface="CommercialScript BT" panose="03030803040807090C04" pitchFamily="66" charset="2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ts val="24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2800" b="0" i="0" u="none" strike="noStrike" kern="1200" cap="none" spc="0" normalizeH="0" baseline="0" noProof="0" dirty="0">
              <a:ln/>
              <a:solidFill>
                <a:prstClr val="black"/>
              </a:solidFill>
              <a:effectLst/>
              <a:uLnTx/>
              <a:uFillTx/>
              <a:latin typeface="CommercialScript BT" panose="03030803040807090C04" pitchFamily="66" charset="2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ts val="24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2800" b="0" i="0" u="none" strike="noStrike" kern="1200" cap="none" spc="0" normalizeH="0" baseline="0" noProof="0" dirty="0">
                <a:ln w="1270">
                  <a:solidFill>
                    <a:srgbClr val="FFFF00"/>
                  </a:solidFill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Hoy conoceremos la historia del decimo quinto Campeón Mundial de F1…</a:t>
            </a:r>
          </a:p>
          <a:p>
            <a:pPr marL="0" marR="0" lvl="0" indent="0" algn="ctr" defTabSz="914400" rtl="0" eaLnBrk="1" fontAlgn="auto" latinLnBrk="0" hangingPunct="1">
              <a:lnSpc>
                <a:spcPts val="24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2800" b="0" i="0" u="none" strike="noStrike" kern="1200" cap="none" spc="0" normalizeH="0" baseline="0" noProof="0" dirty="0">
                <a:ln w="1270">
                  <a:solidFill>
                    <a:srgbClr val="FFFF00"/>
                  </a:solidFill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un conocido corredor de Autos en el mundo por ser un Playboy </a:t>
            </a:r>
          </a:p>
          <a:p>
            <a:pPr marL="0" marR="0" lvl="0" indent="0" algn="ctr" defTabSz="914400" rtl="0" eaLnBrk="1" fontAlgn="auto" latinLnBrk="0" hangingPunct="1">
              <a:lnSpc>
                <a:spcPts val="24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2800" b="0" i="0" u="none" strike="noStrike" kern="1200" cap="none" spc="0" normalizeH="0" baseline="0" noProof="0" dirty="0">
                <a:ln w="1270">
                  <a:solidFill>
                    <a:srgbClr val="FFFF00"/>
                  </a:solidFill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y vivir una vida irreverente de glamour, rodeado siempre de bellas chicas…</a:t>
            </a:r>
          </a:p>
          <a:p>
            <a:pPr marL="0" marR="0" lvl="0" indent="0" algn="ctr" defTabSz="914400" rtl="0" eaLnBrk="1" fontAlgn="auto" latinLnBrk="0" hangingPunct="1">
              <a:lnSpc>
                <a:spcPts val="24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2800" b="0" i="0" u="none" strike="noStrike" kern="1200" cap="none" spc="0" normalizeH="0" baseline="0" noProof="0" dirty="0">
              <a:ln/>
              <a:solidFill>
                <a:prstClr val="black"/>
              </a:solidFill>
              <a:effectLst/>
              <a:uLnTx/>
              <a:uFillTx/>
              <a:latin typeface="CommercialScript BT" panose="03030803040807090C04" pitchFamily="66" charset="2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ts val="24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2800" b="0" i="0" u="none" strike="noStrike" kern="1200" cap="none" spc="0" normalizeH="0" baseline="0" noProof="0" dirty="0">
              <a:ln/>
              <a:solidFill>
                <a:prstClr val="black"/>
              </a:solidFill>
              <a:effectLst/>
              <a:uLnTx/>
              <a:uFillTx/>
              <a:latin typeface="CommercialScript BT" panose="03030803040807090C04" pitchFamily="66" charset="2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ts val="24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2800" b="0" i="0" u="none" strike="noStrike" kern="1200" cap="none" spc="0" normalizeH="0" baseline="0" noProof="0" dirty="0">
              <a:ln/>
              <a:solidFill>
                <a:prstClr val="black"/>
              </a:solidFill>
              <a:effectLst/>
              <a:uLnTx/>
              <a:uFillTx/>
              <a:latin typeface="CommercialScript BT" panose="03030803040807090C04" pitchFamily="66" charset="2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ts val="24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sz="2800" b="0" i="0" u="none" strike="noStrike" kern="1200" cap="none" spc="0" normalizeH="0" baseline="0" noProof="0" dirty="0">
              <a:ln/>
              <a:solidFill>
                <a:prstClr val="black"/>
              </a:solidFill>
              <a:effectLst/>
              <a:uLnTx/>
              <a:uFillTx/>
              <a:latin typeface="CommercialScript BT" panose="03030803040807090C04" pitchFamily="66" charset="2"/>
              <a:ea typeface="+mn-ea"/>
              <a:cs typeface="+mn-cs"/>
            </a:endParaRPr>
          </a:p>
        </p:txBody>
      </p:sp>
      <p:pic>
        <p:nvPicPr>
          <p:cNvPr id="4" name="Imagen 3" descr="Imagen que contiene persona, pared, interior, hombre&#10;&#10;Descripción generada con confianza muy alta">
            <a:extLst>
              <a:ext uri="{FF2B5EF4-FFF2-40B4-BE49-F238E27FC236}">
                <a16:creationId xmlns:a16="http://schemas.microsoft.com/office/drawing/2014/main" id="{722B99A3-9B13-43C1-8A44-DA68D92BD0C2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6846" b="97800" l="4228" r="89919">
                        <a14:foregroundMark x1="64065" y1="7335" x2="64065" y2="7335"/>
                        <a14:foregroundMark x1="45041" y1="72127" x2="45041" y2="72127"/>
                        <a14:foregroundMark x1="41626" y1="77995" x2="41626" y2="77995"/>
                        <a14:foregroundMark x1="38699" y1="66504" x2="38699" y2="66504"/>
                        <a14:foregroundMark x1="31220" y1="60391" x2="31220" y2="60391"/>
                        <a14:foregroundMark x1="35610" y1="59413" x2="35610" y2="59413"/>
                        <a14:foregroundMark x1="26992" y1="60147" x2="26992" y2="60147"/>
                        <a14:foregroundMark x1="24553" y1="63814" x2="24553" y2="63814"/>
                        <a14:foregroundMark x1="26341" y1="58435" x2="26341" y2="58435"/>
                        <a14:foregroundMark x1="24228" y1="60147" x2="24228" y2="60147"/>
                        <a14:foregroundMark x1="25366" y1="58191" x2="25366" y2="58191"/>
                        <a14:foregroundMark x1="23089" y1="60880" x2="23089" y2="60880"/>
                        <a14:foregroundMark x1="21626" y1="64303" x2="21626" y2="64303"/>
                        <a14:foregroundMark x1="21626" y1="62836" x2="21626" y2="62836"/>
                        <a14:foregroundMark x1="19675" y1="67971" x2="19675" y2="67971"/>
                        <a14:foregroundMark x1="20325" y1="66748" x2="20325" y2="66748"/>
                        <a14:foregroundMark x1="24878" y1="79462" x2="24878" y2="79462"/>
                        <a14:foregroundMark x1="20325" y1="75795" x2="20325" y2="75795"/>
                        <a14:foregroundMark x1="17398" y1="76039" x2="17398" y2="76039"/>
                        <a14:foregroundMark x1="16098" y1="73105" x2="16098" y2="73105"/>
                        <a14:foregroundMark x1="13333" y1="78240" x2="13333" y2="78240"/>
                        <a14:foregroundMark x1="11545" y1="86553" x2="11545" y2="86553"/>
                        <a14:foregroundMark x1="7805" y1="89487" x2="7805" y2="89487"/>
                        <a14:foregroundMark x1="9268" y1="87775" x2="9268" y2="87775"/>
                        <a14:foregroundMark x1="6016" y1="93643" x2="6016" y2="93643"/>
                        <a14:foregroundMark x1="4228" y1="98044" x2="4228" y2="98044"/>
                        <a14:foregroundMark x1="71220" y1="82641" x2="71220" y2="82641"/>
                        <a14:foregroundMark x1="67642" y1="6846" x2="67642" y2="6846"/>
                        <a14:foregroundMark x1="69593" y1="6846" x2="69593" y2="6846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88258" y="2544815"/>
            <a:ext cx="6500787" cy="4323288"/>
          </a:xfrm>
          <a:prstGeom prst="rect">
            <a:avLst/>
          </a:prstGeom>
        </p:spPr>
      </p:pic>
      <p:sp>
        <p:nvSpPr>
          <p:cNvPr id="5" name="CuadroTexto 4">
            <a:extLst>
              <a:ext uri="{FF2B5EF4-FFF2-40B4-BE49-F238E27FC236}">
                <a16:creationId xmlns:a16="http://schemas.microsoft.com/office/drawing/2014/main" id="{7C552512-E893-461B-B0B6-9CCBB16B98B8}"/>
              </a:ext>
            </a:extLst>
          </p:cNvPr>
          <p:cNvSpPr txBox="1"/>
          <p:nvPr/>
        </p:nvSpPr>
        <p:spPr>
          <a:xfrm>
            <a:off x="2247267" y="3547133"/>
            <a:ext cx="5102943" cy="21441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algn="ctr">
              <a:lnSpc>
                <a:spcPts val="2400"/>
              </a:lnSpc>
              <a:defRPr sz="28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</a:defRPr>
            </a:lvl1pPr>
          </a:lstStyle>
          <a:p>
            <a:pPr marL="0" marR="0" lvl="0" indent="0" algn="ctr" defTabSz="914400" rtl="0" eaLnBrk="1" fontAlgn="auto" latinLnBrk="0" hangingPunct="1">
              <a:lnSpc>
                <a:spcPts val="4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600" b="1" i="0" u="none" strike="noStrike" kern="1200" cap="none" spc="0" normalizeH="0" baseline="0" noProof="0" dirty="0">
                <a:ln>
                  <a:solidFill>
                    <a:srgbClr val="7A5D00"/>
                  </a:solidFill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lgerian" panose="04020705040A02060702" pitchFamily="82" charset="0"/>
                <a:ea typeface="+mn-ea"/>
                <a:cs typeface="+mn-cs"/>
              </a:rPr>
              <a:t>15º </a:t>
            </a:r>
          </a:p>
          <a:p>
            <a:pPr marL="0" marR="0" lvl="0" indent="0" algn="ctr" defTabSz="914400" rtl="0" eaLnBrk="1" fontAlgn="auto" latinLnBrk="0" hangingPunct="1">
              <a:lnSpc>
                <a:spcPts val="4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600" b="1" i="0" u="none" strike="noStrike" kern="1200" cap="none" spc="0" normalizeH="0" baseline="0" noProof="0" dirty="0">
                <a:ln>
                  <a:solidFill>
                    <a:srgbClr val="7A5D00"/>
                  </a:solidFill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lgerian" panose="04020705040A02060702" pitchFamily="82" charset="0"/>
                <a:ea typeface="+mn-ea"/>
                <a:cs typeface="+mn-cs"/>
              </a:rPr>
              <a:t>Campeón  Mundial</a:t>
            </a:r>
          </a:p>
          <a:p>
            <a:pPr marL="0" marR="0" lvl="0" indent="0" algn="ctr" defTabSz="914400" rtl="0" eaLnBrk="1" fontAlgn="auto" latinLnBrk="0" hangingPunct="1">
              <a:lnSpc>
                <a:spcPts val="4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600" b="1" i="0" u="none" strike="noStrike" kern="1200" cap="none" spc="0" normalizeH="0" baseline="0" noProof="0" dirty="0">
                <a:ln>
                  <a:solidFill>
                    <a:srgbClr val="7A5D00"/>
                  </a:solidFill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lgerian" panose="04020705040A02060702" pitchFamily="82" charset="0"/>
                <a:ea typeface="+mn-ea"/>
                <a:cs typeface="+mn-cs"/>
              </a:rPr>
              <a:t>De Formula Uno</a:t>
            </a:r>
          </a:p>
          <a:p>
            <a:pPr marL="0" marR="0" lvl="0" indent="0" algn="ctr" defTabSz="914400" rtl="0" eaLnBrk="1" fontAlgn="auto" latinLnBrk="0" hangingPunct="1">
              <a:lnSpc>
                <a:spcPts val="4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600" b="1" i="0" u="none" strike="noStrike" kern="1200" cap="none" spc="0" normalizeH="0" baseline="0" noProof="0" dirty="0">
                <a:ln>
                  <a:solidFill>
                    <a:srgbClr val="7A5D00"/>
                  </a:solidFill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lgerian" panose="04020705040A02060702" pitchFamily="82" charset="0"/>
                <a:ea typeface="+mn-ea"/>
                <a:cs typeface="+mn-cs"/>
              </a:rPr>
              <a:t>1976</a:t>
            </a:r>
            <a:endParaRPr kumimoji="0" lang="es-MX" sz="3600" b="1" i="0" u="none" strike="noStrike" kern="1200" cap="none" spc="0" normalizeH="0" baseline="0" noProof="0" dirty="0">
              <a:ln>
                <a:solidFill>
                  <a:srgbClr val="7A5D00"/>
                </a:solidFill>
              </a:ln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Algerian" panose="04020705040A02060702" pitchFamily="82" charset="0"/>
              <a:ea typeface="+mn-ea"/>
              <a:cs typeface="+mn-cs"/>
            </a:endParaRPr>
          </a:p>
        </p:txBody>
      </p:sp>
      <p:sp>
        <p:nvSpPr>
          <p:cNvPr id="6" name="CuadroTexto 5">
            <a:extLst>
              <a:ext uri="{FF2B5EF4-FFF2-40B4-BE49-F238E27FC236}">
                <a16:creationId xmlns:a16="http://schemas.microsoft.com/office/drawing/2014/main" id="{811BB908-EC9E-4219-976C-8E4E287CBA25}"/>
              </a:ext>
            </a:extLst>
          </p:cNvPr>
          <p:cNvSpPr txBox="1"/>
          <p:nvPr/>
        </p:nvSpPr>
        <p:spPr>
          <a:xfrm>
            <a:off x="12192000" y="0"/>
            <a:ext cx="208547" cy="3529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7" name="Rectángulo 6">
            <a:extLst>
              <a:ext uri="{FF2B5EF4-FFF2-40B4-BE49-F238E27FC236}">
                <a16:creationId xmlns:a16="http://schemas.microsoft.com/office/drawing/2014/main" id="{566B47ED-5452-4123-9477-9221CBCC8E19}"/>
              </a:ext>
            </a:extLst>
          </p:cNvPr>
          <p:cNvSpPr/>
          <p:nvPr/>
        </p:nvSpPr>
        <p:spPr>
          <a:xfrm>
            <a:off x="979390" y="2529195"/>
            <a:ext cx="7227610" cy="2048904"/>
          </a:xfrm>
          <a:prstGeom prst="rect">
            <a:avLst/>
          </a:prstGeom>
          <a:noFill/>
        </p:spPr>
        <p:txBody>
          <a:bodyPr wrap="square" lIns="121920" tIns="60960" rIns="121920" bIns="60960" numCol="1">
            <a:prstTxWarp prst="textDeflateBottom">
              <a:avLst/>
            </a:prstTxWarp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marL="0" marR="0" lvl="0" indent="0" algn="ctr" defTabSz="12191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6000" b="1" i="0" u="none" strike="noStrike" kern="0" cap="none" spc="0" normalizeH="0" baseline="0" noProof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effectLst/>
                <a:uLnTx/>
                <a:uFillTx/>
                <a:latin typeface="Algerian" panose="04020705040A02060702" pitchFamily="82" charset="0"/>
                <a:ea typeface="+mn-ea"/>
                <a:cs typeface="Arial"/>
              </a:rPr>
              <a:t> james </a:t>
            </a:r>
            <a:r>
              <a:rPr kumimoji="0" lang="es-ES" sz="6000" b="1" i="0" u="none" strike="noStrike" kern="0" cap="none" spc="0" normalizeH="0" baseline="0" noProof="0" dirty="0" err="1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effectLst/>
                <a:uLnTx/>
                <a:uFillTx/>
                <a:latin typeface="Algerian" panose="04020705040A02060702" pitchFamily="82" charset="0"/>
                <a:ea typeface="+mn-ea"/>
                <a:cs typeface="Arial"/>
              </a:rPr>
              <a:t>hunt</a:t>
            </a:r>
            <a:endParaRPr kumimoji="0" lang="es-MX" sz="6000" b="1" i="0" u="none" strike="noStrike" kern="0" cap="none" spc="0" normalizeH="0" baseline="0" noProof="0" dirty="0">
              <a:ln>
                <a:solidFill>
                  <a:srgbClr val="996633"/>
                </a:solidFill>
              </a:ln>
              <a:solidFill>
                <a:srgbClr val="FFC000"/>
              </a:solidFill>
              <a:effectLst/>
              <a:uLnTx/>
              <a:uFillTx/>
              <a:latin typeface="Algerian" panose="04020705040A02060702" pitchFamily="82" charset="0"/>
              <a:ea typeface="+mn-ea"/>
              <a:cs typeface="Arial"/>
            </a:endParaRPr>
          </a:p>
        </p:txBody>
      </p:sp>
      <p:sp>
        <p:nvSpPr>
          <p:cNvPr id="9" name="12 CuadroTexto">
            <a:extLst>
              <a:ext uri="{FF2B5EF4-FFF2-40B4-BE49-F238E27FC236}">
                <a16:creationId xmlns:a16="http://schemas.microsoft.com/office/drawing/2014/main" id="{D1BA5C5E-EAE1-45BC-8A6C-9E1A0BCE82FB}"/>
              </a:ext>
            </a:extLst>
          </p:cNvPr>
          <p:cNvSpPr txBox="1"/>
          <p:nvPr/>
        </p:nvSpPr>
        <p:spPr>
          <a:xfrm>
            <a:off x="4943960" y="69318"/>
            <a:ext cx="2138766" cy="480801"/>
          </a:xfrm>
          <a:prstGeom prst="rect">
            <a:avLst/>
          </a:prstGeom>
          <a:noFill/>
        </p:spPr>
        <p:txBody>
          <a:bodyPr wrap="square">
            <a:prstTxWarp prst="textDeflateBottom">
              <a:avLst/>
            </a:prstTxWarp>
            <a:spAutoFit/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pPr marL="0" marR="0" lvl="0" indent="0" algn="ctr" defTabSz="914378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1400" b="1" i="0" u="none" strike="noStrike" kern="0" cap="none" spc="0" normalizeH="0" baseline="0" noProof="0" dirty="0">
                <a:ln/>
                <a:solidFill>
                  <a:srgbClr val="FFC000"/>
                </a:solidFill>
                <a:effectLst/>
                <a:uLnTx/>
                <a:uFillTx/>
                <a:latin typeface="Arial Narrow" panose="020B0606020202030204" pitchFamily="34" charset="0"/>
                <a:ea typeface="+mn-ea"/>
                <a:cs typeface="Arial"/>
              </a:rPr>
              <a:t>eaglenest8@hotmail.com</a:t>
            </a:r>
          </a:p>
        </p:txBody>
      </p:sp>
      <p:sp>
        <p:nvSpPr>
          <p:cNvPr id="10" name="CuadroTexto 9">
            <a:extLst>
              <a:ext uri="{FF2B5EF4-FFF2-40B4-BE49-F238E27FC236}">
                <a16:creationId xmlns:a16="http://schemas.microsoft.com/office/drawing/2014/main" id="{E7A1BD6E-22FF-4E8A-80C3-AF558E1D7751}"/>
              </a:ext>
            </a:extLst>
          </p:cNvPr>
          <p:cNvSpPr txBox="1"/>
          <p:nvPr/>
        </p:nvSpPr>
        <p:spPr>
          <a:xfrm>
            <a:off x="1316584" y="6260871"/>
            <a:ext cx="3744936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0" i="0" u="none" strike="noStrike" kern="1200" cap="none" spc="0" normalizeH="0" baseline="0" noProof="0" dirty="0">
                <a:ln>
                  <a:noFill/>
                </a:ln>
                <a:solidFill>
                  <a:srgbClr val="FFFF00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Disfruta estos relatos…</a:t>
            </a:r>
            <a:endParaRPr kumimoji="0" lang="es-MX" sz="3200" b="0" i="0" u="none" strike="noStrike" kern="1200" cap="none" spc="0" normalizeH="0" baseline="0" noProof="0" dirty="0">
              <a:ln>
                <a:noFill/>
              </a:ln>
              <a:solidFill>
                <a:srgbClr val="FFFF00"/>
              </a:solidFill>
              <a:effectLst/>
              <a:uLnTx/>
              <a:uFillTx/>
              <a:latin typeface="CommercialScript BT" panose="03030803040807090C04" pitchFamily="66" charset="2"/>
              <a:ea typeface="+mn-ea"/>
              <a:cs typeface="+mn-cs"/>
            </a:endParaRPr>
          </a:p>
        </p:txBody>
      </p:sp>
      <p:pic>
        <p:nvPicPr>
          <p:cNvPr id="11" name="Imagen 10">
            <a:extLst>
              <a:ext uri="{FF2B5EF4-FFF2-40B4-BE49-F238E27FC236}">
                <a16:creationId xmlns:a16="http://schemas.microsoft.com/office/drawing/2014/main" id="{C1BD5333-5C32-47B5-A4D5-FDF9737C1DBF}"/>
              </a:ext>
            </a:extLst>
          </p:cNvPr>
          <p:cNvPicPr>
            <a:picLocks noChangeAspect="1"/>
          </p:cNvPicPr>
          <p:nvPr/>
        </p:nvPicPr>
        <p:blipFill rotWithShape="1">
          <a:blip r:embed="rId6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backgroundRemoval t="10000" b="90000" l="10000" r="91538">
                        <a14:foregroundMark x1="13333" y1="40267" x2="13333" y2="40267"/>
                        <a14:foregroundMark x1="12991" y1="40400" x2="12991" y2="40400"/>
                        <a14:foregroundMark x1="14017" y1="40400" x2="14017" y2="40400"/>
                        <a14:foregroundMark x1="36923" y1="46667" x2="36923" y2="46667"/>
                        <a14:foregroundMark x1="37863" y1="46000" x2="37863" y2="46000"/>
                        <a14:foregroundMark x1="39231" y1="47333" x2="39231" y2="47333"/>
                        <a14:foregroundMark x1="40684" y1="46667" x2="40684" y2="46667"/>
                        <a14:foregroundMark x1="91538" y1="61600" x2="91538" y2="61600"/>
                        <a14:backgroundMark x1="31624" y1="64267" x2="31624" y2="64267"/>
                        <a14:backgroundMark x1="28632" y1="64800" x2="28632" y2="64800"/>
                        <a14:backgroundMark x1="25812" y1="65067" x2="25812" y2="65067"/>
                        <a14:backgroundMark x1="24786" y1="65600" x2="24786" y2="65600"/>
                        <a14:backgroundMark x1="23846" y1="65600" x2="23846" y2="65600"/>
                        <a14:backgroundMark x1="72650" y1="66400" x2="72650" y2="66400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7850" t="20350" b="23855"/>
          <a:stretch/>
        </p:blipFill>
        <p:spPr>
          <a:xfrm>
            <a:off x="12216539" y="2860413"/>
            <a:ext cx="2961710" cy="114952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375654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500" advTm="0">
        <p:fade/>
        <p:sndAc>
          <p:stSnd>
            <p:snd r:embed="rId2" name="Himno Nacional de Inglaterra -Eaglenest-1.wav"/>
          </p:stSnd>
        </p:sndAc>
      </p:transition>
    </mc:Choice>
    <mc:Fallback xmlns="">
      <p:transition spd="slow" advTm="0">
        <p:fade/>
        <p:sndAc>
          <p:stSnd>
            <p:snd r:embed="rId8" name="Himno Nacional de Inglaterra -Eaglenest-1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1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1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1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13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25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35875"/>
                            </p:stCondLst>
                            <p:childTnLst>
                              <p:par>
                                <p:cTn id="16" presetID="17" presetClass="entr" presetSubtype="4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2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2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53" presetClass="entr" presetSubtype="16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2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2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53" presetClass="entr" presetSubtype="16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2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2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9875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1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25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6625"/>
                            </p:stCondLst>
                            <p:childTnLst>
                              <p:par>
                                <p:cTn id="37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125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51375"/>
                            </p:stCondLst>
                            <p:childTnLst>
                              <p:par>
                                <p:cTn id="41" presetID="1" presetClass="entr" presetSubtype="0" fill="hold" grpId="0" nodeType="afterEffect" nodePh="1">
                                  <p:stCondLst>
                                    <p:cond delay="1000"/>
                                  </p:stCondLst>
                                  <p:endCondLst>
                                    <p:cond evt="begin" delay="0">
                                      <p:tn val="41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uiExpand="1"/>
      <p:bldP spid="5" grpId="0"/>
      <p:bldP spid="6" grpId="0"/>
      <p:bldP spid="7" grpId="0"/>
      <p:bldP spid="9" grpId="0"/>
      <p:bldP spid="10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4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1 Rectángulo">
            <a:extLst>
              <a:ext uri="{FF2B5EF4-FFF2-40B4-BE49-F238E27FC236}">
                <a16:creationId xmlns:a16="http://schemas.microsoft.com/office/drawing/2014/main" id="{2E51D689-D218-46C6-840A-E72C89721CE4}"/>
              </a:ext>
            </a:extLst>
          </p:cNvPr>
          <p:cNvSpPr/>
          <p:nvPr/>
        </p:nvSpPr>
        <p:spPr>
          <a:xfrm>
            <a:off x="5444386" y="1535939"/>
            <a:ext cx="2321560" cy="669739"/>
          </a:xfrm>
          <a:prstGeom prst="rect">
            <a:avLst/>
          </a:prstGeom>
          <a:noFill/>
        </p:spPr>
        <p:txBody>
          <a:bodyPr wrap="square" lIns="121920" tIns="60960" rIns="121920" bIns="60960" numCol="1">
            <a:prstTxWarp prst="textWave2">
              <a:avLst>
                <a:gd name="adj1" fmla="val 12500"/>
                <a:gd name="adj2" fmla="val -789"/>
              </a:avLst>
            </a:prstTxWarp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marL="0" marR="0" lvl="0" indent="0" algn="ctr" defTabSz="12191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1" i="0" u="none" strike="noStrike" kern="0" cap="none" spc="0" normalizeH="0" baseline="0" noProof="0" dirty="0">
                <a:ln>
                  <a:solidFill>
                    <a:srgbClr val="FF0000"/>
                  </a:solidFill>
                </a:ln>
                <a:solidFill>
                  <a:schemeClr val="accent2">
                    <a:lumMod val="60000"/>
                    <a:lumOff val="40000"/>
                  </a:schemeClr>
                </a:solidFill>
                <a:effectLst/>
                <a:uLnTx/>
                <a:uFillTx/>
                <a:latin typeface="Algerian" panose="04020705040A02060702" pitchFamily="82" charset="0"/>
                <a:ea typeface="+mn-ea"/>
                <a:cs typeface="Arial"/>
              </a:rPr>
              <a:t>Versión Completa</a:t>
            </a:r>
            <a:endParaRPr kumimoji="0" lang="es-ES" sz="2400" b="1" i="0" u="none" strike="noStrike" kern="0" cap="none" spc="0" normalizeH="0" baseline="0" noProof="0" dirty="0">
              <a:ln>
                <a:solidFill>
                  <a:srgbClr val="FF0000"/>
                </a:solidFill>
              </a:ln>
              <a:solidFill>
                <a:schemeClr val="accent2">
                  <a:lumMod val="60000"/>
                  <a:lumOff val="40000"/>
                </a:schemeClr>
              </a:solidFill>
              <a:effectLst/>
              <a:uLnTx/>
              <a:uFillTx/>
              <a:latin typeface="Algerian" panose="04020705040A02060702" pitchFamily="82" charset="0"/>
              <a:ea typeface="+mn-ea"/>
              <a:cs typeface="Arial"/>
            </a:endParaRPr>
          </a:p>
        </p:txBody>
      </p:sp>
      <p:pic>
        <p:nvPicPr>
          <p:cNvPr id="4" name="Picture 2" descr="C:\Users\capiA\Desktop\Eaglenest 767.pn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404917">
            <a:off x="16705050" y="4331566"/>
            <a:ext cx="1632181" cy="5763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2" descr="C:\Users\capiA\Desktop\Eaglenest 767.pn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99419" y="6178453"/>
            <a:ext cx="1632181" cy="5763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12 CuadroTexto"/>
          <p:cNvSpPr txBox="1"/>
          <p:nvPr/>
        </p:nvSpPr>
        <p:spPr>
          <a:xfrm>
            <a:off x="767408" y="148247"/>
            <a:ext cx="2304256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ctr" defTabSz="914378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1800" b="1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 Narrow" panose="020B0606020202030204" pitchFamily="34" charset="0"/>
                <a:ea typeface="+mn-ea"/>
                <a:cs typeface="Arial"/>
              </a:rPr>
              <a:t>eaglenest8</a:t>
            </a:r>
            <a:r>
              <a:rPr kumimoji="0" lang="es-MX" sz="1600" b="1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 Narrow" panose="020B0606020202030204" pitchFamily="34" charset="0"/>
                <a:ea typeface="+mn-ea"/>
                <a:cs typeface="Arial"/>
              </a:rPr>
              <a:t>@hotmail.com</a:t>
            </a:r>
          </a:p>
        </p:txBody>
      </p:sp>
      <p:pic>
        <p:nvPicPr>
          <p:cNvPr id="3" name="Eagle 1 - Mezcla 02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9048328" y="7101408"/>
            <a:ext cx="360040" cy="360040"/>
          </a:xfrm>
          <a:prstGeom prst="rect">
            <a:avLst/>
          </a:prstGeom>
        </p:spPr>
      </p:pic>
      <p:sp>
        <p:nvSpPr>
          <p:cNvPr id="13" name="CuadroTexto 12"/>
          <p:cNvSpPr txBox="1"/>
          <p:nvPr/>
        </p:nvSpPr>
        <p:spPr>
          <a:xfrm>
            <a:off x="0" y="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2" name="1 Rectángulo">
            <a:extLst>
              <a:ext uri="{FF2B5EF4-FFF2-40B4-BE49-F238E27FC236}">
                <a16:creationId xmlns:a16="http://schemas.microsoft.com/office/drawing/2014/main" id="{C27E7827-3115-4C82-BA7A-10E8222B78FA}"/>
              </a:ext>
            </a:extLst>
          </p:cNvPr>
          <p:cNvSpPr/>
          <p:nvPr/>
        </p:nvSpPr>
        <p:spPr>
          <a:xfrm>
            <a:off x="7355840" y="568552"/>
            <a:ext cx="4688523" cy="4001095"/>
          </a:xfrm>
          <a:prstGeom prst="rect">
            <a:avLst/>
          </a:prstGeom>
          <a:noFill/>
        </p:spPr>
        <p:txBody>
          <a:bodyPr wrap="square" lIns="121920" tIns="60960" rIns="121920" bIns="60960" numCol="1">
            <a:prstTxWarp prst="textPlain">
              <a:avLst/>
            </a:prstTxWarp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marL="0" marR="0" lvl="0" indent="0" algn="ctr" defTabSz="12191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800" b="1" i="0" u="none" strike="noStrike" kern="0" cap="none" spc="0" normalizeH="0" baseline="0" noProof="0" dirty="0">
                <a:ln>
                  <a:solidFill>
                    <a:srgbClr val="FF0000"/>
                  </a:solidFill>
                </a:ln>
                <a:solidFill>
                  <a:schemeClr val="accent2">
                    <a:lumMod val="60000"/>
                    <a:lumOff val="40000"/>
                  </a:schemeClr>
                </a:solidFill>
                <a:effectLst/>
                <a:uLnTx/>
                <a:uFillTx/>
                <a:latin typeface="Arial"/>
                <a:ea typeface="+mn-ea"/>
                <a:cs typeface="Arial"/>
              </a:rPr>
              <a:t>James Hunt</a:t>
            </a:r>
          </a:p>
          <a:p>
            <a:pPr marL="0" marR="0" lvl="0" indent="0" algn="ctr" defTabSz="12191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2800" b="1" i="0" u="none" strike="noStrike" kern="0" cap="none" spc="0" normalizeH="0" baseline="0" noProof="0" dirty="0">
                <a:ln>
                  <a:solidFill>
                    <a:srgbClr val="FF0000"/>
                  </a:solidFill>
                </a:ln>
                <a:solidFill>
                  <a:schemeClr val="accent2">
                    <a:lumMod val="60000"/>
                    <a:lumOff val="40000"/>
                  </a:schemeClr>
                </a:solidFill>
                <a:effectLst/>
                <a:uLnTx/>
                <a:uFillTx/>
                <a:latin typeface="Arial"/>
                <a:ea typeface="+mn-ea"/>
                <a:cs typeface="Arial"/>
              </a:rPr>
              <a:t>Campeón </a:t>
            </a:r>
          </a:p>
          <a:p>
            <a:pPr marL="0" marR="0" lvl="0" indent="0" algn="ctr" defTabSz="12191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2800" b="1" i="0" u="none" strike="noStrike" kern="0" cap="none" spc="0" normalizeH="0" baseline="0" noProof="0" dirty="0">
                <a:ln>
                  <a:solidFill>
                    <a:srgbClr val="FF0000"/>
                  </a:solidFill>
                </a:ln>
                <a:solidFill>
                  <a:schemeClr val="accent2">
                    <a:lumMod val="60000"/>
                    <a:lumOff val="40000"/>
                  </a:schemeClr>
                </a:solidFill>
                <a:effectLst/>
                <a:uLnTx/>
                <a:uFillTx/>
                <a:latin typeface="Arial"/>
                <a:ea typeface="+mn-ea"/>
                <a:cs typeface="Arial"/>
              </a:rPr>
              <a:t>F</a:t>
            </a:r>
            <a:r>
              <a:rPr kumimoji="0" lang="es-MX" sz="2800" b="1" i="0" u="none" strike="noStrike" kern="0" cap="none" spc="0" normalizeH="0" baseline="0" noProof="0" dirty="0">
                <a:ln>
                  <a:solidFill>
                    <a:srgbClr val="FF0000"/>
                  </a:solidFill>
                </a:ln>
                <a:solidFill>
                  <a:schemeClr val="accent2">
                    <a:lumMod val="60000"/>
                    <a:lumOff val="40000"/>
                  </a:schemeClr>
                </a:solidFill>
                <a:effectLst/>
                <a:uLnTx/>
                <a:uFillTx/>
                <a:latin typeface="Arial"/>
                <a:ea typeface="+mn-ea"/>
                <a:cs typeface="Arial"/>
              </a:rPr>
              <a:t>1</a:t>
            </a:r>
          </a:p>
          <a:p>
            <a:pPr marL="0" marR="0" lvl="0" indent="0" algn="ctr" defTabSz="12191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2800" b="1" i="0" u="none" strike="noStrike" kern="0" cap="none" spc="0" normalizeH="0" baseline="0" noProof="0" dirty="0">
                <a:ln>
                  <a:solidFill>
                    <a:srgbClr val="FF0000"/>
                  </a:solidFill>
                </a:ln>
                <a:solidFill>
                  <a:schemeClr val="accent2">
                    <a:lumMod val="60000"/>
                    <a:lumOff val="40000"/>
                  </a:schemeClr>
                </a:solidFill>
                <a:effectLst/>
                <a:uLnTx/>
                <a:uFillTx/>
                <a:latin typeface="Arial"/>
                <a:ea typeface="+mn-ea"/>
                <a:cs typeface="Arial"/>
              </a:rPr>
              <a:t>1</a:t>
            </a:r>
            <a:r>
              <a:rPr kumimoji="0" lang="es-MX" sz="2800" b="1" i="0" u="none" strike="noStrike" kern="0" cap="none" spc="0" normalizeH="0" baseline="0" noProof="0" dirty="0">
                <a:ln>
                  <a:solidFill>
                    <a:srgbClr val="FF0000"/>
                  </a:solidFill>
                </a:ln>
                <a:solidFill>
                  <a:schemeClr val="accent2">
                    <a:lumMod val="60000"/>
                    <a:lumOff val="40000"/>
                  </a:schemeClr>
                </a:solidFill>
                <a:effectLst/>
                <a:uLnTx/>
                <a:uFillTx/>
                <a:latin typeface="Arial"/>
                <a:ea typeface="+mn-ea"/>
                <a:cs typeface="Arial"/>
              </a:rPr>
              <a:t>976</a:t>
            </a:r>
            <a:endParaRPr kumimoji="0" lang="es-ES" sz="2800" b="1" i="0" u="none" strike="noStrike" kern="0" cap="none" spc="0" normalizeH="0" baseline="0" noProof="0" dirty="0">
              <a:ln>
                <a:solidFill>
                  <a:srgbClr val="FF0000"/>
                </a:solidFill>
              </a:ln>
              <a:solidFill>
                <a:schemeClr val="accent2">
                  <a:lumMod val="60000"/>
                  <a:lumOff val="40000"/>
                </a:schemeClr>
              </a:solidFill>
              <a:effectLst/>
              <a:uLnTx/>
              <a:uFillTx/>
              <a:latin typeface="Arial"/>
              <a:ea typeface="+mn-ea"/>
              <a:cs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38004899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Click="0" advTm="0">
        <p:fade/>
      </p:transition>
    </mc:Choice>
    <mc:Fallback>
      <p:transition spd="slow" advClick="0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25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4875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25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8875"/>
                            </p:stCondLst>
                            <p:childTnLst>
                              <p:par>
                                <p:cTn id="13" presetID="1" presetClass="entr" presetSubtype="0" fill="hold" grpId="0" nodeType="afterEffect" nodePh="1">
                                  <p:stCondLst>
                                    <p:cond delay="4000"/>
                                  </p:stCondLst>
                                  <p:endCondLst>
                                    <p:cond evt="begin" delay="0">
                                      <p:tn val="13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>
                <p:cTn id="15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  <p:bldLst>
      <p:bldP spid="14" grpId="0"/>
      <p:bldP spid="13" grpId="0"/>
      <p:bldP spid="12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4">
            <a:alphaModFix amt="10000"/>
            <a:lum/>
          </a:blip>
          <a:srcRect/>
          <a:stretch>
            <a:fillRect r="2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Imagen 14" descr="Imagen que contiene persona, exterior, botella&#10;&#10;Descripción generada con confianza muy alta">
            <a:extLst>
              <a:ext uri="{FF2B5EF4-FFF2-40B4-BE49-F238E27FC236}">
                <a16:creationId xmlns:a16="http://schemas.microsoft.com/office/drawing/2014/main" id="{A45FC2FF-3125-43E0-BCE7-BEC80F8948BA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10715"/>
            <a:ext cx="9134056" cy="6822735"/>
          </a:xfrm>
          <a:prstGeom prst="rect">
            <a:avLst/>
          </a:prstGeom>
          <a:effectLst>
            <a:softEdge rad="0"/>
          </a:effectLst>
        </p:spPr>
      </p:pic>
      <p:sp>
        <p:nvSpPr>
          <p:cNvPr id="5" name="6 CuadroTexto"/>
          <p:cNvSpPr txBox="1"/>
          <p:nvPr/>
        </p:nvSpPr>
        <p:spPr>
          <a:xfrm>
            <a:off x="495662" y="5657671"/>
            <a:ext cx="10352866" cy="1200329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marL="0" marR="0" lvl="0" indent="0" algn="l" defTabSz="12191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_tradnl" sz="7200" b="1" i="0" u="none" strike="noStrike" kern="0" cap="none" spc="0" normalizeH="0" baseline="0" noProof="0">
                <a:ln w="11430"/>
                <a:solidFill>
                  <a:prstClr val="black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Arial" charset="0"/>
                <a:ea typeface="+mn-ea"/>
                <a:cs typeface="Arial"/>
              </a:rPr>
              <a:t>____________________</a:t>
            </a:r>
            <a:endParaRPr kumimoji="0" lang="es-MX" sz="7200" b="1" i="0" u="none" strike="noStrike" kern="0" cap="none" spc="0" normalizeH="0" baseline="0" noProof="0" dirty="0">
              <a:ln w="11430"/>
              <a:solidFill>
                <a:prstClr val="black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Arial" charset="0"/>
              <a:ea typeface="+mn-ea"/>
              <a:cs typeface="Arial"/>
            </a:endParaRPr>
          </a:p>
        </p:txBody>
      </p:sp>
      <p:pic>
        <p:nvPicPr>
          <p:cNvPr id="4" name="Picture 2" descr="C:\Users\capiA\Desktop\Eaglenest 767.pn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404917">
            <a:off x="16705050" y="4331566"/>
            <a:ext cx="1632181" cy="5763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Imagen 5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176808" y="164250"/>
            <a:ext cx="864096" cy="303988"/>
          </a:xfrm>
          <a:prstGeom prst="rect">
            <a:avLst/>
          </a:prstGeom>
        </p:spPr>
      </p:pic>
      <p:pic>
        <p:nvPicPr>
          <p:cNvPr id="7" name="Picture 2" descr="C:\Users\capiA\Desktop\Eaglenest 767.pn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13806" y="6092728"/>
            <a:ext cx="1632181" cy="5763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12 CuadroTexto"/>
          <p:cNvSpPr txBox="1"/>
          <p:nvPr/>
        </p:nvSpPr>
        <p:spPr>
          <a:xfrm>
            <a:off x="767408" y="148247"/>
            <a:ext cx="2304256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ctr" defTabSz="914378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1800" b="1" i="0" u="none" strike="noStrike" kern="0" cap="none" spc="0" normalizeH="0" baseline="0" noProof="0" dirty="0">
                <a:ln>
                  <a:noFill/>
                </a:ln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 Narrow" panose="020B0606020202030204" pitchFamily="34" charset="0"/>
                <a:ea typeface="+mn-ea"/>
                <a:cs typeface="Arial"/>
              </a:rPr>
              <a:t>eaglenest8</a:t>
            </a:r>
            <a:r>
              <a:rPr kumimoji="0" lang="es-MX" sz="1600" b="1" i="0" u="none" strike="noStrike" kern="0" cap="none" spc="0" normalizeH="0" baseline="0" noProof="0" dirty="0">
                <a:ln>
                  <a:noFill/>
                </a:ln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 Narrow" panose="020B0606020202030204" pitchFamily="34" charset="0"/>
                <a:ea typeface="+mn-ea"/>
                <a:cs typeface="Arial"/>
              </a:rPr>
              <a:t>@hotmail.com</a:t>
            </a:r>
          </a:p>
        </p:txBody>
      </p:sp>
      <p:pic>
        <p:nvPicPr>
          <p:cNvPr id="3" name="Eagle 1 - Mezcla 02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9048328" y="7101408"/>
            <a:ext cx="360040" cy="360040"/>
          </a:xfrm>
          <a:prstGeom prst="rect">
            <a:avLst/>
          </a:prstGeom>
        </p:spPr>
      </p:pic>
      <p:sp>
        <p:nvSpPr>
          <p:cNvPr id="13" name="CuadroTexto 12"/>
          <p:cNvSpPr txBox="1"/>
          <p:nvPr/>
        </p:nvSpPr>
        <p:spPr>
          <a:xfrm>
            <a:off x="0" y="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4" name="1 Rectángulo">
            <a:extLst>
              <a:ext uri="{FF2B5EF4-FFF2-40B4-BE49-F238E27FC236}">
                <a16:creationId xmlns:a16="http://schemas.microsoft.com/office/drawing/2014/main" id="{2E51D689-D218-46C6-840A-E72C89721CE4}"/>
              </a:ext>
            </a:extLst>
          </p:cNvPr>
          <p:cNvSpPr/>
          <p:nvPr/>
        </p:nvSpPr>
        <p:spPr>
          <a:xfrm>
            <a:off x="9582880" y="4202116"/>
            <a:ext cx="2321560" cy="669739"/>
          </a:xfrm>
          <a:prstGeom prst="rect">
            <a:avLst/>
          </a:prstGeom>
          <a:noFill/>
        </p:spPr>
        <p:txBody>
          <a:bodyPr wrap="square" lIns="121920" tIns="60960" rIns="121920" bIns="60960" numCol="1">
            <a:prstTxWarp prst="textWave2">
              <a:avLst>
                <a:gd name="adj1" fmla="val 12500"/>
                <a:gd name="adj2" fmla="val -789"/>
              </a:avLst>
            </a:prstTxWarp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marL="0" marR="0" lvl="0" indent="0" algn="ctr" defTabSz="12191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1" i="0" u="none" strike="noStrike" kern="0" cap="none" spc="0" normalizeH="0" baseline="0" noProof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effectLst/>
                <a:uLnTx/>
                <a:uFillTx/>
                <a:latin typeface="Algerian" panose="04020705040A02060702" pitchFamily="82" charset="0"/>
                <a:ea typeface="+mn-ea"/>
                <a:cs typeface="Arial"/>
              </a:rPr>
              <a:t>Versión Completa</a:t>
            </a:r>
            <a:endParaRPr kumimoji="0" lang="es-ES" sz="2400" b="1" i="0" u="none" strike="noStrike" kern="0" cap="none" spc="0" normalizeH="0" baseline="0" noProof="0" dirty="0">
              <a:ln>
                <a:solidFill>
                  <a:srgbClr val="996633"/>
                </a:solidFill>
              </a:ln>
              <a:solidFill>
                <a:srgbClr val="FFC000"/>
              </a:solidFill>
              <a:effectLst/>
              <a:uLnTx/>
              <a:uFillTx/>
              <a:latin typeface="Algerian" panose="04020705040A02060702" pitchFamily="82" charset="0"/>
              <a:ea typeface="+mn-ea"/>
              <a:cs typeface="Arial"/>
            </a:endParaRPr>
          </a:p>
        </p:txBody>
      </p:sp>
      <p:sp>
        <p:nvSpPr>
          <p:cNvPr id="17" name="1 Rectángulo">
            <a:extLst>
              <a:ext uri="{FF2B5EF4-FFF2-40B4-BE49-F238E27FC236}">
                <a16:creationId xmlns:a16="http://schemas.microsoft.com/office/drawing/2014/main" id="{E127DC25-2E82-433B-8CF9-4C639B7749AA}"/>
              </a:ext>
            </a:extLst>
          </p:cNvPr>
          <p:cNvSpPr/>
          <p:nvPr/>
        </p:nvSpPr>
        <p:spPr>
          <a:xfrm>
            <a:off x="9347587" y="517579"/>
            <a:ext cx="2658453" cy="3311868"/>
          </a:xfrm>
          <a:prstGeom prst="rect">
            <a:avLst/>
          </a:prstGeom>
          <a:noFill/>
        </p:spPr>
        <p:txBody>
          <a:bodyPr wrap="square" lIns="121920" tIns="60960" rIns="121920" bIns="60960" numCol="1">
            <a:prstTxWarp prst="textCanUp">
              <a:avLst/>
            </a:prstTxWarp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marL="0" marR="0" lvl="0" indent="0" algn="ctr" defTabSz="12191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2800" b="1" i="0" u="none" strike="noStrike" kern="0" cap="none" spc="0" normalizeH="0" baseline="0" noProof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effectLst/>
                <a:uLnTx/>
                <a:uFillTx/>
                <a:latin typeface="Arial"/>
                <a:ea typeface="+mn-ea"/>
                <a:cs typeface="Arial"/>
              </a:rPr>
              <a:t> James Hunt  </a:t>
            </a:r>
          </a:p>
          <a:p>
            <a:pPr marL="0" marR="0" lvl="0" indent="0" algn="ctr" defTabSz="12191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2800" b="1" i="0" u="none" strike="noStrike" kern="0" cap="none" spc="0" normalizeH="0" baseline="0" noProof="0" dirty="0">
              <a:ln>
                <a:solidFill>
                  <a:srgbClr val="996633"/>
                </a:solidFill>
              </a:ln>
              <a:solidFill>
                <a:srgbClr val="FFC000"/>
              </a:solidFill>
              <a:effectLst/>
              <a:uLnTx/>
              <a:uFillTx/>
              <a:latin typeface="Arial"/>
              <a:ea typeface="+mn-ea"/>
              <a:cs typeface="Arial"/>
            </a:endParaRPr>
          </a:p>
          <a:p>
            <a:pPr marL="0" marR="0" lvl="0" indent="0" algn="ctr" defTabSz="12191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2800" b="1" i="0" u="none" strike="noStrike" kern="0" cap="none" spc="0" normalizeH="0" baseline="0" noProof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effectLst/>
                <a:uLnTx/>
                <a:uFillTx/>
                <a:latin typeface="Arial"/>
                <a:ea typeface="+mn-ea"/>
                <a:cs typeface="Arial"/>
              </a:rPr>
              <a:t>Campeón Mundial </a:t>
            </a:r>
          </a:p>
          <a:p>
            <a:pPr marL="0" marR="0" lvl="0" indent="0" algn="ctr" defTabSz="12191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2800" b="1" i="0" u="none" strike="noStrike" kern="0" cap="none" spc="0" normalizeH="0" baseline="0" noProof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effectLst/>
                <a:uLnTx/>
                <a:uFillTx/>
                <a:latin typeface="Arial"/>
                <a:ea typeface="+mn-ea"/>
                <a:cs typeface="Arial"/>
              </a:rPr>
              <a:t>F</a:t>
            </a:r>
            <a:r>
              <a:rPr kumimoji="0" lang="es-MX" sz="2800" b="1" i="0" u="none" strike="noStrike" kern="0" cap="none" spc="0" normalizeH="0" baseline="0" noProof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effectLst/>
                <a:uLnTx/>
                <a:uFillTx/>
                <a:latin typeface="Arial"/>
                <a:ea typeface="+mn-ea"/>
                <a:cs typeface="Arial"/>
              </a:rPr>
              <a:t>1</a:t>
            </a:r>
          </a:p>
          <a:p>
            <a:pPr marL="0" marR="0" lvl="0" indent="0" algn="ctr" defTabSz="12191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2800" b="1" i="0" u="none" strike="noStrike" kern="0" cap="none" spc="0" normalizeH="0" baseline="0" noProof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effectLst/>
                <a:uLnTx/>
                <a:uFillTx/>
                <a:latin typeface="Arial"/>
                <a:ea typeface="+mn-ea"/>
                <a:cs typeface="Arial"/>
              </a:rPr>
              <a:t>1</a:t>
            </a:r>
            <a:r>
              <a:rPr kumimoji="0" lang="es-MX" sz="2800" b="1" i="0" u="none" strike="noStrike" kern="0" cap="none" spc="0" normalizeH="0" baseline="0" noProof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effectLst/>
                <a:uLnTx/>
                <a:uFillTx/>
                <a:latin typeface="Arial"/>
                <a:ea typeface="+mn-ea"/>
                <a:cs typeface="Arial"/>
              </a:rPr>
              <a:t>976</a:t>
            </a:r>
            <a:endParaRPr kumimoji="0" lang="es-ES" sz="2800" b="1" i="0" u="none" strike="noStrike" kern="0" cap="none" spc="0" normalizeH="0" baseline="0" noProof="0" dirty="0">
              <a:ln>
                <a:solidFill>
                  <a:srgbClr val="996633"/>
                </a:solidFill>
              </a:ln>
              <a:solidFill>
                <a:srgbClr val="FFC000"/>
              </a:solidFill>
              <a:effectLst/>
              <a:uLnTx/>
              <a:uFillTx/>
              <a:latin typeface="Arial"/>
              <a:ea typeface="+mn-ea"/>
              <a:cs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360752953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 advClick="0" advTm="0">
        <p15:prstTrans prst="curtains"/>
      </p:transition>
    </mc:Choice>
    <mc:Fallback>
      <p:transition spd="slow" advClick="0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7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xit" presetSubtype="2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" dur="16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16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15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2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25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8" presetClass="emph" presetSubtype="0" fill="hold" grpId="1" nodeType="withEffect">
                                  <p:stCondLst>
                                    <p:cond delay="225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animRot by="-43200000">
                                      <p:cBhvr>
                                        <p:cTn id="1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" presetID="17" presetClass="entr" presetSubtype="4" fill="hold" grpId="0" nodeType="withEffect">
                                  <p:stCondLst>
                                    <p:cond delay="9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1" nodeType="withEffect">
                                  <p:stCondLst>
                                    <p:cond delay="9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7" presetClass="entr" presetSubtype="4" fill="hold" grpId="0" nodeType="withEffect">
                                  <p:stCondLst>
                                    <p:cond delay="2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grpId="1" nodeType="withEffect">
                                  <p:stCondLst>
                                    <p:cond delay="2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36" dur="38005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37" presetID="36" presetClass="path" presetSubtype="0" accel="50000" decel="50000" fill="hold" nodeType="withEffect">
                                  <p:stCondLst>
                                    <p:cond delay="16000"/>
                                  </p:stCondLst>
                                  <p:childTnLst>
                                    <p:animMotion origin="layout" path="M -0.0457 -1.11111E-6 L -0.53997 0.23658 C -0.62227 0.27639 -0.99648 0.26412 -0.99635 0.26458 " pathEditMode="relative" rAng="0" ptsTypes="AAA">
                                      <p:cBhvr>
                                        <p:cTn id="38" dur="2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47539" y="13287"/>
                                    </p:animMotion>
                                  </p:childTnLst>
                                </p:cTn>
                              </p:par>
                              <p:par>
                                <p:cTn id="39" presetID="10" presetClass="exit" presetSubtype="0" fill="hold" nodeType="withEffect">
                                  <p:stCondLst>
                                    <p:cond delay="29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0" dur="1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" presetID="1" presetClass="entr" presetSubtype="0" fill="hold" nodeType="withEffect">
                                  <p:stCondLst>
                                    <p:cond delay="2900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" presetID="35" presetClass="path" presetSubtype="0" accel="50000" decel="50000" fill="hold" nodeType="withEffect">
                                  <p:stCondLst>
                                    <p:cond delay="26000"/>
                                  </p:stCondLst>
                                  <p:childTnLst>
                                    <p:animMotion origin="layout" path="M 3.75E-6 0.00417 L -0.56016 0.0051 " pathEditMode="relative" rAng="0" ptsTypes="AA">
                                      <p:cBhvr>
                                        <p:cTn id="45" dur="1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8008" y="4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38005"/>
                            </p:stCondLst>
                            <p:childTnLst>
                              <p:par>
                                <p:cTn id="47" presetID="1" presetClass="entr" presetSubtype="0" fill="hold" grpId="0" nodeType="afterEffect" nodePh="1">
                                  <p:stCondLst>
                                    <p:cond delay="1000"/>
                                  </p:stCondLst>
                                  <p:endCondLst>
                                    <p:cond evt="begin" delay="0">
                                      <p:tn val="47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>
                <p:cTn id="49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  <p:bldLst>
      <p:bldP spid="10" grpId="0"/>
      <p:bldP spid="10" grpId="1"/>
      <p:bldP spid="13" grpId="0"/>
      <p:bldP spid="14" grpId="0"/>
      <p:bldP spid="14" grpId="1"/>
      <p:bldP spid="17" grpId="0"/>
      <p:bldP spid="17" grpId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alphaModFix amt="25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CuadroTexto 15">
            <a:extLst>
              <a:ext uri="{FF2B5EF4-FFF2-40B4-BE49-F238E27FC236}">
                <a16:creationId xmlns:a16="http://schemas.microsoft.com/office/drawing/2014/main" id="{A9563CD1-DE9D-4262-88D9-07EEBADFB90A}"/>
              </a:ext>
            </a:extLst>
          </p:cNvPr>
          <p:cNvSpPr txBox="1"/>
          <p:nvPr/>
        </p:nvSpPr>
        <p:spPr>
          <a:xfrm flipH="1">
            <a:off x="0" y="0"/>
            <a:ext cx="36168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  </a:t>
            </a:r>
            <a:endParaRPr kumimoji="0" lang="es-MX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3" name="Imagen 2" descr="Imagen que contiene interior, sentado&#10;&#10;Descripción generada con confianza alta">
            <a:extLst>
              <a:ext uri="{FF2B5EF4-FFF2-40B4-BE49-F238E27FC236}">
                <a16:creationId xmlns:a16="http://schemas.microsoft.com/office/drawing/2014/main" id="{5CD2206D-88A2-4C05-AA16-A80C62C417E5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11807" y="675860"/>
            <a:ext cx="8604402" cy="5564607"/>
          </a:xfrm>
          <a:prstGeom prst="roundRect">
            <a:avLst>
              <a:gd name="adj" fmla="val 11111"/>
            </a:avLst>
          </a:prstGeom>
          <a:ln w="190500" cap="rnd">
            <a:solidFill>
              <a:srgbClr val="C00000"/>
            </a:solidFill>
            <a:prstDash val="solid"/>
          </a:ln>
          <a:effectLst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</p:spPr>
      </p:pic>
    </p:spTree>
    <p:extLst>
      <p:ext uri="{BB962C8B-B14F-4D97-AF65-F5344CB8AC3E}">
        <p14:creationId xmlns:p14="http://schemas.microsoft.com/office/powerpoint/2010/main" val="233321922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eelOff"/>
        <p:sndAc>
          <p:stSnd>
            <p:snd r:embed="rId2" name="Hunt 1-Eaglenest-1.wav"/>
          </p:stSnd>
        </p:sndAc>
      </p:transition>
    </mc:Choice>
    <mc:Fallback xmlns="">
      <p:transition spd="slow" advTm="0">
        <p:fade/>
        <p:sndAc>
          <p:stSnd>
            <p:snd r:embed="rId5" name="Hunt 1-Eaglenest-1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3500"/>
                            </p:stCondLst>
                            <p:childTnLst>
                              <p:par>
                                <p:cTn id="11" presetID="1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25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upo 6">
            <a:extLst>
              <a:ext uri="{FF2B5EF4-FFF2-40B4-BE49-F238E27FC236}">
                <a16:creationId xmlns:a16="http://schemas.microsoft.com/office/drawing/2014/main" id="{DC109000-29A1-40EA-A167-275B4FEBDB3E}"/>
              </a:ext>
            </a:extLst>
          </p:cNvPr>
          <p:cNvGrpSpPr/>
          <p:nvPr/>
        </p:nvGrpSpPr>
        <p:grpSpPr>
          <a:xfrm>
            <a:off x="7119956" y="500052"/>
            <a:ext cx="3825872" cy="5828642"/>
            <a:chOff x="7791468" y="500052"/>
            <a:chExt cx="3825872" cy="5828642"/>
          </a:xfrm>
        </p:grpSpPr>
        <p:pic>
          <p:nvPicPr>
            <p:cNvPr id="4" name="Imagen 3" descr="Imagen que contiene persona, exterior, cielo, mujer&#10;&#10;Descripción generada con confianza muy alta">
              <a:extLst>
                <a:ext uri="{FF2B5EF4-FFF2-40B4-BE49-F238E27FC236}">
                  <a16:creationId xmlns:a16="http://schemas.microsoft.com/office/drawing/2014/main" id="{D234358F-3AF8-459A-A189-7094195FA7D5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r="50363"/>
            <a:stretch/>
          </p:blipFill>
          <p:spPr>
            <a:xfrm>
              <a:off x="7816022" y="542495"/>
              <a:ext cx="3801318" cy="5786199"/>
            </a:xfrm>
            <a:prstGeom prst="rect">
              <a:avLst/>
            </a:prstGeom>
          </p:spPr>
        </p:pic>
        <p:pic>
          <p:nvPicPr>
            <p:cNvPr id="6" name="Imagen 5" descr="Imagen que contiene monitor, pantalla, televisión, interior&#10;&#10;Descripción generada con confianza muy alta">
              <a:extLst>
                <a:ext uri="{FF2B5EF4-FFF2-40B4-BE49-F238E27FC236}">
                  <a16:creationId xmlns:a16="http://schemas.microsoft.com/office/drawing/2014/main" id="{371F64AB-7EF8-4FAD-B973-1E58926233C8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791468" y="500052"/>
              <a:ext cx="3810000" cy="5828641"/>
            </a:xfrm>
            <a:prstGeom prst="rect">
              <a:avLst/>
            </a:prstGeom>
          </p:spPr>
        </p:pic>
      </p:grpSp>
      <p:sp>
        <p:nvSpPr>
          <p:cNvPr id="16" name="CuadroTexto 15">
            <a:extLst>
              <a:ext uri="{FF2B5EF4-FFF2-40B4-BE49-F238E27FC236}">
                <a16:creationId xmlns:a16="http://schemas.microsoft.com/office/drawing/2014/main" id="{A9563CD1-DE9D-4262-88D9-07EEBADFB90A}"/>
              </a:ext>
            </a:extLst>
          </p:cNvPr>
          <p:cNvSpPr txBox="1"/>
          <p:nvPr/>
        </p:nvSpPr>
        <p:spPr>
          <a:xfrm flipH="1">
            <a:off x="0" y="0"/>
            <a:ext cx="36168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  </a:t>
            </a:r>
            <a:endParaRPr kumimoji="0" lang="es-MX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Rectángulo 1">
            <a:extLst>
              <a:ext uri="{FF2B5EF4-FFF2-40B4-BE49-F238E27FC236}">
                <a16:creationId xmlns:a16="http://schemas.microsoft.com/office/drawing/2014/main" id="{EA360ED9-C7AD-4100-AB5C-69DC22206D12}"/>
              </a:ext>
            </a:extLst>
          </p:cNvPr>
          <p:cNvSpPr/>
          <p:nvPr/>
        </p:nvSpPr>
        <p:spPr>
          <a:xfrm>
            <a:off x="1214447" y="471058"/>
            <a:ext cx="5002214" cy="6227346"/>
          </a:xfrm>
          <a:prstGeom prst="rect">
            <a:avLst/>
          </a:prstGeom>
          <a:noFill/>
        </p:spPr>
        <p:txBody>
          <a:bodyPr wrap="square" lIns="121920" tIns="60960" rIns="121920" bIns="60960" numCol="1"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 defTabSz="1219170">
              <a:lnSpc>
                <a:spcPts val="2800"/>
              </a:lnSpc>
            </a:pPr>
            <a:r>
              <a:rPr lang="en-US" sz="7200" b="1" kern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latin typeface="CommercialScript BT" panose="03030803040807090C04" pitchFamily="66" charset="2"/>
                <a:cs typeface="Arial"/>
              </a:rPr>
              <a:t>James Hunt</a:t>
            </a:r>
            <a:endParaRPr lang="es-MX" sz="7200" b="1" kern="0" dirty="0">
              <a:ln>
                <a:solidFill>
                  <a:srgbClr val="996633"/>
                </a:solidFill>
              </a:ln>
              <a:solidFill>
                <a:srgbClr val="FFC000"/>
              </a:solidFill>
              <a:latin typeface="CommercialScript BT" panose="03030803040807090C04" pitchFamily="66" charset="2"/>
              <a:cs typeface="Arial"/>
            </a:endParaRPr>
          </a:p>
          <a:p>
            <a:pPr algn="ctr" defTabSz="1219170">
              <a:lnSpc>
                <a:spcPts val="2800"/>
              </a:lnSpc>
            </a:pPr>
            <a:r>
              <a:rPr lang="en-US" sz="2800" b="1" kern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latin typeface="CommercialScript BT" panose="03030803040807090C04" pitchFamily="66" charset="2"/>
                <a:cs typeface="Arial"/>
              </a:rPr>
              <a:t> </a:t>
            </a:r>
            <a:endParaRPr lang="es-MX" sz="2800" b="1" kern="0" dirty="0">
              <a:ln>
                <a:solidFill>
                  <a:srgbClr val="996633"/>
                </a:solidFill>
              </a:ln>
              <a:solidFill>
                <a:srgbClr val="FFC000"/>
              </a:solidFill>
              <a:latin typeface="CommercialScript BT" panose="03030803040807090C04" pitchFamily="66" charset="2"/>
              <a:cs typeface="Arial"/>
            </a:endParaRPr>
          </a:p>
          <a:p>
            <a:pPr algn="ctr" defTabSz="1219170">
              <a:lnSpc>
                <a:spcPts val="2800"/>
              </a:lnSpc>
            </a:pPr>
            <a:r>
              <a:rPr lang="en-US" sz="2800" b="1" kern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latin typeface="CommercialScript BT" panose="03030803040807090C04" pitchFamily="66" charset="2"/>
                <a:cs typeface="Arial"/>
              </a:rPr>
              <a:t> </a:t>
            </a:r>
            <a:endParaRPr lang="es-MX" sz="2800" b="1" kern="0" dirty="0">
              <a:ln>
                <a:solidFill>
                  <a:srgbClr val="996633"/>
                </a:solidFill>
              </a:ln>
              <a:solidFill>
                <a:srgbClr val="FFC000"/>
              </a:solidFill>
              <a:latin typeface="CommercialScript BT" panose="03030803040807090C04" pitchFamily="66" charset="2"/>
              <a:cs typeface="Arial"/>
            </a:endParaRPr>
          </a:p>
          <a:p>
            <a:pPr algn="ctr" defTabSz="1219170">
              <a:lnSpc>
                <a:spcPts val="2800"/>
              </a:lnSpc>
            </a:pPr>
            <a:r>
              <a:rPr lang="es-MX" sz="4800" b="1" kern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latin typeface="CommercialScript BT" panose="03030803040807090C04" pitchFamily="66" charset="2"/>
                <a:cs typeface="Arial"/>
              </a:rPr>
              <a:t>Datos personales</a:t>
            </a:r>
          </a:p>
          <a:p>
            <a:pPr algn="ctr" defTabSz="1219170">
              <a:lnSpc>
                <a:spcPts val="2800"/>
              </a:lnSpc>
            </a:pPr>
            <a:r>
              <a:rPr lang="es-MX" sz="2800" b="1" kern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latin typeface="CommercialScript BT" panose="03030803040807090C04" pitchFamily="66" charset="2"/>
                <a:cs typeface="Arial"/>
              </a:rPr>
              <a:t> </a:t>
            </a:r>
          </a:p>
          <a:p>
            <a:pPr algn="ctr" defTabSz="1219170">
              <a:lnSpc>
                <a:spcPts val="2800"/>
              </a:lnSpc>
            </a:pPr>
            <a:r>
              <a:rPr lang="en-US" sz="4000" b="1" kern="0" dirty="0" err="1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latin typeface="CommercialScript BT" panose="03030803040807090C04" pitchFamily="66" charset="2"/>
                <a:cs typeface="Arial"/>
              </a:rPr>
              <a:t>Nombre</a:t>
            </a:r>
            <a:endParaRPr lang="es-MX" sz="4000" b="1" kern="0" dirty="0">
              <a:ln>
                <a:solidFill>
                  <a:srgbClr val="996633"/>
                </a:solidFill>
              </a:ln>
              <a:solidFill>
                <a:srgbClr val="FFC000"/>
              </a:solidFill>
              <a:latin typeface="CommercialScript BT" panose="03030803040807090C04" pitchFamily="66" charset="2"/>
              <a:cs typeface="Arial"/>
            </a:endParaRPr>
          </a:p>
          <a:p>
            <a:pPr algn="ctr" defTabSz="1219170">
              <a:lnSpc>
                <a:spcPts val="2800"/>
              </a:lnSpc>
            </a:pPr>
            <a:r>
              <a:rPr lang="en-US" sz="2800" b="1" kern="0" dirty="0">
                <a:ln>
                  <a:solidFill>
                    <a:srgbClr val="996633"/>
                  </a:solidFill>
                </a:ln>
                <a:latin typeface="CommercialScript BT" panose="03030803040807090C04" pitchFamily="66" charset="2"/>
                <a:cs typeface="Arial"/>
              </a:rPr>
              <a:t>James Simon Wallis Hunt</a:t>
            </a:r>
            <a:endParaRPr lang="es-MX" sz="2800" b="1" kern="0" dirty="0">
              <a:ln>
                <a:solidFill>
                  <a:srgbClr val="996633"/>
                </a:solidFill>
              </a:ln>
              <a:latin typeface="CommercialScript BT" panose="03030803040807090C04" pitchFamily="66" charset="2"/>
              <a:cs typeface="Arial"/>
            </a:endParaRPr>
          </a:p>
          <a:p>
            <a:pPr algn="ctr" defTabSz="1219170">
              <a:lnSpc>
                <a:spcPts val="2800"/>
              </a:lnSpc>
            </a:pPr>
            <a:r>
              <a:rPr lang="en-US" sz="2800" b="1" kern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latin typeface="CommercialScript BT" panose="03030803040807090C04" pitchFamily="66" charset="2"/>
                <a:cs typeface="Arial"/>
              </a:rPr>
              <a:t> </a:t>
            </a:r>
            <a:endParaRPr lang="es-MX" sz="2800" b="1" kern="0" dirty="0">
              <a:ln>
                <a:solidFill>
                  <a:srgbClr val="996633"/>
                </a:solidFill>
              </a:ln>
              <a:solidFill>
                <a:srgbClr val="FFC000"/>
              </a:solidFill>
              <a:latin typeface="CommercialScript BT" panose="03030803040807090C04" pitchFamily="66" charset="2"/>
              <a:cs typeface="Arial"/>
            </a:endParaRPr>
          </a:p>
          <a:p>
            <a:pPr algn="ctr" defTabSz="1219170">
              <a:lnSpc>
                <a:spcPts val="2800"/>
              </a:lnSpc>
            </a:pPr>
            <a:r>
              <a:rPr lang="es-MX" sz="4000" b="1" kern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latin typeface="CommercialScript BT" panose="03030803040807090C04" pitchFamily="66" charset="2"/>
                <a:cs typeface="Arial"/>
              </a:rPr>
              <a:t>Nacionalidad</a:t>
            </a:r>
          </a:p>
          <a:p>
            <a:pPr algn="ctr" defTabSz="1219170">
              <a:lnSpc>
                <a:spcPts val="2800"/>
              </a:lnSpc>
            </a:pPr>
            <a:r>
              <a:rPr lang="es-MX" sz="2800" b="1" kern="0" dirty="0">
                <a:ln>
                  <a:solidFill>
                    <a:srgbClr val="996633"/>
                  </a:solidFill>
                </a:ln>
                <a:latin typeface="CommercialScript BT" panose="03030803040807090C04" pitchFamily="66" charset="2"/>
                <a:cs typeface="Arial"/>
              </a:rPr>
              <a:t>Británico</a:t>
            </a:r>
          </a:p>
          <a:p>
            <a:pPr algn="ctr" defTabSz="1219170">
              <a:lnSpc>
                <a:spcPts val="2800"/>
              </a:lnSpc>
            </a:pPr>
            <a:endParaRPr lang="es-MX" sz="2800" b="1" kern="0" dirty="0">
              <a:ln>
                <a:solidFill>
                  <a:srgbClr val="996633"/>
                </a:solidFill>
              </a:ln>
              <a:latin typeface="CommercialScript BT" panose="03030803040807090C04" pitchFamily="66" charset="2"/>
              <a:cs typeface="Arial"/>
            </a:endParaRPr>
          </a:p>
          <a:p>
            <a:pPr lvl="0" algn="ctr" defTabSz="1219170">
              <a:lnSpc>
                <a:spcPts val="2800"/>
              </a:lnSpc>
            </a:pPr>
            <a:r>
              <a:rPr lang="es-MX" sz="4000" b="1" kern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latin typeface="CommercialScript BT" panose="03030803040807090C04" pitchFamily="66" charset="2"/>
                <a:cs typeface="Arial"/>
              </a:rPr>
              <a:t>Nacimiento</a:t>
            </a:r>
          </a:p>
          <a:p>
            <a:pPr lvl="0" algn="ctr" defTabSz="1219170">
              <a:lnSpc>
                <a:spcPts val="2800"/>
              </a:lnSpc>
            </a:pPr>
            <a:r>
              <a:rPr lang="es-MX" sz="2800" b="1" kern="0" dirty="0">
                <a:ln>
                  <a:solidFill>
                    <a:srgbClr val="996633"/>
                  </a:solidFill>
                </a:ln>
                <a:solidFill>
                  <a:prstClr val="black"/>
                </a:solidFill>
                <a:latin typeface="CommercialScript BT" panose="03030803040807090C04" pitchFamily="66" charset="2"/>
                <a:cs typeface="Arial"/>
              </a:rPr>
              <a:t>29 de agosto de 1947</a:t>
            </a:r>
          </a:p>
          <a:p>
            <a:pPr lvl="0" algn="ctr" defTabSz="1219170">
              <a:lnSpc>
                <a:spcPts val="2800"/>
              </a:lnSpc>
            </a:pPr>
            <a:r>
              <a:rPr lang="es-MX" sz="2800" b="1" kern="0" dirty="0">
                <a:ln>
                  <a:solidFill>
                    <a:srgbClr val="996633"/>
                  </a:solidFill>
                </a:ln>
                <a:solidFill>
                  <a:prstClr val="black"/>
                </a:solidFill>
                <a:latin typeface="CommercialScript BT" panose="03030803040807090C04" pitchFamily="66" charset="2"/>
                <a:cs typeface="Arial"/>
              </a:rPr>
              <a:t>Belmont, Reino Unido</a:t>
            </a:r>
          </a:p>
          <a:p>
            <a:pPr lvl="0" algn="ctr" defTabSz="1219170">
              <a:lnSpc>
                <a:spcPts val="2800"/>
              </a:lnSpc>
            </a:pPr>
            <a:endParaRPr lang="es-ES" sz="2800" b="1" kern="0" dirty="0">
              <a:ln>
                <a:solidFill>
                  <a:srgbClr val="996633"/>
                </a:solidFill>
              </a:ln>
              <a:solidFill>
                <a:prstClr val="black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mercialScript BT" panose="03030803040807090C04" pitchFamily="66" charset="2"/>
              <a:cs typeface="Arial"/>
            </a:endParaRPr>
          </a:p>
          <a:p>
            <a:pPr lvl="0" algn="ctr" defTabSz="1219170">
              <a:lnSpc>
                <a:spcPts val="2800"/>
              </a:lnSpc>
            </a:pPr>
            <a:r>
              <a:rPr lang="es-MX" sz="4000" b="1" kern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latin typeface="CommercialScript BT" panose="03030803040807090C04" pitchFamily="66" charset="2"/>
                <a:cs typeface="Arial"/>
              </a:rPr>
              <a:t>Carrera deportiva</a:t>
            </a:r>
          </a:p>
          <a:p>
            <a:pPr lvl="0" algn="ctr" defTabSz="1219170">
              <a:lnSpc>
                <a:spcPts val="2800"/>
              </a:lnSpc>
            </a:pPr>
            <a:r>
              <a:rPr lang="es-MX" sz="2800" b="1" kern="0" dirty="0">
                <a:ln>
                  <a:solidFill>
                    <a:srgbClr val="996633"/>
                  </a:solidFill>
                </a:ln>
                <a:solidFill>
                  <a:prstClr val="black"/>
                </a:solidFill>
                <a:latin typeface="CommercialScript BT" panose="03030803040807090C04" pitchFamily="66" charset="2"/>
                <a:cs typeface="Arial"/>
              </a:rPr>
              <a:t>Palmarés general</a:t>
            </a:r>
            <a:endParaRPr lang="es-MX" sz="2800" kern="0" dirty="0">
              <a:ln>
                <a:solidFill>
                  <a:schemeClr val="tx1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mercialScript BT" panose="03030803040807090C04" pitchFamily="66" charset="2"/>
              <a:cs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87349977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eelOff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3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2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4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200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8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200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grpId="0" nodeType="withEffect">
                                  <p:stCondLst>
                                    <p:cond delay="10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200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grpId="0" nodeType="withEffect">
                                  <p:stCondLst>
                                    <p:cond delay="15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200"/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0" nodeType="withEffect">
                                  <p:stCondLst>
                                    <p:cond delay="17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200"/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grpId="0" nodeType="withEffect">
                                  <p:stCondLst>
                                    <p:cond delay="20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200"/>
                                        <p:tgtEl>
                                          <p:spTgt spid="2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grpId="0" nodeType="withEffect">
                                  <p:stCondLst>
                                    <p:cond delay="23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200"/>
                                        <p:tgtEl>
                                          <p:spTgt spid="2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grpId="0" nodeType="withEffect">
                                  <p:stCondLst>
                                    <p:cond delay="26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1200"/>
                                        <p:tgtEl>
                                          <p:spTgt spid="2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0" presetClass="entr" presetSubtype="0" fill="hold" grpId="0" nodeType="withEffect">
                                  <p:stCondLst>
                                    <p:cond delay="30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1200"/>
                                        <p:tgtEl>
                                          <p:spTgt spid="2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0" presetClass="entr" presetSubtype="0" fill="hold" grpId="0" nodeType="withEffect">
                                  <p:stCondLst>
                                    <p:cond delay="33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1200"/>
                                        <p:tgtEl>
                                          <p:spTgt spid="2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36130"/>
                            </p:stCondLst>
                            <p:childTnLst>
                              <p:par>
                                <p:cTn id="42" presetID="1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/>
      <p:bldP spid="2" grpId="0" build="p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25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CuadroTexto 15">
            <a:extLst>
              <a:ext uri="{FF2B5EF4-FFF2-40B4-BE49-F238E27FC236}">
                <a16:creationId xmlns:a16="http://schemas.microsoft.com/office/drawing/2014/main" id="{A9563CD1-DE9D-4262-88D9-07EEBADFB90A}"/>
              </a:ext>
            </a:extLst>
          </p:cNvPr>
          <p:cNvSpPr txBox="1"/>
          <p:nvPr/>
        </p:nvSpPr>
        <p:spPr>
          <a:xfrm flipH="1">
            <a:off x="0" y="0"/>
            <a:ext cx="36168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  </a:t>
            </a:r>
            <a:endParaRPr kumimoji="0" lang="es-MX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3" name="Imagen 2" descr="Imagen que contiene interior&#10;&#10;Descripción generada con confianza alta">
            <a:extLst>
              <a:ext uri="{FF2B5EF4-FFF2-40B4-BE49-F238E27FC236}">
                <a16:creationId xmlns:a16="http://schemas.microsoft.com/office/drawing/2014/main" id="{3DC1B287-32B4-4C83-BB79-7A03939E129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86717" y="576470"/>
            <a:ext cx="7433144" cy="5705060"/>
          </a:xfrm>
          <a:prstGeom prst="roundRect">
            <a:avLst>
              <a:gd name="adj" fmla="val 11111"/>
            </a:avLst>
          </a:prstGeom>
          <a:ln w="190500" cap="rnd">
            <a:solidFill>
              <a:srgbClr val="C00000"/>
            </a:solidFill>
            <a:prstDash val="solid"/>
          </a:ln>
          <a:effectLst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</p:spPr>
      </p:pic>
    </p:spTree>
    <p:extLst>
      <p:ext uri="{BB962C8B-B14F-4D97-AF65-F5344CB8AC3E}">
        <p14:creationId xmlns:p14="http://schemas.microsoft.com/office/powerpoint/2010/main" val="144782562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eelOff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3500"/>
                            </p:stCondLst>
                            <p:childTnLst>
                              <p:par>
                                <p:cTn id="11" presetID="1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25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CuadroTexto 15">
            <a:extLst>
              <a:ext uri="{FF2B5EF4-FFF2-40B4-BE49-F238E27FC236}">
                <a16:creationId xmlns:a16="http://schemas.microsoft.com/office/drawing/2014/main" id="{A9563CD1-DE9D-4262-88D9-07EEBADFB90A}"/>
              </a:ext>
            </a:extLst>
          </p:cNvPr>
          <p:cNvSpPr txBox="1"/>
          <p:nvPr/>
        </p:nvSpPr>
        <p:spPr>
          <a:xfrm flipH="1">
            <a:off x="0" y="0"/>
            <a:ext cx="36168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  </a:t>
            </a:r>
            <a:endParaRPr kumimoji="0" lang="es-MX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Rectángulo 1">
            <a:extLst>
              <a:ext uri="{FF2B5EF4-FFF2-40B4-BE49-F238E27FC236}">
                <a16:creationId xmlns:a16="http://schemas.microsoft.com/office/drawing/2014/main" id="{EA360ED9-C7AD-4100-AB5C-69DC22206D12}"/>
              </a:ext>
            </a:extLst>
          </p:cNvPr>
          <p:cNvSpPr/>
          <p:nvPr/>
        </p:nvSpPr>
        <p:spPr>
          <a:xfrm>
            <a:off x="6308872" y="1024364"/>
            <a:ext cx="5218116" cy="859210"/>
          </a:xfrm>
          <a:prstGeom prst="rect">
            <a:avLst/>
          </a:prstGeom>
          <a:noFill/>
        </p:spPr>
        <p:txBody>
          <a:bodyPr wrap="square" lIns="121920" tIns="60960" rIns="121920" bIns="60960" numCol="1"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 defTabSz="1219170">
              <a:lnSpc>
                <a:spcPts val="2800"/>
              </a:lnSpc>
            </a:pPr>
            <a:endParaRPr lang="es-MX" sz="2800" b="1" kern="0" dirty="0">
              <a:ln>
                <a:solidFill>
                  <a:srgbClr val="996633"/>
                </a:solidFill>
              </a:ln>
              <a:latin typeface="CommercialScript BT" panose="03030803040807090C04" pitchFamily="66" charset="2"/>
              <a:cs typeface="Arial"/>
            </a:endParaRPr>
          </a:p>
          <a:p>
            <a:pPr lvl="0" algn="ctr" defTabSz="1219170">
              <a:lnSpc>
                <a:spcPts val="2800"/>
              </a:lnSpc>
            </a:pPr>
            <a:endParaRPr lang="es-MX" sz="2800" kern="0" dirty="0">
              <a:ln>
                <a:solidFill>
                  <a:schemeClr val="tx1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mercialScript BT" panose="03030803040807090C04" pitchFamily="66" charset="2"/>
              <a:cs typeface="Arial"/>
            </a:endParaRPr>
          </a:p>
        </p:txBody>
      </p:sp>
      <p:grpSp>
        <p:nvGrpSpPr>
          <p:cNvPr id="6" name="Grupo 5">
            <a:extLst>
              <a:ext uri="{FF2B5EF4-FFF2-40B4-BE49-F238E27FC236}">
                <a16:creationId xmlns:a16="http://schemas.microsoft.com/office/drawing/2014/main" id="{C9014C10-0D9C-4075-9D51-B9BF8716584F}"/>
              </a:ext>
            </a:extLst>
          </p:cNvPr>
          <p:cNvGrpSpPr/>
          <p:nvPr/>
        </p:nvGrpSpPr>
        <p:grpSpPr>
          <a:xfrm>
            <a:off x="998831" y="555472"/>
            <a:ext cx="4695391" cy="5748345"/>
            <a:chOff x="347664" y="500053"/>
            <a:chExt cx="3810000" cy="4626130"/>
          </a:xfrm>
        </p:grpSpPr>
        <p:pic>
          <p:nvPicPr>
            <p:cNvPr id="4" name="Imagen 3" descr="Imagen que contiene monitor, pantalla, televisión, interior&#10;&#10;Descripción generada con confianza muy alta">
              <a:extLst>
                <a:ext uri="{FF2B5EF4-FFF2-40B4-BE49-F238E27FC236}">
                  <a16:creationId xmlns:a16="http://schemas.microsoft.com/office/drawing/2014/main" id="{88A68DB0-066A-447C-8A79-FFEBA098FB05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47664" y="500053"/>
              <a:ext cx="3810000" cy="4626130"/>
            </a:xfrm>
            <a:prstGeom prst="rect">
              <a:avLst/>
            </a:prstGeom>
          </p:spPr>
        </p:pic>
        <p:pic>
          <p:nvPicPr>
            <p:cNvPr id="5" name="Imagen 4" descr="Imagen que contiene persona, hombre, exterior, ropa&#10;&#10;Descripción generada con confianza muy alta">
              <a:extLst>
                <a:ext uri="{FF2B5EF4-FFF2-40B4-BE49-F238E27FC236}">
                  <a16:creationId xmlns:a16="http://schemas.microsoft.com/office/drawing/2014/main" id="{DE276ED0-653F-4423-A71F-2FD364540A6A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11728" y="638867"/>
              <a:ext cx="3670308" cy="4431897"/>
            </a:xfrm>
            <a:prstGeom prst="rect">
              <a:avLst/>
            </a:prstGeom>
          </p:spPr>
        </p:pic>
      </p:grpSp>
      <p:sp>
        <p:nvSpPr>
          <p:cNvPr id="8" name="Rectángulo 7">
            <a:extLst>
              <a:ext uri="{FF2B5EF4-FFF2-40B4-BE49-F238E27FC236}">
                <a16:creationId xmlns:a16="http://schemas.microsoft.com/office/drawing/2014/main" id="{E48ED278-CFCA-4D86-A81B-FE62BEBCBAA0}"/>
              </a:ext>
            </a:extLst>
          </p:cNvPr>
          <p:cNvSpPr/>
          <p:nvPr/>
        </p:nvSpPr>
        <p:spPr>
          <a:xfrm>
            <a:off x="6434151" y="145873"/>
            <a:ext cx="5067300" cy="6586418"/>
          </a:xfrm>
          <a:prstGeom prst="rect">
            <a:avLst/>
          </a:prstGeom>
          <a:noFill/>
        </p:spPr>
        <p:txBody>
          <a:bodyPr wrap="square" lIns="121920" tIns="60960" rIns="121920" bIns="60960" numCol="1"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lvl="0" algn="ctr" defTabSz="1219170">
              <a:lnSpc>
                <a:spcPts val="2800"/>
              </a:lnSpc>
            </a:pPr>
            <a:r>
              <a:rPr lang="es-MX" sz="4000" b="1" kern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latin typeface="CommercialScript BT" panose="03030803040807090C04" pitchFamily="66" charset="2"/>
                <a:cs typeface="Arial"/>
              </a:rPr>
              <a:t>Competiciones</a:t>
            </a:r>
          </a:p>
          <a:p>
            <a:pPr lvl="0" algn="ctr" defTabSz="1219170">
              <a:lnSpc>
                <a:spcPts val="2800"/>
              </a:lnSpc>
            </a:pPr>
            <a:r>
              <a:rPr lang="es-MX" sz="2800" b="1" kern="0" dirty="0">
                <a:ln>
                  <a:solidFill>
                    <a:srgbClr val="996633"/>
                  </a:solidFill>
                </a:ln>
                <a:solidFill>
                  <a:prstClr val="black"/>
                </a:solidFill>
                <a:latin typeface="CommercialScript BT" panose="03030803040807090C04" pitchFamily="66" charset="2"/>
                <a:cs typeface="Arial"/>
              </a:rPr>
              <a:t>Fórmula 1</a:t>
            </a:r>
          </a:p>
          <a:p>
            <a:pPr lvl="0" algn="ctr" defTabSz="1219170">
              <a:lnSpc>
                <a:spcPts val="2800"/>
              </a:lnSpc>
            </a:pPr>
            <a:r>
              <a:rPr lang="es-MX" sz="2800" b="1" kern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latin typeface="CommercialScript BT" panose="03030803040807090C04" pitchFamily="66" charset="2"/>
                <a:cs typeface="Arial"/>
              </a:rPr>
              <a:t> </a:t>
            </a:r>
          </a:p>
          <a:p>
            <a:pPr lvl="0" algn="ctr" defTabSz="1219170">
              <a:lnSpc>
                <a:spcPts val="2800"/>
              </a:lnSpc>
            </a:pPr>
            <a:r>
              <a:rPr lang="es-MX" sz="4000" b="1" kern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latin typeface="CommercialScript BT" panose="03030803040807090C04" pitchFamily="66" charset="2"/>
                <a:cs typeface="Arial"/>
              </a:rPr>
              <a:t>Carreras comenzadas</a:t>
            </a:r>
          </a:p>
          <a:p>
            <a:pPr lvl="0" algn="ctr" defTabSz="1219170">
              <a:lnSpc>
                <a:spcPts val="2800"/>
              </a:lnSpc>
            </a:pPr>
            <a:r>
              <a:rPr lang="es-MX" sz="2800" b="1" kern="0" dirty="0">
                <a:ln>
                  <a:solidFill>
                    <a:srgbClr val="996633"/>
                  </a:solidFill>
                </a:ln>
                <a:solidFill>
                  <a:prstClr val="black"/>
                </a:solidFill>
                <a:latin typeface="CommercialScript BT" panose="03030803040807090C04" pitchFamily="66" charset="2"/>
                <a:cs typeface="Arial"/>
              </a:rPr>
              <a:t>92 </a:t>
            </a:r>
          </a:p>
          <a:p>
            <a:pPr lvl="0" algn="ctr" defTabSz="1219170">
              <a:lnSpc>
                <a:spcPts val="2800"/>
              </a:lnSpc>
            </a:pPr>
            <a:endParaRPr lang="es-MX" sz="2800" b="1" kern="0" dirty="0">
              <a:ln>
                <a:solidFill>
                  <a:srgbClr val="996633"/>
                </a:solidFill>
              </a:ln>
              <a:solidFill>
                <a:prstClr val="black"/>
              </a:solidFill>
              <a:latin typeface="CommercialScript BT" panose="03030803040807090C04" pitchFamily="66" charset="2"/>
              <a:cs typeface="Arial"/>
            </a:endParaRPr>
          </a:p>
          <a:p>
            <a:pPr lvl="0" algn="ctr" defTabSz="1219170">
              <a:lnSpc>
                <a:spcPts val="2800"/>
              </a:lnSpc>
            </a:pPr>
            <a:r>
              <a:rPr lang="es-MX" sz="4000" b="1" kern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latin typeface="CommercialScript BT" panose="03030803040807090C04" pitchFamily="66" charset="2"/>
                <a:cs typeface="Arial"/>
              </a:rPr>
              <a:t>Campeonatos mundiales</a:t>
            </a:r>
          </a:p>
          <a:p>
            <a:pPr algn="ctr" defTabSz="1219170">
              <a:lnSpc>
                <a:spcPts val="2800"/>
              </a:lnSpc>
            </a:pPr>
            <a:r>
              <a:rPr lang="es-MX" sz="2800" b="1" kern="0" dirty="0">
                <a:ln>
                  <a:solidFill>
                    <a:srgbClr val="996633"/>
                  </a:solidFill>
                </a:ln>
                <a:latin typeface="CommercialScript BT" panose="03030803040807090C04" pitchFamily="66" charset="2"/>
                <a:cs typeface="Arial"/>
              </a:rPr>
              <a:t>1</a:t>
            </a:r>
          </a:p>
          <a:p>
            <a:pPr algn="ctr" defTabSz="1219170">
              <a:lnSpc>
                <a:spcPts val="2800"/>
              </a:lnSpc>
            </a:pPr>
            <a:r>
              <a:rPr lang="es-MX" sz="2800" b="1" kern="0" dirty="0">
                <a:ln>
                  <a:solidFill>
                    <a:srgbClr val="996633"/>
                  </a:solidFill>
                </a:ln>
                <a:latin typeface="CommercialScript BT" panose="03030803040807090C04" pitchFamily="66" charset="2"/>
                <a:cs typeface="Arial"/>
              </a:rPr>
              <a:t>1976</a:t>
            </a:r>
          </a:p>
          <a:p>
            <a:pPr algn="ctr" defTabSz="1219170">
              <a:lnSpc>
                <a:spcPts val="2800"/>
              </a:lnSpc>
            </a:pPr>
            <a:r>
              <a:rPr lang="es-MX" sz="2800" b="1" kern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latin typeface="CommercialScript BT" panose="03030803040807090C04" pitchFamily="66" charset="2"/>
                <a:cs typeface="Arial"/>
              </a:rPr>
              <a:t> </a:t>
            </a:r>
          </a:p>
          <a:p>
            <a:pPr algn="ctr" defTabSz="1219170">
              <a:lnSpc>
                <a:spcPts val="2800"/>
              </a:lnSpc>
            </a:pPr>
            <a:r>
              <a:rPr lang="es-MX" sz="4000" b="1" kern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latin typeface="CommercialScript BT" panose="03030803040807090C04" pitchFamily="66" charset="2"/>
                <a:cs typeface="Arial"/>
              </a:rPr>
              <a:t>Victorias</a:t>
            </a:r>
          </a:p>
          <a:p>
            <a:pPr algn="ctr" defTabSz="1219170">
              <a:lnSpc>
                <a:spcPts val="2800"/>
              </a:lnSpc>
            </a:pPr>
            <a:r>
              <a:rPr lang="es-MX" sz="2800" b="1" kern="0" dirty="0">
                <a:ln>
                  <a:solidFill>
                    <a:srgbClr val="996633"/>
                  </a:solidFill>
                </a:ln>
                <a:latin typeface="CommercialScript BT" panose="03030803040807090C04" pitchFamily="66" charset="2"/>
                <a:cs typeface="Arial"/>
              </a:rPr>
              <a:t>10</a:t>
            </a:r>
          </a:p>
          <a:p>
            <a:pPr algn="ctr" defTabSz="1219170">
              <a:lnSpc>
                <a:spcPts val="2800"/>
              </a:lnSpc>
            </a:pPr>
            <a:endParaRPr lang="es-MX" sz="2800" b="1" kern="0" dirty="0">
              <a:ln>
                <a:solidFill>
                  <a:srgbClr val="996633"/>
                </a:solidFill>
              </a:ln>
              <a:latin typeface="CommercialScript BT" panose="03030803040807090C04" pitchFamily="66" charset="2"/>
              <a:cs typeface="Arial"/>
            </a:endParaRPr>
          </a:p>
          <a:p>
            <a:pPr lvl="0" algn="ctr" defTabSz="1219170">
              <a:lnSpc>
                <a:spcPts val="2800"/>
              </a:lnSpc>
            </a:pPr>
            <a:r>
              <a:rPr lang="es-MX" sz="4000" b="1" kern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latin typeface="CommercialScript BT" panose="03030803040807090C04" pitchFamily="66" charset="2"/>
                <a:cs typeface="Arial"/>
              </a:rPr>
              <a:t>Podios</a:t>
            </a:r>
            <a:endParaRPr lang="es-MX" sz="2800" b="1" kern="0" dirty="0">
              <a:ln>
                <a:solidFill>
                  <a:srgbClr val="996633"/>
                </a:solidFill>
              </a:ln>
              <a:solidFill>
                <a:srgbClr val="FFC000"/>
              </a:solidFill>
              <a:latin typeface="CommercialScript BT" panose="03030803040807090C04" pitchFamily="66" charset="2"/>
              <a:cs typeface="Arial"/>
            </a:endParaRPr>
          </a:p>
          <a:p>
            <a:pPr lvl="0" algn="ctr" defTabSz="1219170">
              <a:lnSpc>
                <a:spcPts val="2800"/>
              </a:lnSpc>
            </a:pPr>
            <a:r>
              <a:rPr lang="es-MX" sz="2800" b="1" kern="0" dirty="0">
                <a:ln>
                  <a:solidFill>
                    <a:srgbClr val="996633"/>
                  </a:solidFill>
                </a:ln>
                <a:solidFill>
                  <a:prstClr val="black"/>
                </a:solidFill>
                <a:latin typeface="CommercialScript BT" panose="03030803040807090C04" pitchFamily="66" charset="2"/>
                <a:cs typeface="Arial"/>
              </a:rPr>
              <a:t>23</a:t>
            </a:r>
          </a:p>
          <a:p>
            <a:pPr lvl="0" algn="ctr" defTabSz="1219170">
              <a:lnSpc>
                <a:spcPts val="2800"/>
              </a:lnSpc>
            </a:pPr>
            <a:r>
              <a:rPr lang="es-MX" sz="2800" b="1" kern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latin typeface="CommercialScript BT" panose="03030803040807090C04" pitchFamily="66" charset="2"/>
                <a:cs typeface="Arial"/>
              </a:rPr>
              <a:t> </a:t>
            </a:r>
          </a:p>
          <a:p>
            <a:pPr lvl="0" algn="ctr" defTabSz="1219170">
              <a:lnSpc>
                <a:spcPts val="2800"/>
              </a:lnSpc>
            </a:pPr>
            <a:r>
              <a:rPr lang="es-MX" sz="4000" b="1" kern="0" dirty="0" err="1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latin typeface="CommercialScript BT" panose="03030803040807090C04" pitchFamily="66" charset="2"/>
                <a:cs typeface="Arial"/>
              </a:rPr>
              <a:t>Poles</a:t>
            </a:r>
            <a:endParaRPr lang="es-MX" sz="4000" b="1" kern="0" dirty="0">
              <a:ln>
                <a:solidFill>
                  <a:srgbClr val="996633"/>
                </a:solidFill>
              </a:ln>
              <a:solidFill>
                <a:srgbClr val="FFC000"/>
              </a:solidFill>
              <a:latin typeface="CommercialScript BT" panose="03030803040807090C04" pitchFamily="66" charset="2"/>
              <a:cs typeface="Arial"/>
            </a:endParaRPr>
          </a:p>
          <a:p>
            <a:pPr lvl="0" algn="ctr" defTabSz="1219170">
              <a:lnSpc>
                <a:spcPts val="2800"/>
              </a:lnSpc>
            </a:pPr>
            <a:r>
              <a:rPr lang="es-MX" sz="2800" b="1" kern="0" dirty="0">
                <a:ln>
                  <a:solidFill>
                    <a:srgbClr val="996633"/>
                  </a:solidFill>
                </a:ln>
                <a:solidFill>
                  <a:prstClr val="black"/>
                </a:solidFill>
                <a:latin typeface="CommercialScript BT" panose="03030803040807090C04" pitchFamily="66" charset="2"/>
                <a:cs typeface="Arial"/>
              </a:rPr>
              <a:t>14</a:t>
            </a:r>
            <a:endParaRPr lang="es-MX" sz="2800" kern="0" dirty="0">
              <a:ln>
                <a:solidFill>
                  <a:schemeClr val="tx1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mercialScript BT" panose="03030803040807090C04" pitchFamily="66" charset="2"/>
              <a:cs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266284109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eelOff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9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Left)">
                                      <p:cBhvr>
                                        <p:cTn id="7" dur="30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2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3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200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6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200"/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grpId="0" nodeType="withEffect">
                                  <p:stCondLst>
                                    <p:cond delay="9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200"/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grpId="0" nodeType="withEffect">
                                  <p:stCondLst>
                                    <p:cond delay="11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200"/>
                                        <p:tgtEl>
                                          <p:spTgt spid="8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0" nodeType="withEffect">
                                  <p:stCondLst>
                                    <p:cond delay="15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200"/>
                                        <p:tgtEl>
                                          <p:spTgt spid="8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grpId="0" nodeType="withEffect">
                                  <p:stCondLst>
                                    <p:cond delay="16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200"/>
                                        <p:tgtEl>
                                          <p:spTgt spid="8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grpId="0" nodeType="withEffect">
                                  <p:stCondLst>
                                    <p:cond delay="19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200"/>
                                        <p:tgtEl>
                                          <p:spTgt spid="8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grpId="0" nodeType="withEffect">
                                  <p:stCondLst>
                                    <p:cond delay="21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1200"/>
                                        <p:tgtEl>
                                          <p:spTgt spid="8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0" presetClass="entr" presetSubtype="0" fill="hold" grpId="0" nodeType="withEffect">
                                  <p:stCondLst>
                                    <p:cond delay="23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1200"/>
                                        <p:tgtEl>
                                          <p:spTgt spid="8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0" presetClass="entr" presetSubtype="0" fill="hold" grpId="0" nodeType="withEffect">
                                  <p:stCondLst>
                                    <p:cond delay="25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1200"/>
                                        <p:tgtEl>
                                          <p:spTgt spid="8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0" presetClass="entr" presetSubtype="0" fill="hold" grpId="0" nodeType="withEffect">
                                  <p:stCondLst>
                                    <p:cond delay="27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1200"/>
                                        <p:tgtEl>
                                          <p:spTgt spid="8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0" presetClass="entr" presetSubtype="0" fill="hold" grpId="0" nodeType="withEffect">
                                  <p:stCondLst>
                                    <p:cond delay="29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7" end="1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1200"/>
                                        <p:tgtEl>
                                          <p:spTgt spid="8">
                                            <p:txEl>
                                              <p:pRg st="17" end="1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30570"/>
                            </p:stCondLst>
                            <p:childTnLst>
                              <p:par>
                                <p:cTn id="48" presetID="1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/>
      <p:bldP spid="8" grpId="0" build="p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25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CuadroTexto 15">
            <a:extLst>
              <a:ext uri="{FF2B5EF4-FFF2-40B4-BE49-F238E27FC236}">
                <a16:creationId xmlns:a16="http://schemas.microsoft.com/office/drawing/2014/main" id="{A9563CD1-DE9D-4262-88D9-07EEBADFB90A}"/>
              </a:ext>
            </a:extLst>
          </p:cNvPr>
          <p:cNvSpPr txBox="1"/>
          <p:nvPr/>
        </p:nvSpPr>
        <p:spPr>
          <a:xfrm flipH="1">
            <a:off x="0" y="0"/>
            <a:ext cx="36168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  </a:t>
            </a:r>
            <a:endParaRPr kumimoji="0" lang="es-MX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3" name="Imagen 2">
            <a:extLst>
              <a:ext uri="{FF2B5EF4-FFF2-40B4-BE49-F238E27FC236}">
                <a16:creationId xmlns:a16="http://schemas.microsoft.com/office/drawing/2014/main" id="{FBF393D5-9A21-44A4-A215-A3F2EDA8CA9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31234" y="576470"/>
            <a:ext cx="9378546" cy="5723672"/>
          </a:xfrm>
          <a:prstGeom prst="roundRect">
            <a:avLst>
              <a:gd name="adj" fmla="val 11111"/>
            </a:avLst>
          </a:prstGeom>
          <a:ln w="190500" cap="rnd">
            <a:solidFill>
              <a:srgbClr val="C00000"/>
            </a:solidFill>
            <a:prstDash val="solid"/>
          </a:ln>
          <a:effectLst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</p:spPr>
      </p:pic>
    </p:spTree>
    <p:extLst>
      <p:ext uri="{BB962C8B-B14F-4D97-AF65-F5344CB8AC3E}">
        <p14:creationId xmlns:p14="http://schemas.microsoft.com/office/powerpoint/2010/main" val="357796179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eelOff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3500"/>
                            </p:stCondLst>
                            <p:childTnLst>
                              <p:par>
                                <p:cTn id="11" presetID="1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25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CuadroTexto 15">
            <a:extLst>
              <a:ext uri="{FF2B5EF4-FFF2-40B4-BE49-F238E27FC236}">
                <a16:creationId xmlns:a16="http://schemas.microsoft.com/office/drawing/2014/main" id="{A9563CD1-DE9D-4262-88D9-07EEBADFB90A}"/>
              </a:ext>
            </a:extLst>
          </p:cNvPr>
          <p:cNvSpPr txBox="1"/>
          <p:nvPr/>
        </p:nvSpPr>
        <p:spPr>
          <a:xfrm flipH="1">
            <a:off x="0" y="0"/>
            <a:ext cx="36168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  </a:t>
            </a:r>
            <a:endParaRPr kumimoji="0" lang="es-MX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grpSp>
        <p:nvGrpSpPr>
          <p:cNvPr id="6" name="Grupo 5">
            <a:extLst>
              <a:ext uri="{FF2B5EF4-FFF2-40B4-BE49-F238E27FC236}">
                <a16:creationId xmlns:a16="http://schemas.microsoft.com/office/drawing/2014/main" id="{BC99714F-F051-45B4-850B-50AE3A1DA9D4}"/>
              </a:ext>
            </a:extLst>
          </p:cNvPr>
          <p:cNvGrpSpPr/>
          <p:nvPr/>
        </p:nvGrpSpPr>
        <p:grpSpPr>
          <a:xfrm>
            <a:off x="6743680" y="555472"/>
            <a:ext cx="3843355" cy="5762201"/>
            <a:chOff x="7758113" y="555472"/>
            <a:chExt cx="3843355" cy="5762201"/>
          </a:xfrm>
        </p:grpSpPr>
        <p:pic>
          <p:nvPicPr>
            <p:cNvPr id="4" name="Imagen 3" descr="Imagen que contiene monitor, pantalla, televisión, interior&#10;&#10;Descripción generada con confianza muy alta">
              <a:extLst>
                <a:ext uri="{FF2B5EF4-FFF2-40B4-BE49-F238E27FC236}">
                  <a16:creationId xmlns:a16="http://schemas.microsoft.com/office/drawing/2014/main" id="{A7D309C4-6CE0-4127-981E-5E1AB5DD9CB8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758113" y="555472"/>
              <a:ext cx="3843355" cy="5762201"/>
            </a:xfrm>
            <a:prstGeom prst="rect">
              <a:avLst/>
            </a:prstGeom>
          </p:spPr>
        </p:pic>
        <p:pic>
          <p:nvPicPr>
            <p:cNvPr id="5" name="Imagen 4" descr="Imagen que contiene persona, hombre, de pie, rojo&#10;&#10;Descripción generada con confianza muy alta">
              <a:extLst>
                <a:ext uri="{FF2B5EF4-FFF2-40B4-BE49-F238E27FC236}">
                  <a16:creationId xmlns:a16="http://schemas.microsoft.com/office/drawing/2014/main" id="{EE0D7F97-0DC7-4FD4-9A40-95C9244215E5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860340" y="685800"/>
              <a:ext cx="3667837" cy="5529263"/>
            </a:xfrm>
            <a:prstGeom prst="rect">
              <a:avLst/>
            </a:prstGeom>
          </p:spPr>
        </p:pic>
      </p:grpSp>
      <p:sp>
        <p:nvSpPr>
          <p:cNvPr id="8" name="Rectángulo 7">
            <a:extLst>
              <a:ext uri="{FF2B5EF4-FFF2-40B4-BE49-F238E27FC236}">
                <a16:creationId xmlns:a16="http://schemas.microsoft.com/office/drawing/2014/main" id="{74600B8C-FC58-4176-96F4-D76017F95B62}"/>
              </a:ext>
            </a:extLst>
          </p:cNvPr>
          <p:cNvSpPr/>
          <p:nvPr/>
        </p:nvSpPr>
        <p:spPr>
          <a:xfrm>
            <a:off x="1500176" y="837328"/>
            <a:ext cx="4627283" cy="5168081"/>
          </a:xfrm>
          <a:prstGeom prst="rect">
            <a:avLst/>
          </a:prstGeom>
          <a:noFill/>
        </p:spPr>
        <p:txBody>
          <a:bodyPr wrap="square" lIns="121920" tIns="60960" rIns="121920" bIns="60960" numCol="1"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lvl="0" algn="ctr" defTabSz="1219170">
              <a:lnSpc>
                <a:spcPts val="2800"/>
              </a:lnSpc>
            </a:pPr>
            <a:r>
              <a:rPr lang="es-MX" sz="4000" b="1" kern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latin typeface="CommercialScript BT" panose="03030803040807090C04" pitchFamily="66" charset="2"/>
                <a:cs typeface="Arial"/>
              </a:rPr>
              <a:t>Vueltas rápidas</a:t>
            </a:r>
          </a:p>
          <a:p>
            <a:pPr lvl="0" algn="ctr" defTabSz="1219170">
              <a:lnSpc>
                <a:spcPts val="2800"/>
              </a:lnSpc>
            </a:pPr>
            <a:r>
              <a:rPr lang="es-MX" sz="2800" b="1" kern="0" dirty="0">
                <a:ln>
                  <a:solidFill>
                    <a:srgbClr val="996633"/>
                  </a:solidFill>
                </a:ln>
                <a:solidFill>
                  <a:prstClr val="black"/>
                </a:solidFill>
                <a:latin typeface="CommercialScript BT" panose="03030803040807090C04" pitchFamily="66" charset="2"/>
                <a:cs typeface="Arial"/>
              </a:rPr>
              <a:t>23</a:t>
            </a:r>
          </a:p>
          <a:p>
            <a:pPr lvl="0" algn="ctr" defTabSz="1219170">
              <a:lnSpc>
                <a:spcPts val="2800"/>
              </a:lnSpc>
            </a:pPr>
            <a:endParaRPr lang="es-MX" sz="4000" b="1" kern="0" dirty="0">
              <a:ln>
                <a:solidFill>
                  <a:srgbClr val="996633"/>
                </a:solidFill>
              </a:ln>
              <a:solidFill>
                <a:srgbClr val="FFC000"/>
              </a:solidFill>
              <a:latin typeface="CommercialScript BT" panose="03030803040807090C04" pitchFamily="66" charset="2"/>
              <a:cs typeface="Arial"/>
            </a:endParaRPr>
          </a:p>
          <a:p>
            <a:pPr lvl="0" algn="ctr" defTabSz="1219170">
              <a:lnSpc>
                <a:spcPts val="2800"/>
              </a:lnSpc>
            </a:pPr>
            <a:r>
              <a:rPr lang="es-MX" sz="4000" b="1" kern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latin typeface="CommercialScript BT" panose="03030803040807090C04" pitchFamily="66" charset="2"/>
                <a:cs typeface="Arial"/>
              </a:rPr>
              <a:t>Primera carrera</a:t>
            </a:r>
          </a:p>
          <a:p>
            <a:pPr lvl="0" algn="ctr" defTabSz="1219170">
              <a:lnSpc>
                <a:spcPts val="2800"/>
              </a:lnSpc>
            </a:pPr>
            <a:r>
              <a:rPr lang="es-MX" sz="2800" b="1" kern="0" dirty="0">
                <a:ln>
                  <a:solidFill>
                    <a:srgbClr val="996633"/>
                  </a:solidFill>
                </a:ln>
                <a:solidFill>
                  <a:prstClr val="black"/>
                </a:solidFill>
                <a:latin typeface="CommercialScript BT" panose="03030803040807090C04" pitchFamily="66" charset="2"/>
                <a:cs typeface="Arial"/>
              </a:rPr>
              <a:t>Gran Premio de Mónaco</a:t>
            </a:r>
          </a:p>
          <a:p>
            <a:pPr lvl="0" algn="ctr" defTabSz="1219170">
              <a:lnSpc>
                <a:spcPts val="2800"/>
              </a:lnSpc>
            </a:pPr>
            <a:r>
              <a:rPr lang="es-MX" sz="2800" b="1" kern="0" dirty="0">
                <a:ln>
                  <a:solidFill>
                    <a:srgbClr val="996633"/>
                  </a:solidFill>
                </a:ln>
                <a:solidFill>
                  <a:prstClr val="black"/>
                </a:solidFill>
                <a:latin typeface="CommercialScript BT" panose="03030803040807090C04" pitchFamily="66" charset="2"/>
                <a:cs typeface="Arial"/>
              </a:rPr>
              <a:t>1973</a:t>
            </a:r>
          </a:p>
          <a:p>
            <a:pPr lvl="0" algn="ctr" defTabSz="1219170">
              <a:lnSpc>
                <a:spcPts val="2800"/>
              </a:lnSpc>
            </a:pPr>
            <a:endParaRPr lang="es-MX" sz="2800" kern="0" dirty="0">
              <a:ln>
                <a:solidFill>
                  <a:prstClr val="black"/>
                </a:solidFill>
              </a:ln>
              <a:solidFill>
                <a:prstClr val="black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mercialScript BT" panose="03030803040807090C04" pitchFamily="66" charset="2"/>
              <a:cs typeface="Arial"/>
            </a:endParaRPr>
          </a:p>
          <a:p>
            <a:pPr algn="ctr" defTabSz="1219170">
              <a:lnSpc>
                <a:spcPts val="2800"/>
              </a:lnSpc>
            </a:pPr>
            <a:r>
              <a:rPr lang="es-MX" sz="4000" b="1" kern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latin typeface="CommercialScript BT" panose="03030803040807090C04" pitchFamily="66" charset="2"/>
                <a:cs typeface="Arial"/>
              </a:rPr>
              <a:t>Primera victoria</a:t>
            </a:r>
          </a:p>
          <a:p>
            <a:pPr algn="ctr" defTabSz="1219170">
              <a:lnSpc>
                <a:spcPts val="2800"/>
              </a:lnSpc>
            </a:pPr>
            <a:r>
              <a:rPr lang="es-MX" sz="2800" b="1" kern="0" dirty="0">
                <a:ln>
                  <a:solidFill>
                    <a:srgbClr val="996633"/>
                  </a:solidFill>
                </a:ln>
                <a:latin typeface="CommercialScript BT" panose="03030803040807090C04" pitchFamily="66" charset="2"/>
                <a:cs typeface="Arial"/>
              </a:rPr>
              <a:t>Gran Premio de los Países Bajos</a:t>
            </a:r>
          </a:p>
          <a:p>
            <a:pPr algn="ctr" defTabSz="1219170">
              <a:lnSpc>
                <a:spcPts val="2800"/>
              </a:lnSpc>
            </a:pPr>
            <a:r>
              <a:rPr lang="es-MX" sz="2800" b="1" kern="0" dirty="0">
                <a:ln>
                  <a:solidFill>
                    <a:srgbClr val="996633"/>
                  </a:solidFill>
                </a:ln>
                <a:latin typeface="CommercialScript BT" panose="03030803040807090C04" pitchFamily="66" charset="2"/>
                <a:cs typeface="Arial"/>
              </a:rPr>
              <a:t>1975</a:t>
            </a:r>
          </a:p>
          <a:p>
            <a:pPr algn="ctr" defTabSz="1219170">
              <a:lnSpc>
                <a:spcPts val="2800"/>
              </a:lnSpc>
            </a:pPr>
            <a:r>
              <a:rPr lang="es-MX" sz="2800" b="1" kern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latin typeface="CommercialScript BT" panose="03030803040807090C04" pitchFamily="66" charset="2"/>
                <a:cs typeface="Arial"/>
              </a:rPr>
              <a:t> </a:t>
            </a:r>
          </a:p>
          <a:p>
            <a:pPr algn="ctr" defTabSz="1219170">
              <a:lnSpc>
                <a:spcPts val="2800"/>
              </a:lnSpc>
            </a:pPr>
            <a:r>
              <a:rPr lang="es-MX" sz="4000" b="1" kern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latin typeface="CommercialScript BT" panose="03030803040807090C04" pitchFamily="66" charset="2"/>
                <a:cs typeface="Arial"/>
              </a:rPr>
              <a:t>Última victoria</a:t>
            </a:r>
          </a:p>
          <a:p>
            <a:pPr algn="ctr" defTabSz="1219170">
              <a:lnSpc>
                <a:spcPts val="2800"/>
              </a:lnSpc>
            </a:pPr>
            <a:r>
              <a:rPr lang="es-MX" sz="2800" b="1" kern="0" dirty="0">
                <a:ln>
                  <a:solidFill>
                    <a:srgbClr val="996633"/>
                  </a:solidFill>
                </a:ln>
                <a:latin typeface="CommercialScript BT" panose="03030803040807090C04" pitchFamily="66" charset="2"/>
                <a:cs typeface="Arial"/>
              </a:rPr>
              <a:t>Gran Premio de Japón</a:t>
            </a:r>
          </a:p>
          <a:p>
            <a:pPr algn="ctr" defTabSz="1219170">
              <a:lnSpc>
                <a:spcPts val="2800"/>
              </a:lnSpc>
            </a:pPr>
            <a:r>
              <a:rPr lang="es-MX" sz="2800" b="1" kern="0" dirty="0">
                <a:ln>
                  <a:solidFill>
                    <a:srgbClr val="996633"/>
                  </a:solidFill>
                </a:ln>
                <a:latin typeface="CommercialScript BT" panose="03030803040807090C04" pitchFamily="66" charset="2"/>
                <a:cs typeface="Arial"/>
              </a:rPr>
              <a:t>1977</a:t>
            </a:r>
            <a:endParaRPr lang="es-MX" sz="2800" kern="0" dirty="0">
              <a:ln>
                <a:solidFill>
                  <a:schemeClr val="tx1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mercialScript BT" panose="03030803040807090C04" pitchFamily="66" charset="2"/>
              <a:cs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292530531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eelOff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30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2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3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200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5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200"/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grpId="0" nodeType="withEffect">
                                  <p:stCondLst>
                                    <p:cond delay="8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200"/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grpId="0" nodeType="withEffect">
                                  <p:stCondLst>
                                    <p:cond delay="11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200"/>
                                        <p:tgtEl>
                                          <p:spTgt spid="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0" nodeType="withEffect">
                                  <p:stCondLst>
                                    <p:cond delay="14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200"/>
                                        <p:tgtEl>
                                          <p:spTgt spid="8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grpId="0" nodeType="withEffect">
                                  <p:stCondLst>
                                    <p:cond delay="17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200"/>
                                        <p:tgtEl>
                                          <p:spTgt spid="8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grpId="0" nodeType="withEffect">
                                  <p:stCondLst>
                                    <p:cond delay="21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200"/>
                                        <p:tgtEl>
                                          <p:spTgt spid="8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grpId="0" nodeType="withEffect">
                                  <p:stCondLst>
                                    <p:cond delay="23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1200"/>
                                        <p:tgtEl>
                                          <p:spTgt spid="8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0" presetClass="entr" presetSubtype="0" fill="hold" grpId="0" nodeType="withEffect">
                                  <p:stCondLst>
                                    <p:cond delay="26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1200"/>
                                        <p:tgtEl>
                                          <p:spTgt spid="8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0" presetClass="entr" presetSubtype="0" fill="hold" grpId="0" nodeType="withEffect">
                                  <p:stCondLst>
                                    <p:cond delay="29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1200"/>
                                        <p:tgtEl>
                                          <p:spTgt spid="8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31060"/>
                            </p:stCondLst>
                            <p:childTnLst>
                              <p:par>
                                <p:cTn id="42" presetID="1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/>
      <p:bldP spid="8" grpId="0" build="p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25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CuadroTexto 15">
            <a:extLst>
              <a:ext uri="{FF2B5EF4-FFF2-40B4-BE49-F238E27FC236}">
                <a16:creationId xmlns:a16="http://schemas.microsoft.com/office/drawing/2014/main" id="{A9563CD1-DE9D-4262-88D9-07EEBADFB90A}"/>
              </a:ext>
            </a:extLst>
          </p:cNvPr>
          <p:cNvSpPr txBox="1"/>
          <p:nvPr/>
        </p:nvSpPr>
        <p:spPr>
          <a:xfrm flipH="1">
            <a:off x="0" y="0"/>
            <a:ext cx="36168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  </a:t>
            </a:r>
            <a:endParaRPr kumimoji="0" lang="es-MX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3" name="Imagen 2">
            <a:extLst>
              <a:ext uri="{FF2B5EF4-FFF2-40B4-BE49-F238E27FC236}">
                <a16:creationId xmlns:a16="http://schemas.microsoft.com/office/drawing/2014/main" id="{AA3296DC-472E-4757-B109-4F3767EE3C3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71220" y="596347"/>
            <a:ext cx="8066697" cy="5498807"/>
          </a:xfrm>
          <a:prstGeom prst="roundRect">
            <a:avLst>
              <a:gd name="adj" fmla="val 11111"/>
            </a:avLst>
          </a:prstGeom>
          <a:ln w="190500" cap="rnd">
            <a:solidFill>
              <a:srgbClr val="C00000"/>
            </a:solidFill>
            <a:prstDash val="solid"/>
          </a:ln>
          <a:effectLst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</p:spPr>
      </p:pic>
    </p:spTree>
    <p:extLst>
      <p:ext uri="{BB962C8B-B14F-4D97-AF65-F5344CB8AC3E}">
        <p14:creationId xmlns:p14="http://schemas.microsoft.com/office/powerpoint/2010/main" val="363171903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eelOff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3500"/>
                            </p:stCondLst>
                            <p:childTnLst>
                              <p:par>
                                <p:cTn id="11" presetID="1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25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CuadroTexto 15">
            <a:extLst>
              <a:ext uri="{FF2B5EF4-FFF2-40B4-BE49-F238E27FC236}">
                <a16:creationId xmlns:a16="http://schemas.microsoft.com/office/drawing/2014/main" id="{A9563CD1-DE9D-4262-88D9-07EEBADFB90A}"/>
              </a:ext>
            </a:extLst>
          </p:cNvPr>
          <p:cNvSpPr txBox="1"/>
          <p:nvPr/>
        </p:nvSpPr>
        <p:spPr>
          <a:xfrm flipH="1">
            <a:off x="0" y="0"/>
            <a:ext cx="36168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  </a:t>
            </a:r>
            <a:endParaRPr kumimoji="0" lang="es-MX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Rectángulo 1">
            <a:extLst>
              <a:ext uri="{FF2B5EF4-FFF2-40B4-BE49-F238E27FC236}">
                <a16:creationId xmlns:a16="http://schemas.microsoft.com/office/drawing/2014/main" id="{EA360ED9-C7AD-4100-AB5C-69DC22206D12}"/>
              </a:ext>
            </a:extLst>
          </p:cNvPr>
          <p:cNvSpPr/>
          <p:nvPr/>
        </p:nvSpPr>
        <p:spPr>
          <a:xfrm>
            <a:off x="6624580" y="1221344"/>
            <a:ext cx="3876747" cy="4431983"/>
          </a:xfrm>
          <a:prstGeom prst="rect">
            <a:avLst/>
          </a:prstGeom>
          <a:noFill/>
        </p:spPr>
        <p:txBody>
          <a:bodyPr wrap="square" lIns="121920" tIns="60960" rIns="121920" bIns="60960" numCol="1"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 defTabSz="1219170">
              <a:lnSpc>
                <a:spcPts val="2800"/>
              </a:lnSpc>
            </a:pPr>
            <a:r>
              <a:rPr lang="es-MX" sz="4000" b="1" kern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latin typeface="CommercialScript BT" panose="03030803040807090C04" pitchFamily="66" charset="2"/>
                <a:cs typeface="Arial"/>
              </a:rPr>
              <a:t>Última carrera</a:t>
            </a:r>
          </a:p>
          <a:p>
            <a:pPr algn="ctr" defTabSz="1219170">
              <a:lnSpc>
                <a:spcPts val="2800"/>
              </a:lnSpc>
            </a:pPr>
            <a:r>
              <a:rPr lang="es-MX" sz="2800" b="1" kern="0" dirty="0">
                <a:ln>
                  <a:solidFill>
                    <a:srgbClr val="996633"/>
                  </a:solidFill>
                </a:ln>
                <a:latin typeface="CommercialScript BT" panose="03030803040807090C04" pitchFamily="66" charset="2"/>
                <a:cs typeface="Arial"/>
              </a:rPr>
              <a:t>Gran Premio de Mónaco</a:t>
            </a:r>
          </a:p>
          <a:p>
            <a:pPr algn="ctr" defTabSz="1219170">
              <a:lnSpc>
                <a:spcPts val="2800"/>
              </a:lnSpc>
            </a:pPr>
            <a:r>
              <a:rPr lang="es-MX" sz="2800" b="1" kern="0" dirty="0">
                <a:ln>
                  <a:solidFill>
                    <a:srgbClr val="996633"/>
                  </a:solidFill>
                </a:ln>
                <a:latin typeface="CommercialScript BT" panose="03030803040807090C04" pitchFamily="66" charset="2"/>
                <a:cs typeface="Arial"/>
              </a:rPr>
              <a:t>1979</a:t>
            </a:r>
          </a:p>
          <a:p>
            <a:pPr algn="ctr" defTabSz="1219170">
              <a:lnSpc>
                <a:spcPts val="2800"/>
              </a:lnSpc>
            </a:pPr>
            <a:r>
              <a:rPr lang="es-MX" sz="2800" b="1" kern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latin typeface="CommercialScript BT" panose="03030803040807090C04" pitchFamily="66" charset="2"/>
                <a:cs typeface="Arial"/>
              </a:rPr>
              <a:t> </a:t>
            </a:r>
          </a:p>
          <a:p>
            <a:pPr algn="ctr" defTabSz="1219170">
              <a:lnSpc>
                <a:spcPts val="2800"/>
              </a:lnSpc>
            </a:pPr>
            <a:r>
              <a:rPr lang="es-MX" sz="4000" b="1" kern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latin typeface="CommercialScript BT" panose="03030803040807090C04" pitchFamily="66" charset="2"/>
                <a:cs typeface="Arial"/>
              </a:rPr>
              <a:t>Última posición</a:t>
            </a:r>
          </a:p>
          <a:p>
            <a:pPr algn="ctr" defTabSz="1219170">
              <a:lnSpc>
                <a:spcPts val="2800"/>
              </a:lnSpc>
            </a:pPr>
            <a:r>
              <a:rPr lang="es-MX" sz="2800" b="1" kern="0" dirty="0">
                <a:ln>
                  <a:solidFill>
                    <a:srgbClr val="996633"/>
                  </a:solidFill>
                </a:ln>
                <a:latin typeface="CommercialScript BT" panose="03030803040807090C04" pitchFamily="66" charset="2"/>
                <a:cs typeface="Arial"/>
              </a:rPr>
              <a:t>20</a:t>
            </a:r>
          </a:p>
          <a:p>
            <a:pPr algn="ctr" defTabSz="1219170">
              <a:lnSpc>
                <a:spcPts val="2800"/>
              </a:lnSpc>
            </a:pPr>
            <a:r>
              <a:rPr lang="es-MX" sz="2800" b="1" kern="0" dirty="0">
                <a:ln>
                  <a:solidFill>
                    <a:srgbClr val="996633"/>
                  </a:solidFill>
                </a:ln>
                <a:latin typeface="CommercialScript BT" panose="03030803040807090C04" pitchFamily="66" charset="2"/>
                <a:cs typeface="Arial"/>
              </a:rPr>
              <a:t>1 punto</a:t>
            </a:r>
          </a:p>
          <a:p>
            <a:pPr lvl="0" algn="ctr" defTabSz="1219170">
              <a:lnSpc>
                <a:spcPts val="2800"/>
              </a:lnSpc>
            </a:pPr>
            <a:r>
              <a:rPr lang="es-MX" sz="2800" b="1" kern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latin typeface="CommercialScript BT" panose="03030803040807090C04" pitchFamily="66" charset="2"/>
                <a:cs typeface="Arial"/>
              </a:rPr>
              <a:t> </a:t>
            </a:r>
          </a:p>
          <a:p>
            <a:pPr lvl="0" algn="ctr" defTabSz="1219170">
              <a:lnSpc>
                <a:spcPts val="2800"/>
              </a:lnSpc>
            </a:pPr>
            <a:r>
              <a:rPr lang="es-MX" sz="4000" b="1" kern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latin typeface="CommercialScript BT" panose="03030803040807090C04" pitchFamily="66" charset="2"/>
                <a:cs typeface="Arial"/>
              </a:rPr>
              <a:t>Fallecimiento</a:t>
            </a:r>
          </a:p>
          <a:p>
            <a:pPr lvl="0" algn="ctr" defTabSz="1219170">
              <a:lnSpc>
                <a:spcPts val="2800"/>
              </a:lnSpc>
            </a:pPr>
            <a:r>
              <a:rPr lang="es-MX" sz="2800" b="1" kern="0" dirty="0">
                <a:ln>
                  <a:solidFill>
                    <a:srgbClr val="996633"/>
                  </a:solidFill>
                </a:ln>
                <a:solidFill>
                  <a:prstClr val="black"/>
                </a:solidFill>
                <a:latin typeface="CommercialScript BT" panose="03030803040807090C04" pitchFamily="66" charset="2"/>
                <a:cs typeface="Arial"/>
              </a:rPr>
              <a:t>15 de junio de 1993,</a:t>
            </a:r>
          </a:p>
          <a:p>
            <a:pPr lvl="0" algn="ctr" defTabSz="1219170">
              <a:lnSpc>
                <a:spcPts val="2800"/>
              </a:lnSpc>
            </a:pPr>
            <a:r>
              <a:rPr lang="es-MX" sz="2800" b="1" kern="0" dirty="0">
                <a:ln>
                  <a:solidFill>
                    <a:srgbClr val="996633"/>
                  </a:solidFill>
                </a:ln>
                <a:solidFill>
                  <a:prstClr val="black"/>
                </a:solidFill>
                <a:latin typeface="CommercialScript BT" panose="03030803040807090C04" pitchFamily="66" charset="2"/>
                <a:cs typeface="Arial"/>
              </a:rPr>
              <a:t>(45 años)</a:t>
            </a:r>
          </a:p>
          <a:p>
            <a:pPr lvl="0" algn="ctr" defTabSz="1219170">
              <a:lnSpc>
                <a:spcPts val="2800"/>
              </a:lnSpc>
            </a:pPr>
            <a:r>
              <a:rPr lang="es-MX" sz="2800" b="1" kern="0" dirty="0">
                <a:ln>
                  <a:solidFill>
                    <a:srgbClr val="996633"/>
                  </a:solidFill>
                </a:ln>
                <a:solidFill>
                  <a:prstClr val="black"/>
                </a:solidFill>
                <a:latin typeface="CommercialScript BT" panose="03030803040807090C04" pitchFamily="66" charset="2"/>
                <a:cs typeface="Arial"/>
              </a:rPr>
              <a:t>Wimbledon, Reino Unido</a:t>
            </a:r>
            <a:endParaRPr lang="es-MX" sz="2800" kern="0" dirty="0">
              <a:ln>
                <a:solidFill>
                  <a:schemeClr val="tx1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mercialScript BT" panose="03030803040807090C04" pitchFamily="66" charset="2"/>
              <a:cs typeface="Arial"/>
            </a:endParaRPr>
          </a:p>
        </p:txBody>
      </p:sp>
      <p:grpSp>
        <p:nvGrpSpPr>
          <p:cNvPr id="6" name="Grupo 5">
            <a:extLst>
              <a:ext uri="{FF2B5EF4-FFF2-40B4-BE49-F238E27FC236}">
                <a16:creationId xmlns:a16="http://schemas.microsoft.com/office/drawing/2014/main" id="{CCA78ABC-937D-4624-8958-B43F5FF1A718}"/>
              </a:ext>
            </a:extLst>
          </p:cNvPr>
          <p:cNvGrpSpPr/>
          <p:nvPr/>
        </p:nvGrpSpPr>
        <p:grpSpPr>
          <a:xfrm>
            <a:off x="1976454" y="500052"/>
            <a:ext cx="3957588" cy="5828641"/>
            <a:chOff x="347670" y="500052"/>
            <a:chExt cx="3957588" cy="5828641"/>
          </a:xfrm>
        </p:grpSpPr>
        <p:pic>
          <p:nvPicPr>
            <p:cNvPr id="4" name="Imagen 3" descr="Imagen que contiene monitor, pantalla, televisión, interior&#10;&#10;Descripción generada con confianza muy alta">
              <a:extLst>
                <a:ext uri="{FF2B5EF4-FFF2-40B4-BE49-F238E27FC236}">
                  <a16:creationId xmlns:a16="http://schemas.microsoft.com/office/drawing/2014/main" id="{AFFE80B5-13A3-4FA0-8AE3-80DEBCD9BCA2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47670" y="500052"/>
              <a:ext cx="3957588" cy="5828641"/>
            </a:xfrm>
            <a:prstGeom prst="rect">
              <a:avLst/>
            </a:prstGeom>
          </p:spPr>
        </p:pic>
        <p:pic>
          <p:nvPicPr>
            <p:cNvPr id="5" name="Imagen 4" descr="Imagen que contiene exterior, persona, ropa, hombre&#10;&#10;Descripción generada con confianza alta">
              <a:extLst>
                <a:ext uri="{FF2B5EF4-FFF2-40B4-BE49-F238E27FC236}">
                  <a16:creationId xmlns:a16="http://schemas.microsoft.com/office/drawing/2014/main" id="{B4A20410-4639-49D4-BC7E-407D6FB98DA8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23841" y="600075"/>
              <a:ext cx="3762376" cy="5643564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417382682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eelOff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6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2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3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2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6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2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grpId="0" nodeType="withEffect">
                                  <p:stCondLst>
                                    <p:cond delay="9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200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grpId="0" nodeType="withEffect">
                                  <p:stCondLst>
                                    <p:cond delay="11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200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0" nodeType="withEffect">
                                  <p:stCondLst>
                                    <p:cond delay="13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200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grpId="0" nodeType="withEffect">
                                  <p:stCondLst>
                                    <p:cond delay="15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200"/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grpId="0" nodeType="withEffect">
                                  <p:stCondLst>
                                    <p:cond delay="18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200"/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grpId="0" nodeType="withEffect">
                                  <p:stCondLst>
                                    <p:cond delay="21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1200"/>
                                        <p:tgtEl>
                                          <p:spTgt spid="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0" presetClass="entr" presetSubtype="0" fill="hold" grpId="0" nodeType="withEffect">
                                  <p:stCondLst>
                                    <p:cond delay="23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1200"/>
                                        <p:tgtEl>
                                          <p:spTgt spid="2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26980"/>
                            </p:stCondLst>
                            <p:childTnLst>
                              <p:par>
                                <p:cTn id="39" presetID="1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/>
      <p:bldP spid="2" grpId="0" build="p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25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CuadroTexto 15">
            <a:extLst>
              <a:ext uri="{FF2B5EF4-FFF2-40B4-BE49-F238E27FC236}">
                <a16:creationId xmlns:a16="http://schemas.microsoft.com/office/drawing/2014/main" id="{A9563CD1-DE9D-4262-88D9-07EEBADFB90A}"/>
              </a:ext>
            </a:extLst>
          </p:cNvPr>
          <p:cNvSpPr txBox="1"/>
          <p:nvPr/>
        </p:nvSpPr>
        <p:spPr>
          <a:xfrm flipH="1">
            <a:off x="0" y="0"/>
            <a:ext cx="36168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  </a:t>
            </a:r>
            <a:endParaRPr kumimoji="0" lang="es-MX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3" name="Imagen 2" descr="Imagen que contiene exterior, cielo, carretera, suelo&#10;&#10;Descripción generada con confianza muy alta">
            <a:extLst>
              <a:ext uri="{FF2B5EF4-FFF2-40B4-BE49-F238E27FC236}">
                <a16:creationId xmlns:a16="http://schemas.microsoft.com/office/drawing/2014/main" id="{E81CAED2-439E-423F-AB51-7CF46597C51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96291" y="-27716"/>
            <a:ext cx="9221586" cy="5763491"/>
          </a:xfrm>
          <a:prstGeom prst="rect">
            <a:avLst/>
          </a:prstGeom>
          <a:solidFill>
            <a:srgbClr val="FFFFFF">
              <a:shade val="85000"/>
            </a:srgbClr>
          </a:solidFill>
          <a:ln w="101600" cap="sq">
            <a:solidFill>
              <a:srgbClr val="C00000"/>
            </a:solidFill>
            <a:miter lim="800000"/>
          </a:ln>
          <a:effectLst>
            <a:outerShdw blurRad="57150" dist="37500" dir="7560000" sy="98000" kx="110000" ky="200000" algn="tl" rotWithShape="0">
              <a:srgbClr val="000000">
                <a:alpha val="20000"/>
              </a:srgbClr>
            </a:outerShdw>
          </a:effectLst>
          <a:scene3d>
            <a:camera prst="perspectiveRelaxed">
              <a:rot lat="18960000" lon="0" rev="0"/>
            </a:camera>
            <a:lightRig rig="twoPt" dir="t">
              <a:rot lat="0" lon="0" rev="7200000"/>
            </a:lightRig>
          </a:scene3d>
          <a:sp3d prstMaterial="matte">
            <a:bevelT w="22860" h="1270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95910148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eelOff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4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3500"/>
                            </p:stCondLst>
                            <p:childTnLst>
                              <p:par>
                                <p:cTn id="12" presetID="1" presetClass="entr" presetSubtype="0" fill="hold" grpId="0" nodeType="afterEffect">
                                  <p:stCondLst>
                                    <p:cond delay="175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25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CuadroTexto 15">
            <a:extLst>
              <a:ext uri="{FF2B5EF4-FFF2-40B4-BE49-F238E27FC236}">
                <a16:creationId xmlns:a16="http://schemas.microsoft.com/office/drawing/2014/main" id="{A9563CD1-DE9D-4262-88D9-07EEBADFB90A}"/>
              </a:ext>
            </a:extLst>
          </p:cNvPr>
          <p:cNvSpPr txBox="1"/>
          <p:nvPr/>
        </p:nvSpPr>
        <p:spPr>
          <a:xfrm flipH="1">
            <a:off x="0" y="0"/>
            <a:ext cx="36168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  </a:t>
            </a:r>
            <a:endParaRPr kumimoji="0" lang="es-MX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5" name="Imagen 4" descr="Imagen que contiene carretera, edificio, exterior, suelo&#10;&#10;Descripción generada con confianza muy alta">
            <a:extLst>
              <a:ext uri="{FF2B5EF4-FFF2-40B4-BE49-F238E27FC236}">
                <a16:creationId xmlns:a16="http://schemas.microsoft.com/office/drawing/2014/main" id="{C43880AD-2163-4B5D-8FC6-266DF16014E6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4604"/>
          <a:stretch/>
        </p:blipFill>
        <p:spPr>
          <a:xfrm>
            <a:off x="435002" y="720436"/>
            <a:ext cx="11363939" cy="5458690"/>
          </a:xfrm>
          <a:prstGeom prst="roundRect">
            <a:avLst>
              <a:gd name="adj" fmla="val 11111"/>
            </a:avLst>
          </a:prstGeom>
          <a:ln w="190500" cap="rnd">
            <a:solidFill>
              <a:schemeClr val="accent6">
                <a:lumMod val="75000"/>
              </a:schemeClr>
            </a:solidFill>
            <a:prstDash val="solid"/>
          </a:ln>
          <a:effectLst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</p:spPr>
      </p:pic>
      <p:sp>
        <p:nvSpPr>
          <p:cNvPr id="2" name="Rectángulo 1">
            <a:extLst>
              <a:ext uri="{FF2B5EF4-FFF2-40B4-BE49-F238E27FC236}">
                <a16:creationId xmlns:a16="http://schemas.microsoft.com/office/drawing/2014/main" id="{EA360ED9-C7AD-4100-AB5C-69DC22206D12}"/>
              </a:ext>
            </a:extLst>
          </p:cNvPr>
          <p:cNvSpPr/>
          <p:nvPr/>
        </p:nvSpPr>
        <p:spPr>
          <a:xfrm>
            <a:off x="6497782" y="4197927"/>
            <a:ext cx="4724400" cy="1551784"/>
          </a:xfrm>
          <a:prstGeom prst="rect">
            <a:avLst/>
          </a:prstGeom>
          <a:noFill/>
        </p:spPr>
        <p:txBody>
          <a:bodyPr wrap="square" lIns="121920" tIns="60960" rIns="121920" bIns="60960" numCol="1">
            <a:spAutoFit/>
          </a:bodyPr>
          <a:lstStyle/>
          <a:p>
            <a:pPr algn="ctr" defTabSz="1219170">
              <a:lnSpc>
                <a:spcPts val="2800"/>
              </a:lnSpc>
            </a:pPr>
            <a:r>
              <a:rPr lang="es-MX" sz="2800" b="1" kern="0" dirty="0">
                <a:solidFill>
                  <a:schemeClr val="bg1"/>
                </a:solidFill>
                <a:latin typeface="CommercialScript BT" panose="03030803040807090C04" pitchFamily="66" charset="2"/>
                <a:cs typeface="Arial"/>
              </a:rPr>
              <a:t>James </a:t>
            </a:r>
            <a:r>
              <a:rPr lang="es-MX" sz="2800" b="1" kern="0" dirty="0" err="1">
                <a:solidFill>
                  <a:schemeClr val="bg1"/>
                </a:solidFill>
                <a:latin typeface="CommercialScript BT" panose="03030803040807090C04" pitchFamily="66" charset="2"/>
                <a:cs typeface="Arial"/>
              </a:rPr>
              <a:t>Simon</a:t>
            </a:r>
            <a:r>
              <a:rPr lang="es-MX" sz="2800" b="1" kern="0" dirty="0">
                <a:solidFill>
                  <a:schemeClr val="bg1"/>
                </a:solidFill>
                <a:latin typeface="CommercialScript BT" panose="03030803040807090C04" pitchFamily="66" charset="2"/>
                <a:cs typeface="Arial"/>
              </a:rPr>
              <a:t> Wallis Hunt  </a:t>
            </a:r>
          </a:p>
          <a:p>
            <a:pPr algn="ctr" defTabSz="1219170">
              <a:lnSpc>
                <a:spcPts val="2800"/>
              </a:lnSpc>
            </a:pPr>
            <a:r>
              <a:rPr lang="es-MX" sz="2800" b="1" kern="0" dirty="0">
                <a:solidFill>
                  <a:schemeClr val="bg1"/>
                </a:solidFill>
                <a:latin typeface="CommercialScript BT" panose="03030803040807090C04" pitchFamily="66" charset="2"/>
                <a:cs typeface="Arial"/>
              </a:rPr>
              <a:t>nació el 29 de agosto de 1947, </a:t>
            </a:r>
          </a:p>
          <a:p>
            <a:pPr algn="ctr" defTabSz="1219170">
              <a:lnSpc>
                <a:spcPts val="2800"/>
              </a:lnSpc>
            </a:pPr>
            <a:r>
              <a:rPr lang="es-MX" sz="2800" b="1" kern="0" dirty="0">
                <a:solidFill>
                  <a:schemeClr val="bg1"/>
                </a:solidFill>
                <a:latin typeface="CommercialScript BT" panose="03030803040807090C04" pitchFamily="66" charset="2"/>
                <a:cs typeface="Arial"/>
              </a:rPr>
              <a:t>en Belmont, Inglaterra, </a:t>
            </a:r>
          </a:p>
          <a:p>
            <a:pPr algn="ctr" defTabSz="1219170">
              <a:lnSpc>
                <a:spcPts val="2800"/>
              </a:lnSpc>
            </a:pPr>
            <a:r>
              <a:rPr lang="es-MX" sz="2800" b="1" kern="0" dirty="0">
                <a:solidFill>
                  <a:schemeClr val="bg1"/>
                </a:solidFill>
                <a:latin typeface="CommercialScript BT" panose="03030803040807090C04" pitchFamily="66" charset="2"/>
                <a:cs typeface="Arial"/>
              </a:rPr>
              <a:t>Reino Unido</a:t>
            </a:r>
          </a:p>
        </p:txBody>
      </p:sp>
    </p:spTree>
    <p:extLst>
      <p:ext uri="{BB962C8B-B14F-4D97-AF65-F5344CB8AC3E}">
        <p14:creationId xmlns:p14="http://schemas.microsoft.com/office/powerpoint/2010/main" val="93562296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eelOff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3500"/>
                            </p:stCondLst>
                            <p:childTnLst>
                              <p:par>
                                <p:cTn id="12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2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4580"/>
                            </p:stCondLst>
                            <p:childTnLst>
                              <p:par>
                                <p:cTn id="16" presetID="1" presetClass="entr" presetSubtype="0" fill="hold" grpId="0" nodeType="afterEffect">
                                  <p:stCondLst>
                                    <p:cond delay="175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/>
      <p:bldP spid="2" grpId="0" uiExpand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25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CuadroTexto 15">
            <a:extLst>
              <a:ext uri="{FF2B5EF4-FFF2-40B4-BE49-F238E27FC236}">
                <a16:creationId xmlns:a16="http://schemas.microsoft.com/office/drawing/2014/main" id="{A9563CD1-DE9D-4262-88D9-07EEBADFB90A}"/>
              </a:ext>
            </a:extLst>
          </p:cNvPr>
          <p:cNvSpPr txBox="1"/>
          <p:nvPr/>
        </p:nvSpPr>
        <p:spPr>
          <a:xfrm flipH="1">
            <a:off x="0" y="0"/>
            <a:ext cx="36168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  </a:t>
            </a:r>
            <a:endParaRPr kumimoji="0" lang="es-MX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3" name="Imagen 2" descr="Imagen que contiene carretera, exterior, carrera de coches, conducir&#10;&#10;Descripción generada con confianza muy alta">
            <a:extLst>
              <a:ext uri="{FF2B5EF4-FFF2-40B4-BE49-F238E27FC236}">
                <a16:creationId xmlns:a16="http://schemas.microsoft.com/office/drawing/2014/main" id="{A561182C-7AA4-4E6A-8248-DF16CC0738E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05891" y="1179258"/>
            <a:ext cx="9088842" cy="5124559"/>
          </a:xfrm>
          <a:prstGeom prst="rect">
            <a:avLst/>
          </a:prstGeom>
          <a:ln w="127000">
            <a:solidFill>
              <a:schemeClr val="accent5">
                <a:lumMod val="50000"/>
              </a:schemeClr>
            </a:solidFill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>
              <a:rot lat="300000" lon="19800000" rev="0"/>
            </a:camera>
            <a:lightRig rig="threePt" dir="t">
              <a:rot lat="0" lon="0" rev="2700000"/>
            </a:lightRig>
          </a:scene3d>
          <a:sp3d>
            <a:bevelT w="63500" h="50800"/>
          </a:sp3d>
        </p:spPr>
      </p:pic>
    </p:spTree>
    <p:extLst>
      <p:ext uri="{BB962C8B-B14F-4D97-AF65-F5344CB8AC3E}">
        <p14:creationId xmlns:p14="http://schemas.microsoft.com/office/powerpoint/2010/main" val="210968312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eelOff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8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3500"/>
                            </p:stCondLst>
                            <p:childTnLst>
                              <p:par>
                                <p:cTn id="12" presetID="1" presetClass="entr" presetSubtype="0" fill="hold" grpId="0" nodeType="afterEffect">
                                  <p:stCondLst>
                                    <p:cond delay="175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25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CuadroTexto 15">
            <a:extLst>
              <a:ext uri="{FF2B5EF4-FFF2-40B4-BE49-F238E27FC236}">
                <a16:creationId xmlns:a16="http://schemas.microsoft.com/office/drawing/2014/main" id="{A9563CD1-DE9D-4262-88D9-07EEBADFB90A}"/>
              </a:ext>
            </a:extLst>
          </p:cNvPr>
          <p:cNvSpPr txBox="1"/>
          <p:nvPr/>
        </p:nvSpPr>
        <p:spPr>
          <a:xfrm flipH="1">
            <a:off x="0" y="0"/>
            <a:ext cx="36168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  </a:t>
            </a:r>
            <a:endParaRPr kumimoji="0" lang="es-MX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4" name="Rectángulo 3">
            <a:extLst>
              <a:ext uri="{FF2B5EF4-FFF2-40B4-BE49-F238E27FC236}">
                <a16:creationId xmlns:a16="http://schemas.microsoft.com/office/drawing/2014/main" id="{AE08BBF2-4304-4351-ACBF-1E2AF9C0D2EA}"/>
              </a:ext>
            </a:extLst>
          </p:cNvPr>
          <p:cNvSpPr/>
          <p:nvPr/>
        </p:nvSpPr>
        <p:spPr>
          <a:xfrm>
            <a:off x="0" y="112989"/>
            <a:ext cx="12191995" cy="500137"/>
          </a:xfrm>
          <a:prstGeom prst="rect">
            <a:avLst/>
          </a:prstGeom>
          <a:noFill/>
        </p:spPr>
        <p:txBody>
          <a:bodyPr wrap="square" lIns="121920" tIns="60960" rIns="121920" bIns="60960" numCol="1">
            <a:spAutoFit/>
          </a:bodyPr>
          <a:lstStyle/>
          <a:p>
            <a:pPr algn="ctr" defTabSz="1219170">
              <a:lnSpc>
                <a:spcPts val="2800"/>
              </a:lnSpc>
            </a:pPr>
            <a:r>
              <a:rPr lang="es-MX" sz="2800" b="1" kern="0" dirty="0">
                <a:latin typeface="CommercialScript BT" panose="03030803040807090C04" pitchFamily="66" charset="2"/>
                <a:cs typeface="Arial"/>
              </a:rPr>
              <a:t>Fue piloto de carreras comentarista de automovilismo en televisión. </a:t>
            </a:r>
          </a:p>
        </p:txBody>
      </p:sp>
      <p:pic>
        <p:nvPicPr>
          <p:cNvPr id="7" name="Imagen 6" descr="Imagen que contiene persona, béisbol, niño&#10;&#10;Descripción generada con confianza alta">
            <a:extLst>
              <a:ext uri="{FF2B5EF4-FFF2-40B4-BE49-F238E27FC236}">
                <a16:creationId xmlns:a16="http://schemas.microsoft.com/office/drawing/2014/main" id="{8B801826-5C3A-4EE1-82EB-2F80496110F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45691" y="769477"/>
            <a:ext cx="8714500" cy="5764019"/>
          </a:xfrm>
          <a:prstGeom prst="roundRect">
            <a:avLst>
              <a:gd name="adj" fmla="val 11111"/>
            </a:avLst>
          </a:prstGeom>
          <a:ln w="190500" cap="rnd">
            <a:solidFill>
              <a:srgbClr val="C00000"/>
            </a:solidFill>
            <a:prstDash val="solid"/>
          </a:ln>
          <a:effectLst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</p:spPr>
      </p:pic>
    </p:spTree>
    <p:extLst>
      <p:ext uri="{BB962C8B-B14F-4D97-AF65-F5344CB8AC3E}">
        <p14:creationId xmlns:p14="http://schemas.microsoft.com/office/powerpoint/2010/main" val="187767755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eelOff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8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2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8660"/>
                            </p:stCondLst>
                            <p:childTnLst>
                              <p:par>
                                <p:cTn id="12" presetID="1" presetClass="entr" presetSubtype="0" fill="hold" grpId="0" nodeType="afterEffect">
                                  <p:stCondLst>
                                    <p:cond delay="175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/>
      <p:bldP spid="4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25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CuadroTexto 15">
            <a:extLst>
              <a:ext uri="{FF2B5EF4-FFF2-40B4-BE49-F238E27FC236}">
                <a16:creationId xmlns:a16="http://schemas.microsoft.com/office/drawing/2014/main" id="{A9563CD1-DE9D-4262-88D9-07EEBADFB90A}"/>
              </a:ext>
            </a:extLst>
          </p:cNvPr>
          <p:cNvSpPr txBox="1"/>
          <p:nvPr/>
        </p:nvSpPr>
        <p:spPr>
          <a:xfrm flipH="1">
            <a:off x="0" y="0"/>
            <a:ext cx="36168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  </a:t>
            </a:r>
            <a:endParaRPr kumimoji="0" lang="es-MX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3" name="Imagen 2" descr="Imagen que contiene rojo, interior, pequeño, carretera&#10;&#10;Descripción generada con confianza muy alta">
            <a:extLst>
              <a:ext uri="{FF2B5EF4-FFF2-40B4-BE49-F238E27FC236}">
                <a16:creationId xmlns:a16="http://schemas.microsoft.com/office/drawing/2014/main" id="{3A161453-BEC9-417C-B2F0-251E8514E81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51656" y="576470"/>
            <a:ext cx="7328452" cy="5744817"/>
          </a:xfrm>
          <a:prstGeom prst="snip2DiagRect">
            <a:avLst>
              <a:gd name="adj1" fmla="val 17993"/>
              <a:gd name="adj2" fmla="val 16667"/>
            </a:avLst>
          </a:prstGeom>
          <a:solidFill>
            <a:srgbClr val="FFFFFF">
              <a:shade val="85000"/>
            </a:srgbClr>
          </a:solidFill>
          <a:ln w="127000" cap="sq">
            <a:solidFill>
              <a:schemeClr val="accent5">
                <a:lumMod val="60000"/>
                <a:lumOff val="40000"/>
              </a:schemeClr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136065253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eelOff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3500"/>
                            </p:stCondLst>
                            <p:childTnLst>
                              <p:par>
                                <p:cTn id="11" presetID="1" presetClass="entr" presetSubtype="0" fill="hold" grpId="0" nodeType="afterEffect">
                                  <p:stCondLst>
                                    <p:cond delay="175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25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n 4" descr="Imagen que contiene persona, edificio, exterior, transporte&#10;&#10;Descripción generada con confianza alta">
            <a:extLst>
              <a:ext uri="{FF2B5EF4-FFF2-40B4-BE49-F238E27FC236}">
                <a16:creationId xmlns:a16="http://schemas.microsoft.com/office/drawing/2014/main" id="{2A656601-A381-4AE6-823B-6B7B04D77E7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9290" y="193970"/>
            <a:ext cx="6328605" cy="6423534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sp>
        <p:nvSpPr>
          <p:cNvPr id="16" name="CuadroTexto 15">
            <a:extLst>
              <a:ext uri="{FF2B5EF4-FFF2-40B4-BE49-F238E27FC236}">
                <a16:creationId xmlns:a16="http://schemas.microsoft.com/office/drawing/2014/main" id="{A9563CD1-DE9D-4262-88D9-07EEBADFB90A}"/>
              </a:ext>
            </a:extLst>
          </p:cNvPr>
          <p:cNvSpPr txBox="1"/>
          <p:nvPr/>
        </p:nvSpPr>
        <p:spPr>
          <a:xfrm flipH="1">
            <a:off x="0" y="0"/>
            <a:ext cx="36168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  </a:t>
            </a:r>
            <a:endParaRPr kumimoji="0" lang="es-MX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Rectángulo 1">
            <a:extLst>
              <a:ext uri="{FF2B5EF4-FFF2-40B4-BE49-F238E27FC236}">
                <a16:creationId xmlns:a16="http://schemas.microsoft.com/office/drawing/2014/main" id="{EA360ED9-C7AD-4100-AB5C-69DC22206D12}"/>
              </a:ext>
            </a:extLst>
          </p:cNvPr>
          <p:cNvSpPr/>
          <p:nvPr/>
        </p:nvSpPr>
        <p:spPr>
          <a:xfrm>
            <a:off x="6677895" y="2482113"/>
            <a:ext cx="5514105" cy="1918474"/>
          </a:xfrm>
          <a:prstGeom prst="rect">
            <a:avLst/>
          </a:prstGeom>
          <a:noFill/>
        </p:spPr>
        <p:txBody>
          <a:bodyPr wrap="square" lIns="121920" tIns="60960" rIns="121920" bIns="60960" numCol="1">
            <a:spAutoFit/>
          </a:bodyPr>
          <a:lstStyle/>
          <a:p>
            <a:pPr algn="ctr" defTabSz="1219170">
              <a:lnSpc>
                <a:spcPts val="2800"/>
              </a:lnSpc>
            </a:pPr>
            <a:r>
              <a:rPr lang="es-MX" sz="2800" b="1" kern="0" dirty="0">
                <a:latin typeface="CommercialScript BT" panose="03030803040807090C04" pitchFamily="66" charset="2"/>
                <a:cs typeface="Arial"/>
              </a:rPr>
              <a:t>Compitió en Fórmula 1 </a:t>
            </a:r>
          </a:p>
          <a:p>
            <a:pPr algn="ctr" defTabSz="1219170">
              <a:lnSpc>
                <a:spcPts val="2800"/>
              </a:lnSpc>
            </a:pPr>
            <a:r>
              <a:rPr lang="es-MX" sz="2800" b="1" kern="0" dirty="0">
                <a:latin typeface="CommercialScript BT" panose="03030803040807090C04" pitchFamily="66" charset="2"/>
                <a:cs typeface="Arial"/>
              </a:rPr>
              <a:t>durante siete temporadas, </a:t>
            </a:r>
          </a:p>
          <a:p>
            <a:pPr algn="ctr" defTabSz="1219170">
              <a:lnSpc>
                <a:spcPts val="2800"/>
              </a:lnSpc>
            </a:pPr>
            <a:r>
              <a:rPr lang="es-MX" sz="2800" b="1" kern="0" dirty="0">
                <a:latin typeface="CommercialScript BT" panose="03030803040807090C04" pitchFamily="66" charset="2"/>
                <a:cs typeface="Arial"/>
              </a:rPr>
              <a:t>donde resultó campeón del mundo </a:t>
            </a:r>
          </a:p>
          <a:p>
            <a:pPr algn="ctr" defTabSz="1219170">
              <a:lnSpc>
                <a:spcPts val="2800"/>
              </a:lnSpc>
            </a:pPr>
            <a:r>
              <a:rPr lang="es-MX" sz="2800" b="1" kern="0" dirty="0">
                <a:latin typeface="CommercialScript BT" panose="03030803040807090C04" pitchFamily="66" charset="2"/>
                <a:cs typeface="Arial"/>
              </a:rPr>
              <a:t>en 1976, </a:t>
            </a:r>
          </a:p>
          <a:p>
            <a:pPr algn="ctr" defTabSz="1219170">
              <a:lnSpc>
                <a:spcPts val="2800"/>
              </a:lnSpc>
            </a:pPr>
            <a:r>
              <a:rPr lang="es-MX" sz="2800" b="1" kern="0" dirty="0">
                <a:latin typeface="CommercialScript BT" panose="03030803040807090C04" pitchFamily="66" charset="2"/>
                <a:cs typeface="Arial"/>
              </a:rPr>
              <a:t>cuarto en 1975 y quinto en 1977,</a:t>
            </a:r>
          </a:p>
        </p:txBody>
      </p:sp>
    </p:spTree>
    <p:extLst>
      <p:ext uri="{BB962C8B-B14F-4D97-AF65-F5344CB8AC3E}">
        <p14:creationId xmlns:p14="http://schemas.microsoft.com/office/powerpoint/2010/main" val="262391642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eelOff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2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3700"/>
                            </p:stCondLst>
                            <p:childTnLst>
                              <p:par>
                                <p:cTn id="14" presetID="1" presetClass="entr" presetSubtype="0" fill="hold" grpId="0" nodeType="afterEffect">
                                  <p:stCondLst>
                                    <p:cond delay="175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/>
      <p:bldP spid="2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25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CuadroTexto 15">
            <a:extLst>
              <a:ext uri="{FF2B5EF4-FFF2-40B4-BE49-F238E27FC236}">
                <a16:creationId xmlns:a16="http://schemas.microsoft.com/office/drawing/2014/main" id="{A9563CD1-DE9D-4262-88D9-07EEBADFB90A}"/>
              </a:ext>
            </a:extLst>
          </p:cNvPr>
          <p:cNvSpPr txBox="1"/>
          <p:nvPr/>
        </p:nvSpPr>
        <p:spPr>
          <a:xfrm flipH="1">
            <a:off x="0" y="0"/>
            <a:ext cx="36168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  </a:t>
            </a:r>
            <a:endParaRPr kumimoji="0" lang="es-MX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3" name="Imagen 2" descr="Imagen que contiene carretera, interior&#10;&#10;Descripción generada con confianza muy alta">
            <a:extLst>
              <a:ext uri="{FF2B5EF4-FFF2-40B4-BE49-F238E27FC236}">
                <a16:creationId xmlns:a16="http://schemas.microsoft.com/office/drawing/2014/main" id="{2D4F8248-CB11-470A-8C23-46163364CCB5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0724"/>
          <a:stretch/>
        </p:blipFill>
        <p:spPr>
          <a:xfrm>
            <a:off x="1614019" y="530996"/>
            <a:ext cx="9000975" cy="5770409"/>
          </a:xfrm>
          <a:prstGeom prst="ellipse">
            <a:avLst/>
          </a:prstGeom>
          <a:ln w="190500" cap="rnd">
            <a:solidFill>
              <a:srgbClr val="C00000"/>
            </a:solidFill>
            <a:prstDash val="solid"/>
          </a:ln>
          <a:effectLst>
            <a:outerShdw blurRad="127000" algn="bl" rotWithShape="0">
              <a:srgbClr val="000000"/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</p:spTree>
    <p:extLst>
      <p:ext uri="{BB962C8B-B14F-4D97-AF65-F5344CB8AC3E}">
        <p14:creationId xmlns:p14="http://schemas.microsoft.com/office/powerpoint/2010/main" val="206997464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eelOff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3500"/>
                            </p:stCondLst>
                            <p:childTnLst>
                              <p:par>
                                <p:cTn id="11" presetID="1" presetClass="entr" presetSubtype="0" fill="hold" grpId="0" nodeType="afterEffect">
                                  <p:stCondLst>
                                    <p:cond delay="175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25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CuadroTexto 15">
            <a:extLst>
              <a:ext uri="{FF2B5EF4-FFF2-40B4-BE49-F238E27FC236}">
                <a16:creationId xmlns:a16="http://schemas.microsoft.com/office/drawing/2014/main" id="{A9563CD1-DE9D-4262-88D9-07EEBADFB90A}"/>
              </a:ext>
            </a:extLst>
          </p:cNvPr>
          <p:cNvSpPr txBox="1"/>
          <p:nvPr/>
        </p:nvSpPr>
        <p:spPr>
          <a:xfrm flipH="1">
            <a:off x="0" y="0"/>
            <a:ext cx="36168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  </a:t>
            </a:r>
            <a:endParaRPr kumimoji="0" lang="es-MX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4" name="Rectángulo 3">
            <a:extLst>
              <a:ext uri="{FF2B5EF4-FFF2-40B4-BE49-F238E27FC236}">
                <a16:creationId xmlns:a16="http://schemas.microsoft.com/office/drawing/2014/main" id="{F4702828-5056-4587-8F35-E7E4EC6BB3FC}"/>
              </a:ext>
            </a:extLst>
          </p:cNvPr>
          <p:cNvSpPr/>
          <p:nvPr/>
        </p:nvSpPr>
        <p:spPr>
          <a:xfrm>
            <a:off x="-13840" y="168411"/>
            <a:ext cx="12205840" cy="500137"/>
          </a:xfrm>
          <a:prstGeom prst="rect">
            <a:avLst/>
          </a:prstGeom>
          <a:noFill/>
        </p:spPr>
        <p:txBody>
          <a:bodyPr wrap="square" lIns="121920" tIns="60960" rIns="121920" bIns="60960" numCol="1">
            <a:spAutoFit/>
          </a:bodyPr>
          <a:lstStyle/>
          <a:p>
            <a:pPr algn="ctr" defTabSz="1219170">
              <a:lnSpc>
                <a:spcPts val="2800"/>
              </a:lnSpc>
            </a:pPr>
            <a:r>
              <a:rPr lang="es-MX" sz="2800" b="1" kern="0" dirty="0">
                <a:latin typeface="CommercialScript BT" panose="03030803040807090C04" pitchFamily="66" charset="2"/>
                <a:cs typeface="Arial"/>
              </a:rPr>
              <a:t>además de obtener 10 victorias, 23 podios y 14 pole positions.</a:t>
            </a:r>
          </a:p>
        </p:txBody>
      </p:sp>
      <p:pic>
        <p:nvPicPr>
          <p:cNvPr id="7" name="Imagen 6" descr="Imagen que contiene mesa, interior, copa, café&#10;&#10;Descripción generada con confianza muy alta">
            <a:extLst>
              <a:ext uri="{FF2B5EF4-FFF2-40B4-BE49-F238E27FC236}">
                <a16:creationId xmlns:a16="http://schemas.microsoft.com/office/drawing/2014/main" id="{FF74B7AA-8639-4703-A307-C5BFCF18996D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81004" y="803566"/>
            <a:ext cx="8637601" cy="5754802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383250978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eelOff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7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7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2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7820"/>
                            </p:stCondLst>
                            <p:childTnLst>
                              <p:par>
                                <p:cTn id="14" presetID="1" presetClass="entr" presetSubtype="0" fill="hold" grpId="0" nodeType="afterEffect">
                                  <p:stCondLst>
                                    <p:cond delay="175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/>
      <p:bldP spid="4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25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CuadroTexto 15">
            <a:extLst>
              <a:ext uri="{FF2B5EF4-FFF2-40B4-BE49-F238E27FC236}">
                <a16:creationId xmlns:a16="http://schemas.microsoft.com/office/drawing/2014/main" id="{A9563CD1-DE9D-4262-88D9-07EEBADFB90A}"/>
              </a:ext>
            </a:extLst>
          </p:cNvPr>
          <p:cNvSpPr txBox="1"/>
          <p:nvPr/>
        </p:nvSpPr>
        <p:spPr>
          <a:xfrm flipH="1">
            <a:off x="0" y="0"/>
            <a:ext cx="36168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  </a:t>
            </a:r>
            <a:endParaRPr kumimoji="0" lang="es-MX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3" name="Imagen 2" descr="Imagen que contiene carretera, exterior, hierba, árbol&#10;&#10;Descripción generada con confianza muy alta">
            <a:extLst>
              <a:ext uri="{FF2B5EF4-FFF2-40B4-BE49-F238E27FC236}">
                <a16:creationId xmlns:a16="http://schemas.microsoft.com/office/drawing/2014/main" id="{EF39CC32-6130-41F3-B505-0B65C829B8F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65455" y="-720440"/>
            <a:ext cx="7514070" cy="6989041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152400" dist="12000" dir="900000" sy="98000" kx="110000" ky="200000" algn="tl" rotWithShape="0">
              <a:srgbClr val="000000">
                <a:alpha val="30000"/>
              </a:srgbClr>
            </a:outerShdw>
          </a:effectLst>
          <a:scene3d>
            <a:camera prst="perspectiveRelaxed">
              <a:rot lat="19800000" lon="1200000" rev="20820000"/>
            </a:camera>
            <a:lightRig rig="threePt" dir="t"/>
          </a:scene3d>
          <a:sp3d contourW="6350" prstMaterial="matte">
            <a:bevelT w="101600" h="101600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244044241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eelOff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3500"/>
                            </p:stCondLst>
                            <p:childTnLst>
                              <p:par>
                                <p:cTn id="10" presetID="1" presetClass="entr" presetSubtype="0" fill="hold" grpId="0" nodeType="afterEffect">
                                  <p:stCondLst>
                                    <p:cond delay="175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25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>
            <a:extLst>
              <a:ext uri="{FF2B5EF4-FFF2-40B4-BE49-F238E27FC236}">
                <a16:creationId xmlns:a16="http://schemas.microsoft.com/office/drawing/2014/main" id="{4FC4FDCD-8C5A-46B3-A7F6-355260E9C41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84045" y="-26094"/>
            <a:ext cx="10051310" cy="6884093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16" name="CuadroTexto 15">
            <a:extLst>
              <a:ext uri="{FF2B5EF4-FFF2-40B4-BE49-F238E27FC236}">
                <a16:creationId xmlns:a16="http://schemas.microsoft.com/office/drawing/2014/main" id="{A9563CD1-DE9D-4262-88D9-07EEBADFB90A}"/>
              </a:ext>
            </a:extLst>
          </p:cNvPr>
          <p:cNvSpPr txBox="1"/>
          <p:nvPr/>
        </p:nvSpPr>
        <p:spPr>
          <a:xfrm flipH="1">
            <a:off x="0" y="0"/>
            <a:ext cx="36168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  </a:t>
            </a:r>
            <a:endParaRPr kumimoji="0" lang="es-MX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Rectángulo 1">
            <a:extLst>
              <a:ext uri="{FF2B5EF4-FFF2-40B4-BE49-F238E27FC236}">
                <a16:creationId xmlns:a16="http://schemas.microsoft.com/office/drawing/2014/main" id="{EA360ED9-C7AD-4100-AB5C-69DC22206D12}"/>
              </a:ext>
            </a:extLst>
          </p:cNvPr>
          <p:cNvSpPr/>
          <p:nvPr/>
        </p:nvSpPr>
        <p:spPr>
          <a:xfrm>
            <a:off x="4257657" y="558930"/>
            <a:ext cx="3705226" cy="1231106"/>
          </a:xfrm>
          <a:prstGeom prst="rect">
            <a:avLst/>
          </a:prstGeom>
          <a:noFill/>
        </p:spPr>
        <p:txBody>
          <a:bodyPr wrap="square" lIns="121920" tIns="60960" rIns="121920" bIns="60960" numCol="1">
            <a:spAutoFit/>
          </a:bodyPr>
          <a:lstStyle/>
          <a:p>
            <a:pPr algn="ctr" defTabSz="1219170"/>
            <a:r>
              <a:rPr lang="es-MX" sz="7200" b="1" kern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CommercialScript BT" panose="03030803040807090C04" pitchFamily="66" charset="2"/>
                <a:cs typeface="Arial"/>
              </a:rPr>
              <a:t>Inicios</a:t>
            </a:r>
          </a:p>
        </p:txBody>
      </p:sp>
    </p:spTree>
    <p:extLst>
      <p:ext uri="{BB962C8B-B14F-4D97-AF65-F5344CB8AC3E}">
        <p14:creationId xmlns:p14="http://schemas.microsoft.com/office/powerpoint/2010/main" val="116086007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eelOff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3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2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6420"/>
                            </p:stCondLst>
                            <p:childTnLst>
                              <p:par>
                                <p:cTn id="13" presetID="1" presetClass="entr" presetSubtype="0" fill="hold" grpId="0" nodeType="afterEffect">
                                  <p:stCondLst>
                                    <p:cond delay="175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/>
      <p:bldP spid="2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25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CuadroTexto 15">
            <a:extLst>
              <a:ext uri="{FF2B5EF4-FFF2-40B4-BE49-F238E27FC236}">
                <a16:creationId xmlns:a16="http://schemas.microsoft.com/office/drawing/2014/main" id="{A9563CD1-DE9D-4262-88D9-07EEBADFB90A}"/>
              </a:ext>
            </a:extLst>
          </p:cNvPr>
          <p:cNvSpPr txBox="1"/>
          <p:nvPr/>
        </p:nvSpPr>
        <p:spPr>
          <a:xfrm flipH="1">
            <a:off x="0" y="0"/>
            <a:ext cx="36168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  </a:t>
            </a:r>
            <a:endParaRPr kumimoji="0" lang="es-MX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3" name="Imagen 2" descr="Imagen que contiene carretera, edificio, interior, suelo&#10;&#10;Descripción generada con confianza alta">
            <a:extLst>
              <a:ext uri="{FF2B5EF4-FFF2-40B4-BE49-F238E27FC236}">
                <a16:creationId xmlns:a16="http://schemas.microsoft.com/office/drawing/2014/main" id="{18784534-5B4D-40B3-9AF9-1E312E7D4F6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58291" y="566727"/>
            <a:ext cx="7677234" cy="5750946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C000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380618168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eelOff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9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3500"/>
                            </p:stCondLst>
                            <p:childTnLst>
                              <p:par>
                                <p:cTn id="10" presetID="1" presetClass="entr" presetSubtype="0" fill="hold" grpId="0" nodeType="afterEffect">
                                  <p:stCondLst>
                                    <p:cond delay="175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25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CuadroTexto 15">
            <a:extLst>
              <a:ext uri="{FF2B5EF4-FFF2-40B4-BE49-F238E27FC236}">
                <a16:creationId xmlns:a16="http://schemas.microsoft.com/office/drawing/2014/main" id="{A9563CD1-DE9D-4262-88D9-07EEBADFB90A}"/>
              </a:ext>
            </a:extLst>
          </p:cNvPr>
          <p:cNvSpPr txBox="1"/>
          <p:nvPr/>
        </p:nvSpPr>
        <p:spPr>
          <a:xfrm flipH="1">
            <a:off x="0" y="0"/>
            <a:ext cx="36168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  </a:t>
            </a:r>
            <a:endParaRPr kumimoji="0" lang="es-MX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Rectángulo 1">
            <a:extLst>
              <a:ext uri="{FF2B5EF4-FFF2-40B4-BE49-F238E27FC236}">
                <a16:creationId xmlns:a16="http://schemas.microsoft.com/office/drawing/2014/main" id="{EA360ED9-C7AD-4100-AB5C-69DC22206D12}"/>
              </a:ext>
            </a:extLst>
          </p:cNvPr>
          <p:cNvSpPr/>
          <p:nvPr/>
        </p:nvSpPr>
        <p:spPr>
          <a:xfrm>
            <a:off x="0" y="2121901"/>
            <a:ext cx="3708334" cy="2636619"/>
          </a:xfrm>
          <a:prstGeom prst="rect">
            <a:avLst/>
          </a:prstGeom>
          <a:noFill/>
        </p:spPr>
        <p:txBody>
          <a:bodyPr wrap="square" lIns="121920" tIns="60960" rIns="121920" bIns="60960" numCol="1">
            <a:spAutoFit/>
          </a:bodyPr>
          <a:lstStyle/>
          <a:p>
            <a:pPr algn="ctr" defTabSz="1219170">
              <a:lnSpc>
                <a:spcPts val="2800"/>
              </a:lnSpc>
            </a:pPr>
            <a:r>
              <a:rPr lang="es-MX" sz="2800" b="1" kern="0" dirty="0">
                <a:latin typeface="CommercialScript BT" panose="03030803040807090C04" pitchFamily="66" charset="2"/>
                <a:cs typeface="Arial"/>
              </a:rPr>
              <a:t>Hijo de un exitoso corredor </a:t>
            </a:r>
          </a:p>
          <a:p>
            <a:pPr algn="ctr" defTabSz="1219170">
              <a:lnSpc>
                <a:spcPts val="2800"/>
              </a:lnSpc>
            </a:pPr>
            <a:r>
              <a:rPr lang="es-MX" sz="2800" b="1" kern="0" dirty="0">
                <a:latin typeface="CommercialScript BT" panose="03030803040807090C04" pitchFamily="66" charset="2"/>
                <a:cs typeface="Arial"/>
              </a:rPr>
              <a:t>de valores bursátiles, </a:t>
            </a:r>
          </a:p>
          <a:p>
            <a:pPr algn="ctr" defTabSz="1219170">
              <a:lnSpc>
                <a:spcPts val="2800"/>
              </a:lnSpc>
            </a:pPr>
            <a:r>
              <a:rPr lang="es-MX" sz="2800" b="1" kern="0" dirty="0">
                <a:latin typeface="CommercialScript BT" panose="03030803040807090C04" pitchFamily="66" charset="2"/>
                <a:cs typeface="Arial"/>
              </a:rPr>
              <a:t>Hunt estudió </a:t>
            </a:r>
          </a:p>
          <a:p>
            <a:pPr algn="ctr" defTabSz="1219170">
              <a:lnSpc>
                <a:spcPts val="2800"/>
              </a:lnSpc>
            </a:pPr>
            <a:r>
              <a:rPr lang="es-MX" sz="2800" b="1" kern="0" dirty="0">
                <a:latin typeface="CommercialScript BT" panose="03030803040807090C04" pitchFamily="66" charset="2"/>
                <a:cs typeface="Arial"/>
              </a:rPr>
              <a:t>en Wellington </a:t>
            </a:r>
            <a:r>
              <a:rPr lang="es-MX" sz="2800" b="1" kern="0" dirty="0" err="1">
                <a:latin typeface="CommercialScript BT" panose="03030803040807090C04" pitchFamily="66" charset="2"/>
                <a:cs typeface="Arial"/>
              </a:rPr>
              <a:t>College</a:t>
            </a:r>
            <a:r>
              <a:rPr lang="es-MX" sz="2800" b="1" kern="0" dirty="0">
                <a:latin typeface="CommercialScript BT" panose="03030803040807090C04" pitchFamily="66" charset="2"/>
                <a:cs typeface="Arial"/>
              </a:rPr>
              <a:t> </a:t>
            </a:r>
          </a:p>
          <a:p>
            <a:pPr algn="ctr" defTabSz="1219170">
              <a:lnSpc>
                <a:spcPts val="2800"/>
              </a:lnSpc>
            </a:pPr>
            <a:r>
              <a:rPr lang="es-MX" sz="2800" b="1" kern="0" dirty="0">
                <a:latin typeface="CommercialScript BT" panose="03030803040807090C04" pitchFamily="66" charset="2"/>
                <a:cs typeface="Arial"/>
              </a:rPr>
              <a:t>en Berkshire, </a:t>
            </a:r>
          </a:p>
          <a:p>
            <a:pPr algn="ctr" defTabSz="1219170">
              <a:lnSpc>
                <a:spcPts val="2800"/>
              </a:lnSpc>
            </a:pPr>
            <a:r>
              <a:rPr lang="es-MX" sz="2800" b="1" kern="0" dirty="0">
                <a:latin typeface="CommercialScript BT" panose="03030803040807090C04" pitchFamily="66" charset="2"/>
                <a:cs typeface="Arial"/>
              </a:rPr>
              <a:t>iniciándose </a:t>
            </a:r>
          </a:p>
          <a:p>
            <a:pPr algn="ctr" defTabSz="1219170">
              <a:lnSpc>
                <a:spcPts val="2800"/>
              </a:lnSpc>
            </a:pPr>
            <a:r>
              <a:rPr lang="es-MX" sz="2800" b="1" kern="0" dirty="0">
                <a:latin typeface="CommercialScript BT" panose="03030803040807090C04" pitchFamily="66" charset="2"/>
                <a:cs typeface="Arial"/>
              </a:rPr>
              <a:t>en la medicina.​</a:t>
            </a:r>
          </a:p>
        </p:txBody>
      </p:sp>
      <p:pic>
        <p:nvPicPr>
          <p:cNvPr id="7" name="Imagen 6" descr="Imagen que contiene carretera, suelo, exterior, pequeño&#10;&#10;Descripción generada con confianza muy alta">
            <a:extLst>
              <a:ext uri="{FF2B5EF4-FFF2-40B4-BE49-F238E27FC236}">
                <a16:creationId xmlns:a16="http://schemas.microsoft.com/office/drawing/2014/main" id="{442B09BB-8991-4907-A8FA-09886139651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61529" y="671605"/>
            <a:ext cx="8175455" cy="5549090"/>
          </a:xfrm>
          <a:prstGeom prst="roundRect">
            <a:avLst>
              <a:gd name="adj" fmla="val 11111"/>
            </a:avLst>
          </a:prstGeom>
          <a:ln w="190500" cap="rnd">
            <a:solidFill>
              <a:srgbClr val="FFFF00"/>
            </a:solidFill>
            <a:prstDash val="solid"/>
          </a:ln>
          <a:effectLst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</p:spPr>
      </p:pic>
    </p:spTree>
    <p:extLst>
      <p:ext uri="{BB962C8B-B14F-4D97-AF65-F5344CB8AC3E}">
        <p14:creationId xmlns:p14="http://schemas.microsoft.com/office/powerpoint/2010/main" val="158881678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eelOff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3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4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4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2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4780"/>
                            </p:stCondLst>
                            <p:childTnLst>
                              <p:par>
                                <p:cTn id="13" presetID="1" presetClass="entr" presetSubtype="0" fill="hold" grpId="0" nodeType="afterEffect">
                                  <p:stCondLst>
                                    <p:cond delay="175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/>
      <p:bldP spid="2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CuadroTexto 15">
            <a:extLst>
              <a:ext uri="{FF2B5EF4-FFF2-40B4-BE49-F238E27FC236}">
                <a16:creationId xmlns:a16="http://schemas.microsoft.com/office/drawing/2014/main" id="{A9563CD1-DE9D-4262-88D9-07EEBADFB90A}"/>
              </a:ext>
            </a:extLst>
          </p:cNvPr>
          <p:cNvSpPr txBox="1"/>
          <p:nvPr/>
        </p:nvSpPr>
        <p:spPr>
          <a:xfrm flipH="1">
            <a:off x="0" y="0"/>
            <a:ext cx="36168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  </a:t>
            </a:r>
            <a:endParaRPr kumimoji="0" lang="es-MX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18227016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eelOff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after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alphaModFix amt="25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CuadroTexto 15">
            <a:extLst>
              <a:ext uri="{FF2B5EF4-FFF2-40B4-BE49-F238E27FC236}">
                <a16:creationId xmlns:a16="http://schemas.microsoft.com/office/drawing/2014/main" id="{A9563CD1-DE9D-4262-88D9-07EEBADFB90A}"/>
              </a:ext>
            </a:extLst>
          </p:cNvPr>
          <p:cNvSpPr txBox="1"/>
          <p:nvPr/>
        </p:nvSpPr>
        <p:spPr>
          <a:xfrm flipH="1">
            <a:off x="0" y="0"/>
            <a:ext cx="36168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  </a:t>
            </a:r>
            <a:endParaRPr kumimoji="0" lang="es-MX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4" name="Rectángulo 3">
            <a:extLst>
              <a:ext uri="{FF2B5EF4-FFF2-40B4-BE49-F238E27FC236}">
                <a16:creationId xmlns:a16="http://schemas.microsoft.com/office/drawing/2014/main" id="{50CA197B-51FD-4EA7-BBBD-2438E3167D92}"/>
              </a:ext>
            </a:extLst>
          </p:cNvPr>
          <p:cNvSpPr/>
          <p:nvPr/>
        </p:nvSpPr>
        <p:spPr>
          <a:xfrm>
            <a:off x="8632839" y="1753026"/>
            <a:ext cx="3559145" cy="3354765"/>
          </a:xfrm>
          <a:prstGeom prst="rect">
            <a:avLst/>
          </a:prstGeom>
          <a:noFill/>
        </p:spPr>
        <p:txBody>
          <a:bodyPr wrap="square" lIns="121920" tIns="60960" rIns="121920" bIns="60960" numCol="1">
            <a:spAutoFit/>
          </a:bodyPr>
          <a:lstStyle/>
          <a:p>
            <a:pPr algn="ctr" defTabSz="1219170">
              <a:lnSpc>
                <a:spcPts val="2800"/>
              </a:lnSpc>
            </a:pPr>
            <a:r>
              <a:rPr lang="es-MX" sz="2800" b="1" kern="0" dirty="0">
                <a:latin typeface="CommercialScript BT" panose="03030803040807090C04" pitchFamily="66" charset="2"/>
                <a:cs typeface="Arial"/>
              </a:rPr>
              <a:t>Sin embargo </a:t>
            </a:r>
          </a:p>
          <a:p>
            <a:pPr algn="ctr" defTabSz="1219170">
              <a:lnSpc>
                <a:spcPts val="2800"/>
              </a:lnSpc>
            </a:pPr>
            <a:r>
              <a:rPr lang="es-MX" sz="2800" b="1" kern="0" dirty="0">
                <a:latin typeface="CommercialScript BT" panose="03030803040807090C04" pitchFamily="66" charset="2"/>
                <a:cs typeface="Arial"/>
              </a:rPr>
              <a:t>poco antes de cumplir </a:t>
            </a:r>
          </a:p>
          <a:p>
            <a:pPr algn="ctr" defTabSz="1219170">
              <a:lnSpc>
                <a:spcPts val="2800"/>
              </a:lnSpc>
            </a:pPr>
            <a:r>
              <a:rPr lang="es-MX" sz="2800" b="1" kern="0" dirty="0">
                <a:latin typeface="CommercialScript BT" panose="03030803040807090C04" pitchFamily="66" charset="2"/>
                <a:cs typeface="Arial"/>
              </a:rPr>
              <a:t>18 años </a:t>
            </a:r>
          </a:p>
          <a:p>
            <a:pPr algn="ctr" defTabSz="1219170">
              <a:lnSpc>
                <a:spcPts val="2800"/>
              </a:lnSpc>
            </a:pPr>
            <a:r>
              <a:rPr lang="es-MX" sz="2800" b="1" kern="0" dirty="0">
                <a:latin typeface="CommercialScript BT" panose="03030803040807090C04" pitchFamily="66" charset="2"/>
                <a:cs typeface="Arial"/>
              </a:rPr>
              <a:t>fue con un amigo </a:t>
            </a:r>
          </a:p>
          <a:p>
            <a:pPr algn="ctr" defTabSz="1219170">
              <a:lnSpc>
                <a:spcPts val="2800"/>
              </a:lnSpc>
            </a:pPr>
            <a:r>
              <a:rPr lang="es-MX" sz="2800" b="1" kern="0" dirty="0">
                <a:latin typeface="CommercialScript BT" panose="03030803040807090C04" pitchFamily="66" charset="2"/>
                <a:cs typeface="Arial"/>
              </a:rPr>
              <a:t>ver una carrera </a:t>
            </a:r>
          </a:p>
          <a:p>
            <a:pPr algn="ctr" defTabSz="1219170">
              <a:lnSpc>
                <a:spcPts val="2800"/>
              </a:lnSpc>
            </a:pPr>
            <a:r>
              <a:rPr lang="es-MX" sz="2800" b="1" kern="0" dirty="0">
                <a:latin typeface="CommercialScript BT" panose="03030803040807090C04" pitchFamily="66" charset="2"/>
                <a:cs typeface="Arial"/>
              </a:rPr>
              <a:t>de coches </a:t>
            </a:r>
          </a:p>
          <a:p>
            <a:pPr algn="ctr" defTabSz="1219170">
              <a:lnSpc>
                <a:spcPts val="2800"/>
              </a:lnSpc>
            </a:pPr>
            <a:r>
              <a:rPr lang="es-MX" sz="2800" b="1" kern="0" dirty="0">
                <a:latin typeface="CommercialScript BT" panose="03030803040807090C04" pitchFamily="66" charset="2"/>
                <a:cs typeface="Arial"/>
              </a:rPr>
              <a:t>y quedó fascinado </a:t>
            </a:r>
          </a:p>
          <a:p>
            <a:pPr algn="ctr" defTabSz="1219170">
              <a:lnSpc>
                <a:spcPts val="2800"/>
              </a:lnSpc>
            </a:pPr>
            <a:r>
              <a:rPr lang="es-MX" sz="2800" b="1" kern="0" dirty="0">
                <a:latin typeface="CommercialScript BT" panose="03030803040807090C04" pitchFamily="66" charset="2"/>
                <a:cs typeface="Arial"/>
              </a:rPr>
              <a:t>con el deporte </a:t>
            </a:r>
          </a:p>
          <a:p>
            <a:pPr algn="ctr" defTabSz="1219170">
              <a:lnSpc>
                <a:spcPts val="2800"/>
              </a:lnSpc>
            </a:pPr>
            <a:r>
              <a:rPr lang="es-MX" sz="2800" b="1" kern="0" dirty="0">
                <a:latin typeface="CommercialScript BT" panose="03030803040807090C04" pitchFamily="66" charset="2"/>
                <a:cs typeface="Arial"/>
              </a:rPr>
              <a:t>de las cuatro ruedas.</a:t>
            </a:r>
          </a:p>
        </p:txBody>
      </p:sp>
      <p:pic>
        <p:nvPicPr>
          <p:cNvPr id="5" name="Imagen 4" descr="Imagen que contiene exterior, carretera, edificio, árbol&#10;&#10;Descripción generada con confianza muy alta">
            <a:extLst>
              <a:ext uri="{FF2B5EF4-FFF2-40B4-BE49-F238E27FC236}">
                <a16:creationId xmlns:a16="http://schemas.microsoft.com/office/drawing/2014/main" id="{D72DDD93-EAEA-404E-8608-25BE213FF329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1685" y="651165"/>
            <a:ext cx="8271155" cy="5603708"/>
          </a:xfrm>
          <a:prstGeom prst="roundRect">
            <a:avLst>
              <a:gd name="adj" fmla="val 11111"/>
            </a:avLst>
          </a:prstGeom>
          <a:ln w="190500" cap="rnd">
            <a:solidFill>
              <a:schemeClr val="accent2">
                <a:lumMod val="50000"/>
              </a:schemeClr>
            </a:solidFill>
            <a:prstDash val="solid"/>
          </a:ln>
          <a:effectLst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</p:spPr>
      </p:pic>
    </p:spTree>
    <p:extLst>
      <p:ext uri="{BB962C8B-B14F-4D97-AF65-F5344CB8AC3E}">
        <p14:creationId xmlns:p14="http://schemas.microsoft.com/office/powerpoint/2010/main" val="203561854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250" advTm="0">
        <p15:prstTrans prst="peelOff"/>
        <p:sndAc>
          <p:stSnd>
            <p:snd r:embed="rId2" name="J Hunt 2 Medley-Eaglenest-1.wav"/>
          </p:stSnd>
        </p:sndAc>
      </p:transition>
    </mc:Choice>
    <mc:Fallback xmlns="">
      <p:transition spd="slow" advTm="0">
        <p:fade/>
        <p:sndAc>
          <p:stSnd>
            <p:snd r:embed="rId5" name="J Hunt 2 Medley-Eaglenest-1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4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4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4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2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5140"/>
                            </p:stCondLst>
                            <p:childTnLst>
                              <p:par>
                                <p:cTn id="14" presetID="1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/>
      <p:bldP spid="4" grpId="0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25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CuadroTexto 15">
            <a:extLst>
              <a:ext uri="{FF2B5EF4-FFF2-40B4-BE49-F238E27FC236}">
                <a16:creationId xmlns:a16="http://schemas.microsoft.com/office/drawing/2014/main" id="{A9563CD1-DE9D-4262-88D9-07EEBADFB90A}"/>
              </a:ext>
            </a:extLst>
          </p:cNvPr>
          <p:cNvSpPr txBox="1"/>
          <p:nvPr/>
        </p:nvSpPr>
        <p:spPr>
          <a:xfrm flipH="1">
            <a:off x="0" y="0"/>
            <a:ext cx="36168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  </a:t>
            </a:r>
            <a:endParaRPr kumimoji="0" lang="es-MX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3" name="Imagen 2" descr="Imagen que contiene carretera, exterior, carrera de coches, patinaje&#10;&#10;Descripción generada con confianza muy alta">
            <a:extLst>
              <a:ext uri="{FF2B5EF4-FFF2-40B4-BE49-F238E27FC236}">
                <a16:creationId xmlns:a16="http://schemas.microsoft.com/office/drawing/2014/main" id="{26E87752-CC09-4AB3-B598-650B125E253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08906" y="692731"/>
            <a:ext cx="8198784" cy="5482937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sq">
            <a:solidFill>
              <a:srgbClr val="FFC000"/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30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71872061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250" advTm="0">
        <p15:prstTrans prst="peelOff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3500"/>
                            </p:stCondLst>
                            <p:childTnLst>
                              <p:par>
                                <p:cTn id="10" presetID="1" presetClass="entr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25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Imagen 6" descr="Imagen que contiene persona, exterior, uniforme militar, de pie&#10;&#10;Descripción generada con confianza muy alta">
            <a:extLst>
              <a:ext uri="{FF2B5EF4-FFF2-40B4-BE49-F238E27FC236}">
                <a16:creationId xmlns:a16="http://schemas.microsoft.com/office/drawing/2014/main" id="{795FB74E-8C76-4BF1-BE43-5107579EE7C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80693" y="604769"/>
            <a:ext cx="9472638" cy="5615921"/>
          </a:xfrm>
          <a:prstGeom prst="roundRect">
            <a:avLst>
              <a:gd name="adj" fmla="val 11111"/>
            </a:avLst>
          </a:prstGeom>
          <a:ln w="190500" cap="rnd">
            <a:solidFill>
              <a:schemeClr val="accent4">
                <a:lumMod val="75000"/>
              </a:schemeClr>
            </a:solidFill>
            <a:prstDash val="solid"/>
          </a:ln>
          <a:effectLst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</p:spPr>
      </p:pic>
      <p:sp>
        <p:nvSpPr>
          <p:cNvPr id="16" name="CuadroTexto 15">
            <a:extLst>
              <a:ext uri="{FF2B5EF4-FFF2-40B4-BE49-F238E27FC236}">
                <a16:creationId xmlns:a16="http://schemas.microsoft.com/office/drawing/2014/main" id="{A9563CD1-DE9D-4262-88D9-07EEBADFB90A}"/>
              </a:ext>
            </a:extLst>
          </p:cNvPr>
          <p:cNvSpPr txBox="1"/>
          <p:nvPr/>
        </p:nvSpPr>
        <p:spPr>
          <a:xfrm flipH="1">
            <a:off x="0" y="0"/>
            <a:ext cx="36168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  </a:t>
            </a:r>
            <a:endParaRPr kumimoji="0" lang="es-MX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Rectángulo 1">
            <a:extLst>
              <a:ext uri="{FF2B5EF4-FFF2-40B4-BE49-F238E27FC236}">
                <a16:creationId xmlns:a16="http://schemas.microsoft.com/office/drawing/2014/main" id="{EA360ED9-C7AD-4100-AB5C-69DC22206D12}"/>
              </a:ext>
            </a:extLst>
          </p:cNvPr>
          <p:cNvSpPr/>
          <p:nvPr/>
        </p:nvSpPr>
        <p:spPr>
          <a:xfrm>
            <a:off x="0" y="1578105"/>
            <a:ext cx="2480693" cy="3713837"/>
          </a:xfrm>
          <a:prstGeom prst="rect">
            <a:avLst/>
          </a:prstGeom>
          <a:noFill/>
        </p:spPr>
        <p:txBody>
          <a:bodyPr wrap="square" lIns="121920" tIns="60960" rIns="121920" bIns="60960" numCol="1">
            <a:spAutoFit/>
          </a:bodyPr>
          <a:lstStyle/>
          <a:p>
            <a:pPr algn="ctr" defTabSz="1219170">
              <a:lnSpc>
                <a:spcPts val="2800"/>
              </a:lnSpc>
            </a:pPr>
            <a:r>
              <a:rPr lang="es-MX" sz="2800" b="1" kern="0" dirty="0">
                <a:latin typeface="CommercialScript BT" panose="03030803040807090C04" pitchFamily="66" charset="2"/>
                <a:cs typeface="Arial"/>
              </a:rPr>
              <a:t>Empezó corriendo </a:t>
            </a:r>
          </a:p>
          <a:p>
            <a:pPr algn="ctr" defTabSz="1219170">
              <a:lnSpc>
                <a:spcPts val="2800"/>
              </a:lnSpc>
            </a:pPr>
            <a:r>
              <a:rPr lang="es-MX" sz="2800" b="1" kern="0" dirty="0">
                <a:latin typeface="CommercialScript BT" panose="03030803040807090C04" pitchFamily="66" charset="2"/>
                <a:cs typeface="Arial"/>
              </a:rPr>
              <a:t>en la categoría Mini </a:t>
            </a:r>
          </a:p>
          <a:p>
            <a:pPr algn="ctr" defTabSz="1219170">
              <a:lnSpc>
                <a:spcPts val="2800"/>
              </a:lnSpc>
            </a:pPr>
            <a:r>
              <a:rPr lang="es-MX" sz="2800" b="1" kern="0" dirty="0">
                <a:latin typeface="CommercialScript BT" panose="03030803040807090C04" pitchFamily="66" charset="2"/>
                <a:cs typeface="Arial"/>
              </a:rPr>
              <a:t>con su propio automóvil, </a:t>
            </a:r>
          </a:p>
          <a:p>
            <a:pPr algn="ctr" defTabSz="1219170">
              <a:lnSpc>
                <a:spcPts val="2800"/>
              </a:lnSpc>
            </a:pPr>
            <a:r>
              <a:rPr lang="es-MX" sz="2800" b="1" kern="0" dirty="0">
                <a:latin typeface="CommercialScript BT" panose="03030803040807090C04" pitchFamily="66" charset="2"/>
                <a:cs typeface="Arial"/>
              </a:rPr>
              <a:t>subiendo luego </a:t>
            </a:r>
          </a:p>
          <a:p>
            <a:pPr algn="ctr" defTabSz="1219170">
              <a:lnSpc>
                <a:spcPts val="2800"/>
              </a:lnSpc>
            </a:pPr>
            <a:r>
              <a:rPr lang="es-MX" sz="2800" b="1" kern="0" dirty="0">
                <a:latin typeface="CommercialScript BT" panose="03030803040807090C04" pitchFamily="66" charset="2"/>
                <a:cs typeface="Arial"/>
              </a:rPr>
              <a:t>a la Fórmula Ford </a:t>
            </a:r>
          </a:p>
          <a:p>
            <a:pPr algn="ctr" defTabSz="1219170">
              <a:lnSpc>
                <a:spcPts val="2800"/>
              </a:lnSpc>
            </a:pPr>
            <a:r>
              <a:rPr lang="es-MX" sz="2800" b="1" kern="0" dirty="0">
                <a:latin typeface="CommercialScript BT" panose="03030803040807090C04" pitchFamily="66" charset="2"/>
                <a:cs typeface="Arial"/>
              </a:rPr>
              <a:t>y la Fórmula 3.</a:t>
            </a:r>
          </a:p>
        </p:txBody>
      </p:sp>
    </p:spTree>
    <p:extLst>
      <p:ext uri="{BB962C8B-B14F-4D97-AF65-F5344CB8AC3E}">
        <p14:creationId xmlns:p14="http://schemas.microsoft.com/office/powerpoint/2010/main" val="389769829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250" advTm="0">
        <p15:prstTrans prst="peelOff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2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2620"/>
                            </p:stCondLst>
                            <p:childTnLst>
                              <p:par>
                                <p:cTn id="14" presetID="1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/>
      <p:bldP spid="2" grpId="0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25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CuadroTexto 15">
            <a:extLst>
              <a:ext uri="{FF2B5EF4-FFF2-40B4-BE49-F238E27FC236}">
                <a16:creationId xmlns:a16="http://schemas.microsoft.com/office/drawing/2014/main" id="{A9563CD1-DE9D-4262-88D9-07EEBADFB90A}"/>
              </a:ext>
            </a:extLst>
          </p:cNvPr>
          <p:cNvSpPr txBox="1"/>
          <p:nvPr/>
        </p:nvSpPr>
        <p:spPr>
          <a:xfrm flipH="1">
            <a:off x="0" y="0"/>
            <a:ext cx="36168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  </a:t>
            </a:r>
            <a:endParaRPr kumimoji="0" lang="es-MX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3" name="Imagen 2" descr="Imagen que contiene carretera, exterior, edificio, camión&#10;&#10;Descripción generada con confianza muy alta">
            <a:extLst>
              <a:ext uri="{FF2B5EF4-FFF2-40B4-BE49-F238E27FC236}">
                <a16:creationId xmlns:a16="http://schemas.microsoft.com/office/drawing/2014/main" id="{9A50EF0A-9104-4720-9367-A2F779AC06B7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1972"/>
          <a:stretch/>
        </p:blipFill>
        <p:spPr>
          <a:xfrm>
            <a:off x="1224415" y="584753"/>
            <a:ext cx="9790350" cy="5736533"/>
          </a:xfrm>
          <a:prstGeom prst="rect">
            <a:avLst/>
          </a:prstGeom>
          <a:ln w="228600" cap="sq" cmpd="thickThin">
            <a:solidFill>
              <a:schemeClr val="accent2">
                <a:lumMod val="75000"/>
              </a:schemeClr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220871500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250" advTm="0">
        <p15:prstTrans prst="peelOff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3500"/>
                            </p:stCondLst>
                            <p:childTnLst>
                              <p:par>
                                <p:cTn id="10" presetID="1" presetClass="entr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25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CuadroTexto 15">
            <a:extLst>
              <a:ext uri="{FF2B5EF4-FFF2-40B4-BE49-F238E27FC236}">
                <a16:creationId xmlns:a16="http://schemas.microsoft.com/office/drawing/2014/main" id="{A9563CD1-DE9D-4262-88D9-07EEBADFB90A}"/>
              </a:ext>
            </a:extLst>
          </p:cNvPr>
          <p:cNvSpPr txBox="1"/>
          <p:nvPr/>
        </p:nvSpPr>
        <p:spPr>
          <a:xfrm flipH="1">
            <a:off x="0" y="0"/>
            <a:ext cx="36168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  </a:t>
            </a:r>
            <a:endParaRPr kumimoji="0" lang="es-MX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4" name="Rectángulo 3">
            <a:extLst>
              <a:ext uri="{FF2B5EF4-FFF2-40B4-BE49-F238E27FC236}">
                <a16:creationId xmlns:a16="http://schemas.microsoft.com/office/drawing/2014/main" id="{E91BA821-A731-4330-A9C6-EFDF64594A28}"/>
              </a:ext>
            </a:extLst>
          </p:cNvPr>
          <p:cNvSpPr/>
          <p:nvPr/>
        </p:nvSpPr>
        <p:spPr>
          <a:xfrm>
            <a:off x="4" y="67962"/>
            <a:ext cx="12191995" cy="841256"/>
          </a:xfrm>
          <a:prstGeom prst="rect">
            <a:avLst/>
          </a:prstGeom>
          <a:noFill/>
        </p:spPr>
        <p:txBody>
          <a:bodyPr wrap="square" lIns="121920" tIns="60960" rIns="121920" bIns="60960" numCol="1">
            <a:spAutoFit/>
          </a:bodyPr>
          <a:lstStyle/>
          <a:p>
            <a:pPr algn="ctr" defTabSz="1219170">
              <a:lnSpc>
                <a:spcPts val="2800"/>
              </a:lnSpc>
            </a:pPr>
            <a:r>
              <a:rPr lang="es-MX" sz="2800" b="1" kern="0" dirty="0">
                <a:latin typeface="CommercialScript BT" panose="03030803040807090C04" pitchFamily="66" charset="2"/>
                <a:cs typeface="Arial"/>
              </a:rPr>
              <a:t>Hunt pronto fue reconocido como un corredor rápido y espectacular, </a:t>
            </a:r>
          </a:p>
          <a:p>
            <a:pPr algn="ctr" defTabSz="1219170">
              <a:lnSpc>
                <a:spcPts val="2800"/>
              </a:lnSpc>
            </a:pPr>
            <a:r>
              <a:rPr lang="es-MX" sz="2800" b="1" kern="0" dirty="0">
                <a:latin typeface="CommercialScript BT" panose="03030803040807090C04" pitchFamily="66" charset="2"/>
                <a:cs typeface="Arial"/>
              </a:rPr>
              <a:t>pero propenso a aparatosos accidentes.</a:t>
            </a:r>
          </a:p>
        </p:txBody>
      </p:sp>
      <p:pic>
        <p:nvPicPr>
          <p:cNvPr id="5" name="Imagen 4" descr="Imagen que contiene hierba, exterior, camión, foto&#10;&#10;Descripción generada con confianza muy alta">
            <a:extLst>
              <a:ext uri="{FF2B5EF4-FFF2-40B4-BE49-F238E27FC236}">
                <a16:creationId xmlns:a16="http://schemas.microsoft.com/office/drawing/2014/main" id="{0014DCA9-71D6-4837-BE90-EDC4A19284E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73386" y="944372"/>
            <a:ext cx="8671646" cy="5600438"/>
          </a:xfrm>
          <a:prstGeom prst="roundRect">
            <a:avLst>
              <a:gd name="adj" fmla="val 11111"/>
            </a:avLst>
          </a:prstGeom>
          <a:ln w="190500" cap="rnd">
            <a:solidFill>
              <a:schemeClr val="accent4">
                <a:lumMod val="75000"/>
              </a:schemeClr>
            </a:solidFill>
            <a:prstDash val="solid"/>
          </a:ln>
          <a:effectLst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</p:spPr>
      </p:pic>
    </p:spTree>
    <p:extLst>
      <p:ext uri="{BB962C8B-B14F-4D97-AF65-F5344CB8AC3E}">
        <p14:creationId xmlns:p14="http://schemas.microsoft.com/office/powerpoint/2010/main" val="265565719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250" advTm="0">
        <p15:prstTrans prst="peelOff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1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2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2500"/>
                            </p:stCondLst>
                            <p:childTnLst>
                              <p:par>
                                <p:cTn id="12" presetID="1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/>
      <p:bldP spid="4" grpId="0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25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CuadroTexto 15">
            <a:extLst>
              <a:ext uri="{FF2B5EF4-FFF2-40B4-BE49-F238E27FC236}">
                <a16:creationId xmlns:a16="http://schemas.microsoft.com/office/drawing/2014/main" id="{A9563CD1-DE9D-4262-88D9-07EEBADFB90A}"/>
              </a:ext>
            </a:extLst>
          </p:cNvPr>
          <p:cNvSpPr txBox="1"/>
          <p:nvPr/>
        </p:nvSpPr>
        <p:spPr>
          <a:xfrm flipH="1">
            <a:off x="0" y="0"/>
            <a:ext cx="36168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  </a:t>
            </a:r>
            <a:endParaRPr kumimoji="0" lang="es-MX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3" name="Imagen 2" descr="Imagen que contiene hierba, carretera, exterior, árbol&#10;&#10;Descripción generada con confianza muy alta">
            <a:extLst>
              <a:ext uri="{FF2B5EF4-FFF2-40B4-BE49-F238E27FC236}">
                <a16:creationId xmlns:a16="http://schemas.microsoft.com/office/drawing/2014/main" id="{C032C0E5-33A6-4447-A7EE-50F3175F6FB8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899"/>
          <a:stretch/>
        </p:blipFill>
        <p:spPr>
          <a:xfrm>
            <a:off x="2166732" y="556591"/>
            <a:ext cx="7910558" cy="5760950"/>
          </a:xfrm>
          <a:prstGeom prst="roundRect">
            <a:avLst>
              <a:gd name="adj" fmla="val 11111"/>
            </a:avLst>
          </a:prstGeom>
          <a:ln w="190500" cap="rnd">
            <a:solidFill>
              <a:schemeClr val="accent6">
                <a:lumMod val="75000"/>
              </a:schemeClr>
            </a:solidFill>
            <a:prstDash val="solid"/>
          </a:ln>
          <a:effectLst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</p:spPr>
      </p:pic>
    </p:spTree>
    <p:extLst>
      <p:ext uri="{BB962C8B-B14F-4D97-AF65-F5344CB8AC3E}">
        <p14:creationId xmlns:p14="http://schemas.microsoft.com/office/powerpoint/2010/main" val="146474089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250" advTm="0">
        <p15:prstTrans prst="peelOff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3500"/>
                            </p:stCondLst>
                            <p:childTnLst>
                              <p:par>
                                <p:cTn id="10" presetID="1" presetClass="entr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25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 descr="Imagen que contiene carretera, exterior, edificio, pequeño&#10;&#10;Descripción generada con confianza muy alta">
            <a:extLst>
              <a:ext uri="{FF2B5EF4-FFF2-40B4-BE49-F238E27FC236}">
                <a16:creationId xmlns:a16="http://schemas.microsoft.com/office/drawing/2014/main" id="{D6D802D4-60CA-434E-8B48-08D7F8D0D42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15" y="-414337"/>
            <a:ext cx="12170680" cy="8747676"/>
          </a:xfrm>
          <a:prstGeom prst="rect">
            <a:avLst/>
          </a:prstGeom>
        </p:spPr>
      </p:pic>
      <p:sp>
        <p:nvSpPr>
          <p:cNvPr id="16" name="CuadroTexto 15">
            <a:extLst>
              <a:ext uri="{FF2B5EF4-FFF2-40B4-BE49-F238E27FC236}">
                <a16:creationId xmlns:a16="http://schemas.microsoft.com/office/drawing/2014/main" id="{A9563CD1-DE9D-4262-88D9-07EEBADFB90A}"/>
              </a:ext>
            </a:extLst>
          </p:cNvPr>
          <p:cNvSpPr txBox="1"/>
          <p:nvPr/>
        </p:nvSpPr>
        <p:spPr>
          <a:xfrm flipH="1">
            <a:off x="0" y="0"/>
            <a:ext cx="36168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  </a:t>
            </a:r>
            <a:endParaRPr kumimoji="0" lang="es-MX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Rectángulo 1">
            <a:extLst>
              <a:ext uri="{FF2B5EF4-FFF2-40B4-BE49-F238E27FC236}">
                <a16:creationId xmlns:a16="http://schemas.microsoft.com/office/drawing/2014/main" id="{EA360ED9-C7AD-4100-AB5C-69DC22206D12}"/>
              </a:ext>
            </a:extLst>
          </p:cNvPr>
          <p:cNvSpPr/>
          <p:nvPr/>
        </p:nvSpPr>
        <p:spPr>
          <a:xfrm>
            <a:off x="1" y="273181"/>
            <a:ext cx="12185894" cy="1231106"/>
          </a:xfrm>
          <a:prstGeom prst="rect">
            <a:avLst/>
          </a:prstGeom>
          <a:noFill/>
        </p:spPr>
        <p:txBody>
          <a:bodyPr wrap="square" lIns="121920" tIns="60960" rIns="121920" bIns="60960" numCol="1">
            <a:spAutoFit/>
          </a:bodyPr>
          <a:lstStyle/>
          <a:p>
            <a:pPr algn="ctr" defTabSz="1219170"/>
            <a:r>
              <a:rPr lang="es-MX" sz="7200" b="1" kern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CommercialScript BT" panose="03030803040807090C04" pitchFamily="66" charset="2"/>
                <a:cs typeface="Arial"/>
              </a:rPr>
              <a:t>Fórmula 1</a:t>
            </a:r>
          </a:p>
        </p:txBody>
      </p:sp>
    </p:spTree>
    <p:extLst>
      <p:ext uri="{BB962C8B-B14F-4D97-AF65-F5344CB8AC3E}">
        <p14:creationId xmlns:p14="http://schemas.microsoft.com/office/powerpoint/2010/main" val="13206509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250" advTm="0">
        <p15:prstTrans prst="peelOff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3500"/>
                            </p:stCondLst>
                            <p:childTnLst>
                              <p:par>
                                <p:cTn id="10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2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6540"/>
                            </p:stCondLst>
                            <p:childTnLst>
                              <p:par>
                                <p:cTn id="14" presetID="1" presetClass="entr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/>
      <p:bldP spid="2" grpId="0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25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CuadroTexto 15">
            <a:extLst>
              <a:ext uri="{FF2B5EF4-FFF2-40B4-BE49-F238E27FC236}">
                <a16:creationId xmlns:a16="http://schemas.microsoft.com/office/drawing/2014/main" id="{A9563CD1-DE9D-4262-88D9-07EEBADFB90A}"/>
              </a:ext>
            </a:extLst>
          </p:cNvPr>
          <p:cNvSpPr txBox="1"/>
          <p:nvPr/>
        </p:nvSpPr>
        <p:spPr>
          <a:xfrm flipH="1">
            <a:off x="0" y="0"/>
            <a:ext cx="36168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  </a:t>
            </a:r>
            <a:endParaRPr kumimoji="0" lang="es-MX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3" name="Imagen 2" descr="Imagen que contiene cielo, carretera, camión, exterior&#10;&#10;Descripción generada con confianza muy alta">
            <a:extLst>
              <a:ext uri="{FF2B5EF4-FFF2-40B4-BE49-F238E27FC236}">
                <a16:creationId xmlns:a16="http://schemas.microsoft.com/office/drawing/2014/main" id="{CF94912A-2C63-4EAE-BFC7-4C40DF9C16D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13791" y="576470"/>
            <a:ext cx="10213007" cy="5744817"/>
          </a:xfrm>
          <a:prstGeom prst="snip2DiagRect">
            <a:avLst/>
          </a:prstGeom>
          <a:solidFill>
            <a:srgbClr val="FFFFFF">
              <a:shade val="85000"/>
            </a:srgbClr>
          </a:solidFill>
          <a:ln w="127000" cap="sq">
            <a:solidFill>
              <a:srgbClr val="FF0000"/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255664269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250" advTm="0">
        <p15:prstTrans prst="peelOff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3500"/>
                            </p:stCondLst>
                            <p:childTnLst>
                              <p:par>
                                <p:cTn id="10" presetID="1" presetClass="entr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25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CuadroTexto 15">
            <a:extLst>
              <a:ext uri="{FF2B5EF4-FFF2-40B4-BE49-F238E27FC236}">
                <a16:creationId xmlns:a16="http://schemas.microsoft.com/office/drawing/2014/main" id="{A9563CD1-DE9D-4262-88D9-07EEBADFB90A}"/>
              </a:ext>
            </a:extLst>
          </p:cNvPr>
          <p:cNvSpPr txBox="1"/>
          <p:nvPr/>
        </p:nvSpPr>
        <p:spPr>
          <a:xfrm flipH="1">
            <a:off x="0" y="0"/>
            <a:ext cx="36168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  </a:t>
            </a:r>
            <a:endParaRPr kumimoji="0" lang="es-MX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Rectángulo 1">
            <a:extLst>
              <a:ext uri="{FF2B5EF4-FFF2-40B4-BE49-F238E27FC236}">
                <a16:creationId xmlns:a16="http://schemas.microsoft.com/office/drawing/2014/main" id="{EA360ED9-C7AD-4100-AB5C-69DC22206D12}"/>
              </a:ext>
            </a:extLst>
          </p:cNvPr>
          <p:cNvSpPr/>
          <p:nvPr/>
        </p:nvSpPr>
        <p:spPr>
          <a:xfrm>
            <a:off x="0" y="5938385"/>
            <a:ext cx="12192000" cy="859210"/>
          </a:xfrm>
          <a:prstGeom prst="rect">
            <a:avLst/>
          </a:prstGeom>
          <a:noFill/>
        </p:spPr>
        <p:txBody>
          <a:bodyPr wrap="square" lIns="121920" tIns="60960" rIns="121920" bIns="60960" numCol="1">
            <a:spAutoFit/>
          </a:bodyPr>
          <a:lstStyle/>
          <a:p>
            <a:pPr algn="ctr" defTabSz="1219170">
              <a:lnSpc>
                <a:spcPts val="2800"/>
              </a:lnSpc>
            </a:pPr>
            <a:r>
              <a:rPr lang="es-MX" sz="2800" b="1" kern="0" dirty="0">
                <a:latin typeface="CommercialScript BT" panose="03030803040807090C04" pitchFamily="66" charset="2"/>
                <a:cs typeface="Arial"/>
              </a:rPr>
              <a:t>Hunt debutó en 1973 con el equipo de Lord Alexander </a:t>
            </a:r>
            <a:r>
              <a:rPr lang="es-MX" sz="2800" b="1" kern="0" dirty="0" err="1">
                <a:latin typeface="CommercialScript BT" panose="03030803040807090C04" pitchFamily="66" charset="2"/>
                <a:cs typeface="Arial"/>
              </a:rPr>
              <a:t>Hesketh</a:t>
            </a:r>
            <a:r>
              <a:rPr lang="es-MX" sz="2800" b="1" kern="0" dirty="0">
                <a:latin typeface="CommercialScript BT" panose="03030803040807090C04" pitchFamily="66" charset="2"/>
                <a:cs typeface="Arial"/>
              </a:rPr>
              <a:t>, </a:t>
            </a:r>
            <a:r>
              <a:rPr lang="es-MX" sz="2800" b="1" kern="0" dirty="0" err="1">
                <a:latin typeface="CommercialScript BT" panose="03030803040807090C04" pitchFamily="66" charset="2"/>
                <a:cs typeface="Arial"/>
              </a:rPr>
              <a:t>Hesketh</a:t>
            </a:r>
            <a:r>
              <a:rPr lang="es-MX" sz="2800" b="1" kern="0" dirty="0">
                <a:latin typeface="CommercialScript BT" panose="03030803040807090C04" pitchFamily="66" charset="2"/>
                <a:cs typeface="Arial"/>
              </a:rPr>
              <a:t> Racing, </a:t>
            </a:r>
          </a:p>
          <a:p>
            <a:pPr algn="ctr" defTabSz="1219170">
              <a:lnSpc>
                <a:spcPts val="2800"/>
              </a:lnSpc>
            </a:pPr>
            <a:r>
              <a:rPr lang="es-MX" sz="2800" b="1" kern="0" dirty="0">
                <a:latin typeface="CommercialScript BT" panose="03030803040807090C04" pitchFamily="66" charset="2"/>
                <a:cs typeface="Arial"/>
              </a:rPr>
              <a:t>tras el volante de un March 73.</a:t>
            </a:r>
          </a:p>
        </p:txBody>
      </p:sp>
      <p:pic>
        <p:nvPicPr>
          <p:cNvPr id="5" name="Imagen 4" descr="Imagen que contiene carretera, exterior, edificio, calle&#10;&#10;Descripción generada con confianza muy alta">
            <a:extLst>
              <a:ext uri="{FF2B5EF4-FFF2-40B4-BE49-F238E27FC236}">
                <a16:creationId xmlns:a16="http://schemas.microsoft.com/office/drawing/2014/main" id="{73556DBF-1B5C-478B-ADCC-99E313BFF5A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63783" y="280129"/>
            <a:ext cx="9886944" cy="5561406"/>
          </a:xfrm>
          <a:prstGeom prst="roundRect">
            <a:avLst>
              <a:gd name="adj" fmla="val 11111"/>
            </a:avLst>
          </a:prstGeom>
          <a:ln w="190500" cap="rnd">
            <a:solidFill>
              <a:srgbClr val="C8C6BD"/>
            </a:solidFill>
            <a:prstDash val="solid"/>
          </a:ln>
          <a:effectLst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</p:spPr>
      </p:pic>
    </p:spTree>
    <p:extLst>
      <p:ext uri="{BB962C8B-B14F-4D97-AF65-F5344CB8AC3E}">
        <p14:creationId xmlns:p14="http://schemas.microsoft.com/office/powerpoint/2010/main" val="423193819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250" advTm="0">
        <p15:prstTrans prst="peelOff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1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1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2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2260"/>
                            </p:stCondLst>
                            <p:childTnLst>
                              <p:par>
                                <p:cTn id="13" presetID="1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/>
      <p:bldP spid="2" grpId="0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25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CuadroTexto 15">
            <a:extLst>
              <a:ext uri="{FF2B5EF4-FFF2-40B4-BE49-F238E27FC236}">
                <a16:creationId xmlns:a16="http://schemas.microsoft.com/office/drawing/2014/main" id="{A9563CD1-DE9D-4262-88D9-07EEBADFB90A}"/>
              </a:ext>
            </a:extLst>
          </p:cNvPr>
          <p:cNvSpPr txBox="1"/>
          <p:nvPr/>
        </p:nvSpPr>
        <p:spPr>
          <a:xfrm flipH="1">
            <a:off x="0" y="0"/>
            <a:ext cx="36168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  </a:t>
            </a:r>
            <a:endParaRPr kumimoji="0" lang="es-MX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3" name="Imagen 2" descr="Imagen que contiene persona, exterior, árbol, personas&#10;&#10;Descripción generada con confianza muy alta">
            <a:extLst>
              <a:ext uri="{FF2B5EF4-FFF2-40B4-BE49-F238E27FC236}">
                <a16:creationId xmlns:a16="http://schemas.microsoft.com/office/drawing/2014/main" id="{CDBD07C3-62B2-48A6-961E-19097394FA5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60034" y="556591"/>
            <a:ext cx="5648605" cy="5768638"/>
          </a:xfrm>
          <a:prstGeom prst="rect">
            <a:avLst/>
          </a:prstGeom>
          <a:ln w="228600" cap="sq" cmpd="thickThin">
            <a:solidFill>
              <a:srgbClr val="C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196665626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eelOff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3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3)">
                                      <p:cBhvr>
                                        <p:cTn id="7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3500"/>
                            </p:stCondLst>
                            <p:childTnLst>
                              <p:par>
                                <p:cTn id="9" presetID="1" presetClass="entr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/>
    </p:bld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25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CuadroTexto 15">
            <a:extLst>
              <a:ext uri="{FF2B5EF4-FFF2-40B4-BE49-F238E27FC236}">
                <a16:creationId xmlns:a16="http://schemas.microsoft.com/office/drawing/2014/main" id="{A9563CD1-DE9D-4262-88D9-07EEBADFB90A}"/>
              </a:ext>
            </a:extLst>
          </p:cNvPr>
          <p:cNvSpPr txBox="1"/>
          <p:nvPr/>
        </p:nvSpPr>
        <p:spPr>
          <a:xfrm flipH="1">
            <a:off x="0" y="0"/>
            <a:ext cx="36168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  </a:t>
            </a:r>
            <a:endParaRPr kumimoji="0" lang="es-MX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4" name="Rectángulo 3">
            <a:extLst>
              <a:ext uri="{FF2B5EF4-FFF2-40B4-BE49-F238E27FC236}">
                <a16:creationId xmlns:a16="http://schemas.microsoft.com/office/drawing/2014/main" id="{6E467AA9-0C5D-4E31-A420-0C519D06B33C}"/>
              </a:ext>
            </a:extLst>
          </p:cNvPr>
          <p:cNvSpPr/>
          <p:nvPr/>
        </p:nvSpPr>
        <p:spPr>
          <a:xfrm>
            <a:off x="-4374" y="2120154"/>
            <a:ext cx="3786673" cy="2636619"/>
          </a:xfrm>
          <a:prstGeom prst="rect">
            <a:avLst/>
          </a:prstGeom>
          <a:noFill/>
        </p:spPr>
        <p:txBody>
          <a:bodyPr wrap="square" lIns="121920" tIns="60960" rIns="121920" bIns="60960" numCol="1">
            <a:spAutoFit/>
          </a:bodyPr>
          <a:lstStyle/>
          <a:p>
            <a:pPr algn="ctr" defTabSz="1219170">
              <a:lnSpc>
                <a:spcPts val="2800"/>
              </a:lnSpc>
            </a:pPr>
            <a:r>
              <a:rPr lang="es-MX" sz="2800" b="1" kern="0" dirty="0">
                <a:latin typeface="CommercialScript BT" panose="03030803040807090C04" pitchFamily="66" charset="2"/>
                <a:cs typeface="Arial"/>
              </a:rPr>
              <a:t>Fue un equipo desenfadado y divertido, </a:t>
            </a:r>
          </a:p>
          <a:p>
            <a:pPr algn="ctr" defTabSz="1219170">
              <a:lnSpc>
                <a:spcPts val="2800"/>
              </a:lnSpc>
            </a:pPr>
            <a:r>
              <a:rPr lang="es-MX" sz="2800" b="1" kern="0" dirty="0">
                <a:latin typeface="CommercialScript BT" panose="03030803040807090C04" pitchFamily="66" charset="2"/>
                <a:cs typeface="Arial"/>
              </a:rPr>
              <a:t>el mono de Hunt de ese año </a:t>
            </a:r>
          </a:p>
          <a:p>
            <a:pPr algn="ctr" defTabSz="1219170">
              <a:lnSpc>
                <a:spcPts val="2800"/>
              </a:lnSpc>
            </a:pPr>
            <a:r>
              <a:rPr lang="es-MX" sz="2800" b="1" kern="0" dirty="0">
                <a:latin typeface="CommercialScript BT" panose="03030803040807090C04" pitchFamily="66" charset="2"/>
                <a:cs typeface="Arial"/>
              </a:rPr>
              <a:t>llevaba un parche </a:t>
            </a:r>
          </a:p>
          <a:p>
            <a:pPr algn="ctr" defTabSz="1219170">
              <a:lnSpc>
                <a:spcPts val="2800"/>
              </a:lnSpc>
            </a:pPr>
            <a:r>
              <a:rPr lang="es-MX" sz="2800" b="1" kern="0" dirty="0">
                <a:latin typeface="CommercialScript BT" panose="03030803040807090C04" pitchFamily="66" charset="2"/>
                <a:cs typeface="Arial"/>
              </a:rPr>
              <a:t>en el que se podía leer </a:t>
            </a:r>
          </a:p>
          <a:p>
            <a:pPr algn="ctr" defTabSz="1219170">
              <a:lnSpc>
                <a:spcPts val="2800"/>
              </a:lnSpc>
            </a:pPr>
            <a:r>
              <a:rPr lang="es-MX" sz="2800" b="1" kern="0" dirty="0">
                <a:latin typeface="CommercialScript BT" panose="03030803040807090C04" pitchFamily="66" charset="2"/>
                <a:cs typeface="Arial"/>
              </a:rPr>
              <a:t>"Sexo, el desayuno </a:t>
            </a:r>
          </a:p>
          <a:p>
            <a:pPr algn="ctr" defTabSz="1219170">
              <a:lnSpc>
                <a:spcPts val="2800"/>
              </a:lnSpc>
            </a:pPr>
            <a:r>
              <a:rPr lang="es-MX" sz="2800" b="1" kern="0" dirty="0">
                <a:latin typeface="CommercialScript BT" panose="03030803040807090C04" pitchFamily="66" charset="2"/>
                <a:cs typeface="Arial"/>
              </a:rPr>
              <a:t>de los campeones".</a:t>
            </a:r>
          </a:p>
        </p:txBody>
      </p:sp>
      <p:pic>
        <p:nvPicPr>
          <p:cNvPr id="9" name="Imagen 8" descr="Imagen que contiene persona, exterior, suelo, transporte&#10;&#10;Descripción generada con confianza muy alta">
            <a:extLst>
              <a:ext uri="{FF2B5EF4-FFF2-40B4-BE49-F238E27FC236}">
                <a16:creationId xmlns:a16="http://schemas.microsoft.com/office/drawing/2014/main" id="{C14BAE3C-82BC-4ED1-848D-540B5E3A0D6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88338" y="665019"/>
            <a:ext cx="8205313" cy="5589870"/>
          </a:xfrm>
          <a:prstGeom prst="roundRect">
            <a:avLst>
              <a:gd name="adj" fmla="val 11111"/>
            </a:avLst>
          </a:prstGeom>
          <a:ln w="190500" cap="rnd">
            <a:solidFill>
              <a:schemeClr val="accent5">
                <a:lumMod val="50000"/>
              </a:schemeClr>
            </a:solidFill>
            <a:prstDash val="solid"/>
          </a:ln>
          <a:effectLst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</p:spPr>
      </p:pic>
    </p:spTree>
    <p:extLst>
      <p:ext uri="{BB962C8B-B14F-4D97-AF65-F5344CB8AC3E}">
        <p14:creationId xmlns:p14="http://schemas.microsoft.com/office/powerpoint/2010/main" val="96126801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eelOff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1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2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5740"/>
                            </p:stCondLst>
                            <p:childTnLst>
                              <p:par>
                                <p:cTn id="12" presetID="1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/>
      <p:bldP spid="4" grpId="0"/>
    </p:bld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25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CuadroTexto 15">
            <a:extLst>
              <a:ext uri="{FF2B5EF4-FFF2-40B4-BE49-F238E27FC236}">
                <a16:creationId xmlns:a16="http://schemas.microsoft.com/office/drawing/2014/main" id="{A9563CD1-DE9D-4262-88D9-07EEBADFB90A}"/>
              </a:ext>
            </a:extLst>
          </p:cNvPr>
          <p:cNvSpPr txBox="1"/>
          <p:nvPr/>
        </p:nvSpPr>
        <p:spPr>
          <a:xfrm flipH="1">
            <a:off x="0" y="0"/>
            <a:ext cx="36168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  </a:t>
            </a:r>
            <a:endParaRPr kumimoji="0" lang="es-MX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3" name="Imagen 2" descr="Imagen que contiene árbol, cielo, carretera, exterior&#10;&#10;Descripción generada con confianza muy alta">
            <a:extLst>
              <a:ext uri="{FF2B5EF4-FFF2-40B4-BE49-F238E27FC236}">
                <a16:creationId xmlns:a16="http://schemas.microsoft.com/office/drawing/2014/main" id="{D3EB6503-A213-4CC6-A264-0DE8A5AADAA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91970" y="1272208"/>
            <a:ext cx="9023021" cy="4333461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</p:spTree>
    <p:extLst>
      <p:ext uri="{BB962C8B-B14F-4D97-AF65-F5344CB8AC3E}">
        <p14:creationId xmlns:p14="http://schemas.microsoft.com/office/powerpoint/2010/main" val="86523261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eelOff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3000"/>
                            </p:stCondLst>
                            <p:childTnLst>
                              <p:par>
                                <p:cTn id="13" presetID="1" presetClass="entr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/>
    </p:bld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25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CuadroTexto 15">
            <a:extLst>
              <a:ext uri="{FF2B5EF4-FFF2-40B4-BE49-F238E27FC236}">
                <a16:creationId xmlns:a16="http://schemas.microsoft.com/office/drawing/2014/main" id="{A9563CD1-DE9D-4262-88D9-07EEBADFB90A}"/>
              </a:ext>
            </a:extLst>
          </p:cNvPr>
          <p:cNvSpPr txBox="1"/>
          <p:nvPr/>
        </p:nvSpPr>
        <p:spPr>
          <a:xfrm flipH="1">
            <a:off x="0" y="0"/>
            <a:ext cx="36168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  </a:t>
            </a:r>
            <a:endParaRPr kumimoji="0" lang="es-MX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Rectángulo 1">
            <a:extLst>
              <a:ext uri="{FF2B5EF4-FFF2-40B4-BE49-F238E27FC236}">
                <a16:creationId xmlns:a16="http://schemas.microsoft.com/office/drawing/2014/main" id="{EA360ED9-C7AD-4100-AB5C-69DC22206D12}"/>
              </a:ext>
            </a:extLst>
          </p:cNvPr>
          <p:cNvSpPr/>
          <p:nvPr/>
        </p:nvSpPr>
        <p:spPr>
          <a:xfrm>
            <a:off x="8621114" y="2125354"/>
            <a:ext cx="3570886" cy="2636619"/>
          </a:xfrm>
          <a:prstGeom prst="rect">
            <a:avLst/>
          </a:prstGeom>
          <a:noFill/>
        </p:spPr>
        <p:txBody>
          <a:bodyPr wrap="square" lIns="121920" tIns="60960" rIns="121920" bIns="60960" numCol="1">
            <a:spAutoFit/>
          </a:bodyPr>
          <a:lstStyle/>
          <a:p>
            <a:pPr algn="ctr" defTabSz="1219170">
              <a:lnSpc>
                <a:spcPts val="2800"/>
              </a:lnSpc>
            </a:pPr>
            <a:r>
              <a:rPr lang="es-MX" sz="2800" b="1" kern="0" dirty="0">
                <a:latin typeface="CommercialScript BT" panose="03030803040807090C04" pitchFamily="66" charset="2"/>
                <a:cs typeface="Arial"/>
              </a:rPr>
              <a:t>Logrando algunos </a:t>
            </a:r>
          </a:p>
          <a:p>
            <a:pPr algn="ctr" defTabSz="1219170">
              <a:lnSpc>
                <a:spcPts val="2800"/>
              </a:lnSpc>
            </a:pPr>
            <a:r>
              <a:rPr lang="es-MX" sz="2800" b="1" kern="0" dirty="0">
                <a:latin typeface="CommercialScript BT" panose="03030803040807090C04" pitchFamily="66" charset="2"/>
                <a:cs typeface="Arial"/>
              </a:rPr>
              <a:t>impresionantes resultados, </a:t>
            </a:r>
          </a:p>
          <a:p>
            <a:pPr algn="ctr" defTabSz="1219170">
              <a:lnSpc>
                <a:spcPts val="2800"/>
              </a:lnSpc>
            </a:pPr>
            <a:r>
              <a:rPr lang="es-MX" sz="2800" b="1" kern="0" dirty="0">
                <a:latin typeface="CommercialScript BT" panose="03030803040807090C04" pitchFamily="66" charset="2"/>
                <a:cs typeface="Arial"/>
              </a:rPr>
              <a:t>especialmente </a:t>
            </a:r>
          </a:p>
          <a:p>
            <a:pPr algn="ctr" defTabSz="1219170">
              <a:lnSpc>
                <a:spcPts val="2800"/>
              </a:lnSpc>
            </a:pPr>
            <a:r>
              <a:rPr lang="es-MX" sz="2800" b="1" kern="0" dirty="0">
                <a:latin typeface="CommercialScript BT" panose="03030803040807090C04" pitchFamily="66" charset="2"/>
                <a:cs typeface="Arial"/>
              </a:rPr>
              <a:t>el segundo lugar </a:t>
            </a:r>
          </a:p>
          <a:p>
            <a:pPr algn="ctr" defTabSz="1219170">
              <a:lnSpc>
                <a:spcPts val="2800"/>
              </a:lnSpc>
            </a:pPr>
            <a:r>
              <a:rPr lang="es-MX" sz="2800" b="1" kern="0" dirty="0">
                <a:latin typeface="CommercialScript BT" panose="03030803040807090C04" pitchFamily="66" charset="2"/>
                <a:cs typeface="Arial"/>
              </a:rPr>
              <a:t>en el Gran Premio </a:t>
            </a:r>
          </a:p>
          <a:p>
            <a:pPr algn="ctr" defTabSz="1219170">
              <a:lnSpc>
                <a:spcPts val="2800"/>
              </a:lnSpc>
            </a:pPr>
            <a:r>
              <a:rPr lang="es-MX" sz="2800" b="1" kern="0" dirty="0">
                <a:latin typeface="CommercialScript BT" panose="03030803040807090C04" pitchFamily="66" charset="2"/>
                <a:cs typeface="Arial"/>
              </a:rPr>
              <a:t>de los EE.UU.</a:t>
            </a:r>
          </a:p>
        </p:txBody>
      </p:sp>
      <p:pic>
        <p:nvPicPr>
          <p:cNvPr id="5" name="Imagen 4" descr="Imagen que contiene persona, hombre, suelo, exterior&#10;&#10;Descripción generada con confianza alta">
            <a:extLst>
              <a:ext uri="{FF2B5EF4-FFF2-40B4-BE49-F238E27FC236}">
                <a16:creationId xmlns:a16="http://schemas.microsoft.com/office/drawing/2014/main" id="{57470EB6-49F9-401D-A6F9-742C136F584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4830" y="602908"/>
            <a:ext cx="8426284" cy="5631637"/>
          </a:xfrm>
          <a:prstGeom prst="roundRect">
            <a:avLst>
              <a:gd name="adj" fmla="val 11111"/>
            </a:avLst>
          </a:prstGeom>
          <a:ln w="190500" cap="rnd">
            <a:solidFill>
              <a:schemeClr val="accent5">
                <a:lumMod val="50000"/>
              </a:schemeClr>
            </a:solidFill>
            <a:prstDash val="solid"/>
          </a:ln>
          <a:effectLst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</p:spPr>
      </p:pic>
    </p:spTree>
    <p:extLst>
      <p:ext uri="{BB962C8B-B14F-4D97-AF65-F5344CB8AC3E}">
        <p14:creationId xmlns:p14="http://schemas.microsoft.com/office/powerpoint/2010/main" val="346942866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eelOff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34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93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98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984" tmFilter="0, 0; 0.125,0.2665; 0.25,0.4; 0.375,0.465; 0.5,0.5;  0.625,0.535; 0.75,0.6; 0.875,0.7335; 1,1">
                                          <p:stCondLst>
                                            <p:cond delay="398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992" tmFilter="0, 0; 0.125,0.2665; 0.25,0.4; 0.375,0.465; 0.5,0.5;  0.625,0.535; 0.75,0.6; 0.875,0.7335; 1,1">
                                          <p:stCondLst>
                                            <p:cond delay="794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984" tmFilter="0, 0; 0.125,0.2665; 0.25,0.4; 0.375,0.465; 0.5,0.5;  0.625,0.535; 0.75,0.6; 0.875,0.7335; 1,1">
                                          <p:stCondLst>
                                            <p:cond delay="9936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156">
                                          <p:stCondLst>
                                            <p:cond delay="39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996" decel="50000">
                                          <p:stCondLst>
                                            <p:cond delay="4056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156">
                                          <p:stCondLst>
                                            <p:cond delay="7872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996" decel="50000">
                                          <p:stCondLst>
                                            <p:cond delay="802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156">
                                          <p:stCondLst>
                                            <p:cond delay="9852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996" decel="50000">
                                          <p:stCondLst>
                                            <p:cond delay="1000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156">
                                          <p:stCondLst>
                                            <p:cond delay="1084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996" decel="50000">
                                          <p:stCondLst>
                                            <p:cond delay="1100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21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2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2620"/>
                            </p:stCondLst>
                            <p:childTnLst>
                              <p:par>
                                <p:cTn id="25" presetID="1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/>
      <p:bldP spid="2" grpId="0"/>
    </p:bld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25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CuadroTexto 15">
            <a:extLst>
              <a:ext uri="{FF2B5EF4-FFF2-40B4-BE49-F238E27FC236}">
                <a16:creationId xmlns:a16="http://schemas.microsoft.com/office/drawing/2014/main" id="{A9563CD1-DE9D-4262-88D9-07EEBADFB90A}"/>
              </a:ext>
            </a:extLst>
          </p:cNvPr>
          <p:cNvSpPr txBox="1"/>
          <p:nvPr/>
        </p:nvSpPr>
        <p:spPr>
          <a:xfrm flipH="1">
            <a:off x="0" y="0"/>
            <a:ext cx="36168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  </a:t>
            </a:r>
            <a:endParaRPr kumimoji="0" lang="es-MX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3" name="Imagen 2" descr="Imagen que contiene carretera, exterior, hierba, conducir&#10;&#10;Descripción generada con confianza muy alta">
            <a:extLst>
              <a:ext uri="{FF2B5EF4-FFF2-40B4-BE49-F238E27FC236}">
                <a16:creationId xmlns:a16="http://schemas.microsoft.com/office/drawing/2014/main" id="{2E942A36-CAAD-4AB6-BF23-FCE9DB03EEF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86000" y="571500"/>
            <a:ext cx="7620000" cy="5715000"/>
          </a:xfrm>
          <a:prstGeom prst="roundRect">
            <a:avLst>
              <a:gd name="adj" fmla="val 11111"/>
            </a:avLst>
          </a:prstGeom>
          <a:ln w="190500" cap="rnd">
            <a:solidFill>
              <a:schemeClr val="accent6">
                <a:lumMod val="75000"/>
              </a:schemeClr>
            </a:solidFill>
            <a:prstDash val="solid"/>
          </a:ln>
          <a:effectLst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</p:spPr>
      </p:pic>
    </p:spTree>
    <p:extLst>
      <p:ext uri="{BB962C8B-B14F-4D97-AF65-F5344CB8AC3E}">
        <p14:creationId xmlns:p14="http://schemas.microsoft.com/office/powerpoint/2010/main" val="309646004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eelOff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3500"/>
                            </p:stCondLst>
                            <p:childTnLst>
                              <p:par>
                                <p:cTn id="10" presetID="1" presetClass="entr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/>
    </p:bld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25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CuadroTexto 15">
            <a:extLst>
              <a:ext uri="{FF2B5EF4-FFF2-40B4-BE49-F238E27FC236}">
                <a16:creationId xmlns:a16="http://schemas.microsoft.com/office/drawing/2014/main" id="{A9563CD1-DE9D-4262-88D9-07EEBADFB90A}"/>
              </a:ext>
            </a:extLst>
          </p:cNvPr>
          <p:cNvSpPr txBox="1"/>
          <p:nvPr/>
        </p:nvSpPr>
        <p:spPr>
          <a:xfrm flipH="1">
            <a:off x="0" y="0"/>
            <a:ext cx="36168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  </a:t>
            </a:r>
            <a:endParaRPr kumimoji="0" lang="es-MX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4" name="Rectángulo 3">
            <a:extLst>
              <a:ext uri="{FF2B5EF4-FFF2-40B4-BE49-F238E27FC236}">
                <a16:creationId xmlns:a16="http://schemas.microsoft.com/office/drawing/2014/main" id="{20DCD572-E47A-4456-8959-9EFF25004536}"/>
              </a:ext>
            </a:extLst>
          </p:cNvPr>
          <p:cNvSpPr/>
          <p:nvPr/>
        </p:nvSpPr>
        <p:spPr>
          <a:xfrm>
            <a:off x="4391891" y="2484713"/>
            <a:ext cx="3934690" cy="1918474"/>
          </a:xfrm>
          <a:prstGeom prst="rect">
            <a:avLst/>
          </a:prstGeom>
          <a:noFill/>
        </p:spPr>
        <p:txBody>
          <a:bodyPr wrap="square" lIns="121920" tIns="60960" rIns="121920" bIns="60960" numCol="1">
            <a:spAutoFit/>
          </a:bodyPr>
          <a:lstStyle/>
          <a:p>
            <a:pPr algn="ctr" defTabSz="1219170">
              <a:lnSpc>
                <a:spcPts val="2800"/>
              </a:lnSpc>
            </a:pPr>
            <a:r>
              <a:rPr lang="es-MX" sz="2800" b="1" kern="0" dirty="0">
                <a:latin typeface="CommercialScript BT" panose="03030803040807090C04" pitchFamily="66" charset="2"/>
                <a:cs typeface="Arial"/>
              </a:rPr>
              <a:t>Su primera victoria </a:t>
            </a:r>
          </a:p>
          <a:p>
            <a:pPr algn="ctr" defTabSz="1219170">
              <a:lnSpc>
                <a:spcPts val="2800"/>
              </a:lnSpc>
            </a:pPr>
            <a:r>
              <a:rPr lang="es-MX" sz="2800" b="1" kern="0" dirty="0">
                <a:latin typeface="CommercialScript BT" panose="03030803040807090C04" pitchFamily="66" charset="2"/>
                <a:cs typeface="Arial"/>
              </a:rPr>
              <a:t>fue en el circuito </a:t>
            </a:r>
          </a:p>
          <a:p>
            <a:pPr algn="ctr" defTabSz="1219170">
              <a:lnSpc>
                <a:spcPts val="2800"/>
              </a:lnSpc>
            </a:pPr>
            <a:r>
              <a:rPr lang="es-MX" sz="2800" b="1" kern="0" dirty="0">
                <a:latin typeface="CommercialScript BT" panose="03030803040807090C04" pitchFamily="66" charset="2"/>
                <a:cs typeface="Arial"/>
              </a:rPr>
              <a:t>de </a:t>
            </a:r>
            <a:r>
              <a:rPr lang="es-MX" sz="2800" b="1" kern="0" dirty="0" err="1">
                <a:latin typeface="CommercialScript BT" panose="03030803040807090C04" pitchFamily="66" charset="2"/>
                <a:cs typeface="Arial"/>
              </a:rPr>
              <a:t>Zandvoort</a:t>
            </a:r>
            <a:r>
              <a:rPr lang="es-MX" sz="2800" b="1" kern="0" dirty="0">
                <a:latin typeface="CommercialScript BT" panose="03030803040807090C04" pitchFamily="66" charset="2"/>
                <a:cs typeface="Arial"/>
              </a:rPr>
              <a:t> </a:t>
            </a:r>
          </a:p>
          <a:p>
            <a:pPr algn="ctr" defTabSz="1219170">
              <a:lnSpc>
                <a:spcPts val="2800"/>
              </a:lnSpc>
            </a:pPr>
            <a:r>
              <a:rPr lang="es-MX" sz="2800" b="1" kern="0" dirty="0">
                <a:latin typeface="CommercialScript BT" panose="03030803040807090C04" pitchFamily="66" charset="2"/>
                <a:cs typeface="Arial"/>
              </a:rPr>
              <a:t>durante el Gran Premio </a:t>
            </a:r>
          </a:p>
          <a:p>
            <a:pPr algn="ctr" defTabSz="1219170">
              <a:lnSpc>
                <a:spcPts val="2800"/>
              </a:lnSpc>
            </a:pPr>
            <a:r>
              <a:rPr lang="es-MX" sz="2800" b="1" kern="0" dirty="0">
                <a:latin typeface="CommercialScript BT" panose="03030803040807090C04" pitchFamily="66" charset="2"/>
                <a:cs typeface="Arial"/>
              </a:rPr>
              <a:t>de los Países Bajos de 1975.</a:t>
            </a:r>
          </a:p>
        </p:txBody>
      </p:sp>
      <p:pic>
        <p:nvPicPr>
          <p:cNvPr id="6" name="Imagen 5" descr="Imagen que contiene exterior, cielo, persona, hombre&#10;&#10;Descripción generada con confianza muy alta">
            <a:extLst>
              <a:ext uri="{FF2B5EF4-FFF2-40B4-BE49-F238E27FC236}">
                <a16:creationId xmlns:a16="http://schemas.microsoft.com/office/drawing/2014/main" id="{D37F7230-BF71-49C7-8888-22B536B8459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6531" y="651164"/>
            <a:ext cx="3883264" cy="5601608"/>
          </a:xfrm>
          <a:prstGeom prst="roundRect">
            <a:avLst>
              <a:gd name="adj" fmla="val 11111"/>
            </a:avLst>
          </a:prstGeom>
          <a:ln w="190500" cap="rnd">
            <a:solidFill>
              <a:schemeClr val="accent1"/>
            </a:solidFill>
            <a:prstDash val="solid"/>
          </a:ln>
          <a:effectLst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</p:spPr>
      </p:pic>
      <p:pic>
        <p:nvPicPr>
          <p:cNvPr id="9" name="Imagen 8" descr="Imagen que contiene persona, exterior, edificio, suelo&#10;&#10;Descripción generada con confianza muy alta">
            <a:extLst>
              <a:ext uri="{FF2B5EF4-FFF2-40B4-BE49-F238E27FC236}">
                <a16:creationId xmlns:a16="http://schemas.microsoft.com/office/drawing/2014/main" id="{662DE13A-2E14-462B-8C5C-0511551C1B1E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37422" y="613355"/>
            <a:ext cx="3366652" cy="5643350"/>
          </a:xfrm>
          <a:prstGeom prst="roundRect">
            <a:avLst>
              <a:gd name="adj" fmla="val 11111"/>
            </a:avLst>
          </a:prstGeom>
          <a:ln w="190500" cap="rnd">
            <a:solidFill>
              <a:schemeClr val="accent1"/>
            </a:solidFill>
            <a:prstDash val="solid"/>
          </a:ln>
          <a:effectLst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</p:spPr>
      </p:pic>
    </p:spTree>
    <p:extLst>
      <p:ext uri="{BB962C8B-B14F-4D97-AF65-F5344CB8AC3E}">
        <p14:creationId xmlns:p14="http://schemas.microsoft.com/office/powerpoint/2010/main" val="72344213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eelOff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10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4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" dur="10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2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1280"/>
                            </p:stCondLst>
                            <p:childTnLst>
                              <p:par>
                                <p:cTn id="15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/>
      <p:bldP spid="4" grpId="0"/>
    </p:bld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25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CuadroTexto 15">
            <a:extLst>
              <a:ext uri="{FF2B5EF4-FFF2-40B4-BE49-F238E27FC236}">
                <a16:creationId xmlns:a16="http://schemas.microsoft.com/office/drawing/2014/main" id="{A9563CD1-DE9D-4262-88D9-07EEBADFB90A}"/>
              </a:ext>
            </a:extLst>
          </p:cNvPr>
          <p:cNvSpPr txBox="1"/>
          <p:nvPr/>
        </p:nvSpPr>
        <p:spPr>
          <a:xfrm flipH="1">
            <a:off x="0" y="0"/>
            <a:ext cx="36168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  </a:t>
            </a:r>
            <a:endParaRPr kumimoji="0" lang="es-MX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3" name="Imagen 2" descr="Imagen que contiene pequeño, carretera, edificio, sentado&#10;&#10;Descripción generada con confianza alta">
            <a:extLst>
              <a:ext uri="{FF2B5EF4-FFF2-40B4-BE49-F238E27FC236}">
                <a16:creationId xmlns:a16="http://schemas.microsoft.com/office/drawing/2014/main" id="{A75D5C38-9127-43E6-AE9F-78E7CF98756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82126" y="556591"/>
            <a:ext cx="8657602" cy="5764696"/>
          </a:xfrm>
          <a:prstGeom prst="roundRect">
            <a:avLst>
              <a:gd name="adj" fmla="val 11111"/>
            </a:avLst>
          </a:prstGeom>
          <a:ln w="190500" cap="rnd">
            <a:solidFill>
              <a:schemeClr val="accent1">
                <a:lumMod val="75000"/>
              </a:schemeClr>
            </a:solidFill>
            <a:prstDash val="solid"/>
          </a:ln>
          <a:effectLst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</p:spPr>
      </p:pic>
    </p:spTree>
    <p:extLst>
      <p:ext uri="{BB962C8B-B14F-4D97-AF65-F5344CB8AC3E}">
        <p14:creationId xmlns:p14="http://schemas.microsoft.com/office/powerpoint/2010/main" val="269202446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eelOff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3500"/>
                            </p:stCondLst>
                            <p:childTnLst>
                              <p:par>
                                <p:cTn id="11" presetID="1" presetClass="entr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/>
    </p:bld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25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CuadroTexto 15">
            <a:extLst>
              <a:ext uri="{FF2B5EF4-FFF2-40B4-BE49-F238E27FC236}">
                <a16:creationId xmlns:a16="http://schemas.microsoft.com/office/drawing/2014/main" id="{A9563CD1-DE9D-4262-88D9-07EEBADFB90A}"/>
              </a:ext>
            </a:extLst>
          </p:cNvPr>
          <p:cNvSpPr txBox="1"/>
          <p:nvPr/>
        </p:nvSpPr>
        <p:spPr>
          <a:xfrm flipH="1">
            <a:off x="0" y="0"/>
            <a:ext cx="36168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  </a:t>
            </a:r>
            <a:endParaRPr kumimoji="0" lang="es-MX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4" name="Rectángulo 3">
            <a:extLst>
              <a:ext uri="{FF2B5EF4-FFF2-40B4-BE49-F238E27FC236}">
                <a16:creationId xmlns:a16="http://schemas.microsoft.com/office/drawing/2014/main" id="{9E9D0DF1-AD6F-460A-BEDE-1BD5B310F3BD}"/>
              </a:ext>
            </a:extLst>
          </p:cNvPr>
          <p:cNvSpPr/>
          <p:nvPr/>
        </p:nvSpPr>
        <p:spPr>
          <a:xfrm>
            <a:off x="10" y="121647"/>
            <a:ext cx="12191990" cy="859210"/>
          </a:xfrm>
          <a:prstGeom prst="rect">
            <a:avLst/>
          </a:prstGeom>
          <a:noFill/>
        </p:spPr>
        <p:txBody>
          <a:bodyPr wrap="square" lIns="121920" tIns="60960" rIns="121920" bIns="60960" numCol="1">
            <a:spAutoFit/>
          </a:bodyPr>
          <a:lstStyle/>
          <a:p>
            <a:pPr algn="ctr" defTabSz="1219170">
              <a:lnSpc>
                <a:spcPts val="2800"/>
              </a:lnSpc>
            </a:pPr>
            <a:r>
              <a:rPr lang="es-MX" sz="2800" b="1" kern="0" dirty="0">
                <a:latin typeface="CommercialScript BT" panose="03030803040807090C04" pitchFamily="66" charset="2"/>
                <a:cs typeface="Arial"/>
              </a:rPr>
              <a:t>pesar de ese resultado, la falta de financiamiento de su equipo </a:t>
            </a:r>
          </a:p>
          <a:p>
            <a:pPr algn="ctr" defTabSz="1219170">
              <a:lnSpc>
                <a:spcPts val="2800"/>
              </a:lnSpc>
            </a:pPr>
            <a:r>
              <a:rPr lang="es-MX" sz="2800" b="1" kern="0" dirty="0">
                <a:latin typeface="CommercialScript BT" panose="03030803040807090C04" pitchFamily="66" charset="2"/>
                <a:cs typeface="Arial"/>
              </a:rPr>
              <a:t>obligó a su dueño a retirarlo para el campeonato siguiente. </a:t>
            </a:r>
          </a:p>
        </p:txBody>
      </p:sp>
      <p:pic>
        <p:nvPicPr>
          <p:cNvPr id="8" name="Imagen 7" descr="Imagen que contiene hierba, exterior, carretera, pequeño&#10;&#10;Descripción generada con confianza muy alta">
            <a:extLst>
              <a:ext uri="{FF2B5EF4-FFF2-40B4-BE49-F238E27FC236}">
                <a16:creationId xmlns:a16="http://schemas.microsoft.com/office/drawing/2014/main" id="{97397FC2-FA81-42A8-AD6D-1B16BA81496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00145" y="1076922"/>
            <a:ext cx="9820277" cy="5523906"/>
          </a:xfrm>
          <a:prstGeom prst="roundRect">
            <a:avLst>
              <a:gd name="adj" fmla="val 11111"/>
            </a:avLst>
          </a:prstGeom>
          <a:ln w="190500" cap="rnd">
            <a:solidFill>
              <a:schemeClr val="accent4">
                <a:lumMod val="50000"/>
              </a:schemeClr>
            </a:solidFill>
            <a:prstDash val="solid"/>
          </a:ln>
          <a:effectLst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</p:spPr>
      </p:pic>
    </p:spTree>
    <p:extLst>
      <p:ext uri="{BB962C8B-B14F-4D97-AF65-F5344CB8AC3E}">
        <p14:creationId xmlns:p14="http://schemas.microsoft.com/office/powerpoint/2010/main" val="187623447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eelOff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2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3940"/>
                            </p:stCondLst>
                            <p:childTnLst>
                              <p:par>
                                <p:cTn id="13" presetID="1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/>
      <p:bldP spid="4" grpId="0"/>
    </p:bld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25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CuadroTexto 15">
            <a:extLst>
              <a:ext uri="{FF2B5EF4-FFF2-40B4-BE49-F238E27FC236}">
                <a16:creationId xmlns:a16="http://schemas.microsoft.com/office/drawing/2014/main" id="{A9563CD1-DE9D-4262-88D9-07EEBADFB90A}"/>
              </a:ext>
            </a:extLst>
          </p:cNvPr>
          <p:cNvSpPr txBox="1"/>
          <p:nvPr/>
        </p:nvSpPr>
        <p:spPr>
          <a:xfrm flipH="1">
            <a:off x="0" y="0"/>
            <a:ext cx="36168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  </a:t>
            </a:r>
            <a:endParaRPr kumimoji="0" lang="es-MX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3" name="Imagen 2" descr="Imagen que contiene carretera, exterior, cielo, montaña&#10;&#10;Descripción generada con confianza muy alta">
            <a:extLst>
              <a:ext uri="{FF2B5EF4-FFF2-40B4-BE49-F238E27FC236}">
                <a16:creationId xmlns:a16="http://schemas.microsoft.com/office/drawing/2014/main" id="{8582CC44-CED8-4618-98A4-9ED1E80A1BF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54107" y="576469"/>
            <a:ext cx="8704268" cy="5744817"/>
          </a:xfrm>
          <a:prstGeom prst="roundRect">
            <a:avLst>
              <a:gd name="adj" fmla="val 11111"/>
            </a:avLst>
          </a:prstGeom>
          <a:ln w="190500" cap="rnd">
            <a:solidFill>
              <a:schemeClr val="accent6">
                <a:lumMod val="60000"/>
                <a:lumOff val="40000"/>
              </a:schemeClr>
            </a:solidFill>
            <a:prstDash val="solid"/>
          </a:ln>
          <a:effectLst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</p:spPr>
      </p:pic>
    </p:spTree>
    <p:extLst>
      <p:ext uri="{BB962C8B-B14F-4D97-AF65-F5344CB8AC3E}">
        <p14:creationId xmlns:p14="http://schemas.microsoft.com/office/powerpoint/2010/main" val="279520196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eelOff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3500"/>
                            </p:stCondLst>
                            <p:childTnLst>
                              <p:par>
                                <p:cTn id="10" presetID="1" presetClass="entr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/>
    </p:bld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25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CuadroTexto 15">
            <a:extLst>
              <a:ext uri="{FF2B5EF4-FFF2-40B4-BE49-F238E27FC236}">
                <a16:creationId xmlns:a16="http://schemas.microsoft.com/office/drawing/2014/main" id="{A9563CD1-DE9D-4262-88D9-07EEBADFB90A}"/>
              </a:ext>
            </a:extLst>
          </p:cNvPr>
          <p:cNvSpPr txBox="1"/>
          <p:nvPr/>
        </p:nvSpPr>
        <p:spPr>
          <a:xfrm flipH="1">
            <a:off x="0" y="0"/>
            <a:ext cx="36168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  </a:t>
            </a:r>
            <a:endParaRPr kumimoji="0" lang="es-MX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Rectángulo 1">
            <a:extLst>
              <a:ext uri="{FF2B5EF4-FFF2-40B4-BE49-F238E27FC236}">
                <a16:creationId xmlns:a16="http://schemas.microsoft.com/office/drawing/2014/main" id="{EA360ED9-C7AD-4100-AB5C-69DC22206D12}"/>
              </a:ext>
            </a:extLst>
          </p:cNvPr>
          <p:cNvSpPr/>
          <p:nvPr/>
        </p:nvSpPr>
        <p:spPr>
          <a:xfrm>
            <a:off x="8878044" y="2117581"/>
            <a:ext cx="3313956" cy="2636619"/>
          </a:xfrm>
          <a:prstGeom prst="rect">
            <a:avLst/>
          </a:prstGeom>
          <a:noFill/>
        </p:spPr>
        <p:txBody>
          <a:bodyPr wrap="square" lIns="121920" tIns="60960" rIns="121920" bIns="60960" numCol="1">
            <a:spAutoFit/>
          </a:bodyPr>
          <a:lstStyle/>
          <a:p>
            <a:pPr algn="ctr" defTabSz="1219170">
              <a:lnSpc>
                <a:spcPts val="2800"/>
              </a:lnSpc>
            </a:pPr>
            <a:r>
              <a:rPr lang="es-MX" sz="2800" b="1" kern="0" dirty="0">
                <a:latin typeface="CommercialScript BT" panose="03030803040807090C04" pitchFamily="66" charset="2"/>
                <a:cs typeface="Arial"/>
              </a:rPr>
              <a:t>Cuando </a:t>
            </a:r>
          </a:p>
          <a:p>
            <a:pPr algn="ctr" defTabSz="1219170">
              <a:lnSpc>
                <a:spcPts val="2800"/>
              </a:lnSpc>
            </a:pPr>
            <a:r>
              <a:rPr lang="es-MX" sz="2800" b="1" kern="0" dirty="0">
                <a:latin typeface="CommercialScript BT" panose="03030803040807090C04" pitchFamily="66" charset="2"/>
                <a:cs typeface="Arial"/>
              </a:rPr>
              <a:t>Emerson Fittipaldi </a:t>
            </a:r>
          </a:p>
          <a:p>
            <a:pPr algn="ctr" defTabSz="1219170">
              <a:lnSpc>
                <a:spcPts val="2800"/>
              </a:lnSpc>
            </a:pPr>
            <a:r>
              <a:rPr lang="es-MX" sz="2800" b="1" kern="0" dirty="0">
                <a:latin typeface="CommercialScript BT" panose="03030803040807090C04" pitchFamily="66" charset="2"/>
                <a:cs typeface="Arial"/>
              </a:rPr>
              <a:t>abandonó </a:t>
            </a:r>
          </a:p>
          <a:p>
            <a:pPr algn="ctr" defTabSz="1219170">
              <a:lnSpc>
                <a:spcPts val="2800"/>
              </a:lnSpc>
            </a:pPr>
            <a:r>
              <a:rPr lang="es-MX" sz="2800" b="1" kern="0" dirty="0">
                <a:latin typeface="CommercialScript BT" panose="03030803040807090C04" pitchFamily="66" charset="2"/>
                <a:cs typeface="Arial"/>
              </a:rPr>
              <a:t>el equipo McLaren, </a:t>
            </a:r>
          </a:p>
          <a:p>
            <a:pPr algn="ctr" defTabSz="1219170">
              <a:lnSpc>
                <a:spcPts val="2800"/>
              </a:lnSpc>
            </a:pPr>
            <a:r>
              <a:rPr lang="es-MX" sz="2800" b="1" kern="0" dirty="0">
                <a:latin typeface="CommercialScript BT" panose="03030803040807090C04" pitchFamily="66" charset="2"/>
                <a:cs typeface="Arial"/>
              </a:rPr>
              <a:t>este equipo rápidamente </a:t>
            </a:r>
          </a:p>
          <a:p>
            <a:pPr algn="ctr" defTabSz="1219170">
              <a:lnSpc>
                <a:spcPts val="2800"/>
              </a:lnSpc>
            </a:pPr>
            <a:r>
              <a:rPr lang="es-MX" sz="2800" b="1" kern="0" dirty="0">
                <a:latin typeface="CommercialScript BT" panose="03030803040807090C04" pitchFamily="66" charset="2"/>
                <a:cs typeface="Arial"/>
              </a:rPr>
              <a:t>contrató a Hunt.</a:t>
            </a:r>
          </a:p>
        </p:txBody>
      </p:sp>
      <p:pic>
        <p:nvPicPr>
          <p:cNvPr id="7" name="Imagen 6" descr="Imagen que contiene carretera, exterior, camión, transporte&#10;&#10;Descripción generada con confianza muy alta">
            <a:extLst>
              <a:ext uri="{FF2B5EF4-FFF2-40B4-BE49-F238E27FC236}">
                <a16:creationId xmlns:a16="http://schemas.microsoft.com/office/drawing/2014/main" id="{52B6B733-166E-49A2-84DF-A58F27CA936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4517" y="542926"/>
            <a:ext cx="8673527" cy="5778738"/>
          </a:xfrm>
          <a:prstGeom prst="roundRect">
            <a:avLst>
              <a:gd name="adj" fmla="val 11111"/>
            </a:avLst>
          </a:prstGeom>
          <a:ln w="190500" cap="rnd">
            <a:solidFill>
              <a:schemeClr val="accent4">
                <a:lumMod val="75000"/>
              </a:schemeClr>
            </a:solidFill>
            <a:prstDash val="solid"/>
          </a:ln>
          <a:effectLst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</p:spPr>
      </p:pic>
    </p:spTree>
    <p:extLst>
      <p:ext uri="{BB962C8B-B14F-4D97-AF65-F5344CB8AC3E}">
        <p14:creationId xmlns:p14="http://schemas.microsoft.com/office/powerpoint/2010/main" val="279684913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eelOff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32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7" dur="10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2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1420"/>
                            </p:stCondLst>
                            <p:childTnLst>
                              <p:par>
                                <p:cTn id="12" presetID="1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/>
      <p:bldP spid="2" grpId="0"/>
    </p:bld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25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CuadroTexto 15">
            <a:extLst>
              <a:ext uri="{FF2B5EF4-FFF2-40B4-BE49-F238E27FC236}">
                <a16:creationId xmlns:a16="http://schemas.microsoft.com/office/drawing/2014/main" id="{A9563CD1-DE9D-4262-88D9-07EEBADFB90A}"/>
              </a:ext>
            </a:extLst>
          </p:cNvPr>
          <p:cNvSpPr txBox="1"/>
          <p:nvPr/>
        </p:nvSpPr>
        <p:spPr>
          <a:xfrm flipH="1">
            <a:off x="0" y="0"/>
            <a:ext cx="36168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  </a:t>
            </a:r>
            <a:endParaRPr kumimoji="0" lang="es-MX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3" name="Imagen 2" descr="Imagen que contiene carretera, pequeño&#10;&#10;Descripción generada con confianza muy alta">
            <a:extLst>
              <a:ext uri="{FF2B5EF4-FFF2-40B4-BE49-F238E27FC236}">
                <a16:creationId xmlns:a16="http://schemas.microsoft.com/office/drawing/2014/main" id="{2A627DA3-BA5B-4268-8910-A5524995448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19133" y="1272209"/>
            <a:ext cx="8198289" cy="4313581"/>
          </a:xfrm>
          <a:prstGeom prst="roundRect">
            <a:avLst>
              <a:gd name="adj" fmla="val 11111"/>
            </a:avLst>
          </a:prstGeom>
          <a:ln w="190500" cap="rnd">
            <a:solidFill>
              <a:schemeClr val="accent6">
                <a:lumMod val="60000"/>
                <a:lumOff val="40000"/>
              </a:schemeClr>
            </a:solidFill>
            <a:prstDash val="solid"/>
          </a:ln>
          <a:effectLst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</p:spPr>
      </p:pic>
    </p:spTree>
    <p:extLst>
      <p:ext uri="{BB962C8B-B14F-4D97-AF65-F5344CB8AC3E}">
        <p14:creationId xmlns:p14="http://schemas.microsoft.com/office/powerpoint/2010/main" val="394395764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eelOff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3500"/>
                            </p:stCondLst>
                            <p:childTnLst>
                              <p:par>
                                <p:cTn id="11" presetID="1" presetClass="entr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/>
    </p:bld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25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CuadroTexto 15">
            <a:extLst>
              <a:ext uri="{FF2B5EF4-FFF2-40B4-BE49-F238E27FC236}">
                <a16:creationId xmlns:a16="http://schemas.microsoft.com/office/drawing/2014/main" id="{A9563CD1-DE9D-4262-88D9-07EEBADFB90A}"/>
              </a:ext>
            </a:extLst>
          </p:cNvPr>
          <p:cNvSpPr txBox="1"/>
          <p:nvPr/>
        </p:nvSpPr>
        <p:spPr>
          <a:xfrm flipH="1">
            <a:off x="0" y="0"/>
            <a:ext cx="36168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  </a:t>
            </a:r>
            <a:endParaRPr kumimoji="0" lang="es-MX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Rectángulo 1">
            <a:extLst>
              <a:ext uri="{FF2B5EF4-FFF2-40B4-BE49-F238E27FC236}">
                <a16:creationId xmlns:a16="http://schemas.microsoft.com/office/drawing/2014/main" id="{EA360ED9-C7AD-4100-AB5C-69DC22206D12}"/>
              </a:ext>
            </a:extLst>
          </p:cNvPr>
          <p:cNvSpPr/>
          <p:nvPr/>
        </p:nvSpPr>
        <p:spPr>
          <a:xfrm>
            <a:off x="7753868" y="1917996"/>
            <a:ext cx="4436828" cy="841256"/>
          </a:xfrm>
          <a:prstGeom prst="rect">
            <a:avLst/>
          </a:prstGeom>
          <a:noFill/>
        </p:spPr>
        <p:txBody>
          <a:bodyPr wrap="square" lIns="121920" tIns="60960" rIns="121920" bIns="60960" numCol="1">
            <a:spAutoFit/>
          </a:bodyPr>
          <a:lstStyle/>
          <a:p>
            <a:pPr algn="ctr" defTabSz="1219170">
              <a:lnSpc>
                <a:spcPts val="2800"/>
              </a:lnSpc>
            </a:pPr>
            <a:r>
              <a:rPr lang="es-MX" sz="2800" b="1" kern="0" dirty="0">
                <a:latin typeface="CommercialScript BT" panose="03030803040807090C04" pitchFamily="66" charset="2"/>
                <a:cs typeface="Arial"/>
              </a:rPr>
              <a:t>1976 fue el mejor año de Hunt, </a:t>
            </a:r>
          </a:p>
          <a:p>
            <a:pPr algn="ctr" defTabSz="1219170">
              <a:lnSpc>
                <a:spcPts val="2800"/>
              </a:lnSpc>
            </a:pPr>
            <a:r>
              <a:rPr lang="es-MX" sz="2800" b="1" kern="0" dirty="0">
                <a:latin typeface="CommercialScript BT" panose="03030803040807090C04" pitchFamily="66" charset="2"/>
                <a:cs typeface="Arial"/>
              </a:rPr>
              <a:t>al ganar seis grandes premios.</a:t>
            </a:r>
          </a:p>
        </p:txBody>
      </p:sp>
      <p:sp>
        <p:nvSpPr>
          <p:cNvPr id="5" name="Rectángulo 4">
            <a:extLst>
              <a:ext uri="{FF2B5EF4-FFF2-40B4-BE49-F238E27FC236}">
                <a16:creationId xmlns:a16="http://schemas.microsoft.com/office/drawing/2014/main" id="{D9269B3A-C011-485F-A09B-2E8D6DC0FD16}"/>
              </a:ext>
            </a:extLst>
          </p:cNvPr>
          <p:cNvSpPr/>
          <p:nvPr/>
        </p:nvSpPr>
        <p:spPr>
          <a:xfrm>
            <a:off x="7753868" y="3770602"/>
            <a:ext cx="4436828" cy="482183"/>
          </a:xfrm>
          <a:prstGeom prst="rect">
            <a:avLst/>
          </a:prstGeom>
          <a:noFill/>
        </p:spPr>
        <p:txBody>
          <a:bodyPr wrap="square" lIns="121920" tIns="60960" rIns="121920" bIns="60960" numCol="1">
            <a:spAutoFit/>
          </a:bodyPr>
          <a:lstStyle/>
          <a:p>
            <a:pPr lvl="0" algn="ctr" defTabSz="1219170">
              <a:lnSpc>
                <a:spcPts val="2800"/>
              </a:lnSpc>
            </a:pPr>
            <a:r>
              <a:rPr lang="es-MX" sz="2800" b="1" kern="0" dirty="0">
                <a:solidFill>
                  <a:prstClr val="black"/>
                </a:solidFill>
                <a:latin typeface="CommercialScript BT" panose="03030803040807090C04" pitchFamily="66" charset="2"/>
                <a:cs typeface="Arial"/>
              </a:rPr>
              <a:t>Fue un campeonato turbulento.</a:t>
            </a:r>
            <a:endParaRPr lang="es-MX" sz="2800" b="1" kern="0" dirty="0">
              <a:latin typeface="CommercialScript BT" panose="03030803040807090C04" pitchFamily="66" charset="2"/>
              <a:cs typeface="Arial"/>
            </a:endParaRPr>
          </a:p>
        </p:txBody>
      </p:sp>
      <p:pic>
        <p:nvPicPr>
          <p:cNvPr id="8" name="Imagen 7" descr="Imagen que contiene persona, motocicleta, suelo, transporte&#10;&#10;Descripción generada con confianza alta">
            <a:extLst>
              <a:ext uri="{FF2B5EF4-FFF2-40B4-BE49-F238E27FC236}">
                <a16:creationId xmlns:a16="http://schemas.microsoft.com/office/drawing/2014/main" id="{6B14C107-73AD-420D-9073-363ED3F84E8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4518" y="581624"/>
            <a:ext cx="7549350" cy="5662013"/>
          </a:xfrm>
          <a:prstGeom prst="roundRect">
            <a:avLst>
              <a:gd name="adj" fmla="val 11111"/>
            </a:avLst>
          </a:prstGeom>
          <a:ln w="190500" cap="rnd">
            <a:solidFill>
              <a:schemeClr val="accent5">
                <a:lumMod val="50000"/>
              </a:schemeClr>
            </a:solidFill>
            <a:prstDash val="solid"/>
          </a:ln>
          <a:effectLst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</p:spPr>
      </p:pic>
    </p:spTree>
    <p:extLst>
      <p:ext uri="{BB962C8B-B14F-4D97-AF65-F5344CB8AC3E}">
        <p14:creationId xmlns:p14="http://schemas.microsoft.com/office/powerpoint/2010/main" val="354421977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eelOff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2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9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2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3200"/>
                            </p:stCondLst>
                            <p:childTnLst>
                              <p:par>
                                <p:cTn id="16" presetID="1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/>
      <p:bldP spid="2" grpId="0"/>
      <p:bldP spid="5" grpId="0"/>
    </p:bld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CuadroTexto 15">
            <a:extLst>
              <a:ext uri="{FF2B5EF4-FFF2-40B4-BE49-F238E27FC236}">
                <a16:creationId xmlns:a16="http://schemas.microsoft.com/office/drawing/2014/main" id="{A9563CD1-DE9D-4262-88D9-07EEBADFB90A}"/>
              </a:ext>
            </a:extLst>
          </p:cNvPr>
          <p:cNvSpPr txBox="1"/>
          <p:nvPr/>
        </p:nvSpPr>
        <p:spPr>
          <a:xfrm flipH="1">
            <a:off x="0" y="0"/>
            <a:ext cx="36168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  </a:t>
            </a:r>
            <a:endParaRPr kumimoji="0" lang="es-MX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80929884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eelOff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after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/>
    </p:bld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alphaModFix amt="25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CuadroTexto 15">
            <a:extLst>
              <a:ext uri="{FF2B5EF4-FFF2-40B4-BE49-F238E27FC236}">
                <a16:creationId xmlns:a16="http://schemas.microsoft.com/office/drawing/2014/main" id="{A9563CD1-DE9D-4262-88D9-07EEBADFB90A}"/>
              </a:ext>
            </a:extLst>
          </p:cNvPr>
          <p:cNvSpPr txBox="1"/>
          <p:nvPr/>
        </p:nvSpPr>
        <p:spPr>
          <a:xfrm flipH="1">
            <a:off x="0" y="0"/>
            <a:ext cx="36168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  </a:t>
            </a:r>
            <a:endParaRPr kumimoji="0" lang="es-MX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4" name="Rectángulo 3">
            <a:extLst>
              <a:ext uri="{FF2B5EF4-FFF2-40B4-BE49-F238E27FC236}">
                <a16:creationId xmlns:a16="http://schemas.microsoft.com/office/drawing/2014/main" id="{66E72A8D-89A3-43A9-88E7-D17DC254AEED}"/>
              </a:ext>
            </a:extLst>
          </p:cNvPr>
          <p:cNvSpPr/>
          <p:nvPr/>
        </p:nvSpPr>
        <p:spPr>
          <a:xfrm>
            <a:off x="7" y="1918854"/>
            <a:ext cx="3539792" cy="2995692"/>
          </a:xfrm>
          <a:prstGeom prst="rect">
            <a:avLst/>
          </a:prstGeom>
          <a:noFill/>
        </p:spPr>
        <p:txBody>
          <a:bodyPr wrap="square" lIns="121920" tIns="60960" rIns="121920" bIns="60960" numCol="1">
            <a:spAutoFit/>
          </a:bodyPr>
          <a:lstStyle/>
          <a:p>
            <a:pPr algn="ctr" defTabSz="1219170">
              <a:lnSpc>
                <a:spcPts val="2800"/>
              </a:lnSpc>
            </a:pPr>
            <a:r>
              <a:rPr lang="es-MX" sz="2800" b="1" kern="0" dirty="0">
                <a:latin typeface="CommercialScript BT" panose="03030803040807090C04" pitchFamily="66" charset="2"/>
                <a:cs typeface="Arial"/>
              </a:rPr>
              <a:t>Primero fue descalificado </a:t>
            </a:r>
          </a:p>
          <a:p>
            <a:pPr algn="ctr" defTabSz="1219170">
              <a:lnSpc>
                <a:spcPts val="2800"/>
              </a:lnSpc>
            </a:pPr>
            <a:r>
              <a:rPr lang="es-MX" sz="2800" b="1" kern="0" dirty="0">
                <a:latin typeface="CommercialScript BT" panose="03030803040807090C04" pitchFamily="66" charset="2"/>
                <a:cs typeface="Arial"/>
              </a:rPr>
              <a:t>(por conducir un coche </a:t>
            </a:r>
          </a:p>
          <a:p>
            <a:pPr algn="ctr" defTabSz="1219170">
              <a:lnSpc>
                <a:spcPts val="2800"/>
              </a:lnSpc>
            </a:pPr>
            <a:r>
              <a:rPr lang="es-MX" sz="2800" b="1" kern="0" dirty="0">
                <a:latin typeface="CommercialScript BT" panose="03030803040807090C04" pitchFamily="66" charset="2"/>
                <a:cs typeface="Arial"/>
              </a:rPr>
              <a:t>18 milímetros </a:t>
            </a:r>
          </a:p>
          <a:p>
            <a:pPr algn="ctr" defTabSz="1219170">
              <a:lnSpc>
                <a:spcPts val="2800"/>
              </a:lnSpc>
            </a:pPr>
            <a:r>
              <a:rPr lang="es-MX" sz="2800" b="1" kern="0" dirty="0">
                <a:latin typeface="CommercialScript BT" panose="03030803040807090C04" pitchFamily="66" charset="2"/>
                <a:cs typeface="Arial"/>
              </a:rPr>
              <a:t>más ancho de lo debido) </a:t>
            </a:r>
          </a:p>
          <a:p>
            <a:pPr algn="ctr" defTabSz="1219170">
              <a:lnSpc>
                <a:spcPts val="2800"/>
              </a:lnSpc>
            </a:pPr>
            <a:r>
              <a:rPr lang="es-MX" sz="2800" b="1" kern="0" dirty="0">
                <a:latin typeface="CommercialScript BT" panose="03030803040807090C04" pitchFamily="66" charset="2"/>
                <a:cs typeface="Arial"/>
              </a:rPr>
              <a:t>luego declarado ganador </a:t>
            </a:r>
          </a:p>
          <a:p>
            <a:pPr algn="ctr" defTabSz="1219170">
              <a:lnSpc>
                <a:spcPts val="2800"/>
              </a:lnSpc>
            </a:pPr>
            <a:r>
              <a:rPr lang="es-MX" sz="2800" b="1" kern="0" dirty="0">
                <a:latin typeface="CommercialScript BT" panose="03030803040807090C04" pitchFamily="66" charset="2"/>
                <a:cs typeface="Arial"/>
              </a:rPr>
              <a:t>del Gran Premio </a:t>
            </a:r>
          </a:p>
          <a:p>
            <a:pPr algn="ctr" defTabSz="1219170">
              <a:lnSpc>
                <a:spcPts val="2800"/>
              </a:lnSpc>
            </a:pPr>
            <a:r>
              <a:rPr lang="es-MX" sz="2800" b="1" kern="0" dirty="0">
                <a:latin typeface="CommercialScript BT" panose="03030803040807090C04" pitchFamily="66" charset="2"/>
                <a:cs typeface="Arial"/>
              </a:rPr>
              <a:t>de España.</a:t>
            </a:r>
          </a:p>
        </p:txBody>
      </p:sp>
      <p:pic>
        <p:nvPicPr>
          <p:cNvPr id="6" name="Imagen 5" descr="Imagen que contiene persona, exterior, hombre&#10;&#10;Descripción generada con confianza muy alta">
            <a:extLst>
              <a:ext uri="{FF2B5EF4-FFF2-40B4-BE49-F238E27FC236}">
                <a16:creationId xmlns:a16="http://schemas.microsoft.com/office/drawing/2014/main" id="{E7665045-4606-4EAA-8264-9F8F543FF391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39798" y="628651"/>
            <a:ext cx="8455631" cy="5686412"/>
          </a:xfrm>
          <a:prstGeom prst="roundRect">
            <a:avLst>
              <a:gd name="adj" fmla="val 11111"/>
            </a:avLst>
          </a:prstGeom>
          <a:ln w="190500" cap="rnd">
            <a:solidFill>
              <a:schemeClr val="accent5">
                <a:lumMod val="50000"/>
              </a:schemeClr>
            </a:solidFill>
            <a:prstDash val="solid"/>
          </a:ln>
          <a:effectLst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</p:spPr>
      </p:pic>
    </p:spTree>
    <p:extLst>
      <p:ext uri="{BB962C8B-B14F-4D97-AF65-F5344CB8AC3E}">
        <p14:creationId xmlns:p14="http://schemas.microsoft.com/office/powerpoint/2010/main" val="268412856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eelOff"/>
        <p:sndAc>
          <p:stSnd>
            <p:snd r:embed="rId2" name="Hunt 3 Medley-Eaglenest-1.wav"/>
          </p:stSnd>
        </p:sndAc>
      </p:transition>
    </mc:Choice>
    <mc:Fallback xmlns="">
      <p:transition spd="slow" advTm="0">
        <p:fade/>
        <p:sndAc>
          <p:stSnd>
            <p:snd r:embed="rId5" name="Hunt 3 Medley-Eaglenest-1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2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5500"/>
                            </p:stCondLst>
                            <p:childTnLst>
                              <p:par>
                                <p:cTn id="14" presetID="1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/>
      <p:bldP spid="4" grpId="0"/>
    </p:bld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25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CuadroTexto 15">
            <a:extLst>
              <a:ext uri="{FF2B5EF4-FFF2-40B4-BE49-F238E27FC236}">
                <a16:creationId xmlns:a16="http://schemas.microsoft.com/office/drawing/2014/main" id="{A9563CD1-DE9D-4262-88D9-07EEBADFB90A}"/>
              </a:ext>
            </a:extLst>
          </p:cNvPr>
          <p:cNvSpPr txBox="1"/>
          <p:nvPr/>
        </p:nvSpPr>
        <p:spPr>
          <a:xfrm flipH="1">
            <a:off x="0" y="0"/>
            <a:ext cx="36168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  </a:t>
            </a:r>
            <a:endParaRPr kumimoji="0" lang="es-MX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3" name="Imagen 2" descr="Imagen que contiene exterior, persona, carretera, suelo&#10;&#10;Descripción generada con confianza muy alta">
            <a:extLst>
              <a:ext uri="{FF2B5EF4-FFF2-40B4-BE49-F238E27FC236}">
                <a16:creationId xmlns:a16="http://schemas.microsoft.com/office/drawing/2014/main" id="{0CC1285E-EB16-4B76-BCC2-C3763F15F2B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6219" y="-477082"/>
            <a:ext cx="9956807" cy="6400805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152400" dist="12000" dir="900000" sy="98000" kx="110000" ky="200000" algn="tl" rotWithShape="0">
              <a:srgbClr val="000000">
                <a:alpha val="30000"/>
              </a:srgbClr>
            </a:outerShdw>
          </a:effectLst>
          <a:scene3d>
            <a:camera prst="perspectiveRelaxed">
              <a:rot lat="19800000" lon="1200000" rev="20820000"/>
            </a:camera>
            <a:lightRig rig="threePt" dir="t"/>
          </a:scene3d>
          <a:sp3d contourW="6350" prstMaterial="matte">
            <a:bevelT w="101600" h="101600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324111418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eelOff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3500"/>
                            </p:stCondLst>
                            <p:childTnLst>
                              <p:par>
                                <p:cTn id="11" presetID="1" presetClass="entr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/>
    </p:bld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25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CuadroTexto 15">
            <a:extLst>
              <a:ext uri="{FF2B5EF4-FFF2-40B4-BE49-F238E27FC236}">
                <a16:creationId xmlns:a16="http://schemas.microsoft.com/office/drawing/2014/main" id="{A9563CD1-DE9D-4262-88D9-07EEBADFB90A}"/>
              </a:ext>
            </a:extLst>
          </p:cNvPr>
          <p:cNvSpPr txBox="1"/>
          <p:nvPr/>
        </p:nvSpPr>
        <p:spPr>
          <a:xfrm flipH="1">
            <a:off x="0" y="0"/>
            <a:ext cx="36168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  </a:t>
            </a:r>
            <a:endParaRPr kumimoji="0" lang="es-MX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4" name="Rectángulo 3">
            <a:extLst>
              <a:ext uri="{FF2B5EF4-FFF2-40B4-BE49-F238E27FC236}">
                <a16:creationId xmlns:a16="http://schemas.microsoft.com/office/drawing/2014/main" id="{1E148B65-9BDE-4F23-B9F7-1B466E1EE061}"/>
              </a:ext>
            </a:extLst>
          </p:cNvPr>
          <p:cNvSpPr/>
          <p:nvPr/>
        </p:nvSpPr>
        <p:spPr>
          <a:xfrm>
            <a:off x="5" y="2107191"/>
            <a:ext cx="3945633" cy="2636619"/>
          </a:xfrm>
          <a:prstGeom prst="rect">
            <a:avLst/>
          </a:prstGeom>
          <a:noFill/>
        </p:spPr>
        <p:txBody>
          <a:bodyPr wrap="square" lIns="121920" tIns="60960" rIns="121920" bIns="60960" numCol="1">
            <a:spAutoFit/>
          </a:bodyPr>
          <a:lstStyle/>
          <a:p>
            <a:pPr algn="ctr" defTabSz="1219170">
              <a:lnSpc>
                <a:spcPts val="2800"/>
              </a:lnSpc>
            </a:pPr>
            <a:r>
              <a:rPr lang="es-MX" sz="2800" b="1" kern="0" dirty="0">
                <a:latin typeface="CommercialScript BT" panose="03030803040807090C04" pitchFamily="66" charset="2"/>
                <a:cs typeface="Arial"/>
              </a:rPr>
              <a:t>Una séptima victoria </a:t>
            </a:r>
          </a:p>
          <a:p>
            <a:pPr algn="ctr" defTabSz="1219170">
              <a:lnSpc>
                <a:spcPts val="2800"/>
              </a:lnSpc>
            </a:pPr>
            <a:r>
              <a:rPr lang="es-MX" sz="2800" b="1" kern="0" dirty="0">
                <a:latin typeface="CommercialScript BT" panose="03030803040807090C04" pitchFamily="66" charset="2"/>
                <a:cs typeface="Arial"/>
              </a:rPr>
              <a:t>fue anulada </a:t>
            </a:r>
          </a:p>
          <a:p>
            <a:pPr algn="ctr" defTabSz="1219170">
              <a:lnSpc>
                <a:spcPts val="2800"/>
              </a:lnSpc>
            </a:pPr>
            <a:r>
              <a:rPr lang="es-MX" sz="2800" b="1" kern="0" dirty="0">
                <a:latin typeface="CommercialScript BT" panose="03030803040807090C04" pitchFamily="66" charset="2"/>
                <a:cs typeface="Arial"/>
              </a:rPr>
              <a:t>debido a una penalización </a:t>
            </a:r>
          </a:p>
          <a:p>
            <a:pPr algn="ctr" defTabSz="1219170">
              <a:lnSpc>
                <a:spcPts val="2800"/>
              </a:lnSpc>
            </a:pPr>
            <a:r>
              <a:rPr lang="es-MX" sz="2800" b="1" kern="0" dirty="0">
                <a:latin typeface="CommercialScript BT" panose="03030803040807090C04" pitchFamily="66" charset="2"/>
                <a:cs typeface="Arial"/>
              </a:rPr>
              <a:t>por un accidente </a:t>
            </a:r>
          </a:p>
          <a:p>
            <a:pPr algn="ctr" defTabSz="1219170">
              <a:lnSpc>
                <a:spcPts val="2800"/>
              </a:lnSpc>
            </a:pPr>
            <a:r>
              <a:rPr lang="es-MX" sz="2800" b="1" kern="0" dirty="0">
                <a:latin typeface="CommercialScript BT" panose="03030803040807090C04" pitchFamily="66" charset="2"/>
                <a:cs typeface="Arial"/>
              </a:rPr>
              <a:t>en el que Hunt </a:t>
            </a:r>
          </a:p>
          <a:p>
            <a:pPr algn="ctr" defTabSz="1219170">
              <a:lnSpc>
                <a:spcPts val="2800"/>
              </a:lnSpc>
            </a:pPr>
            <a:r>
              <a:rPr lang="es-MX" sz="2800" b="1" kern="0" dirty="0">
                <a:latin typeface="CommercialScript BT" panose="03030803040807090C04" pitchFamily="66" charset="2"/>
                <a:cs typeface="Arial"/>
              </a:rPr>
              <a:t>se vio involucrado </a:t>
            </a:r>
          </a:p>
          <a:p>
            <a:pPr algn="ctr" defTabSz="1219170">
              <a:lnSpc>
                <a:spcPts val="2800"/>
              </a:lnSpc>
            </a:pPr>
            <a:r>
              <a:rPr lang="es-MX" sz="2800" b="1" kern="0" dirty="0">
                <a:latin typeface="CommercialScript BT" panose="03030803040807090C04" pitchFamily="66" charset="2"/>
                <a:cs typeface="Arial"/>
              </a:rPr>
              <a:t>en la primera curva.</a:t>
            </a:r>
          </a:p>
        </p:txBody>
      </p:sp>
      <p:pic>
        <p:nvPicPr>
          <p:cNvPr id="7" name="Imagen 6" descr="Imagen que contiene exterior, persona, hierba, foto&#10;&#10;Descripción generada con confianza muy alta">
            <a:extLst>
              <a:ext uri="{FF2B5EF4-FFF2-40B4-BE49-F238E27FC236}">
                <a16:creationId xmlns:a16="http://schemas.microsoft.com/office/drawing/2014/main" id="{15EFF187-2508-40B0-81C5-3E91570F2BC2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4527"/>
          <a:stretch/>
        </p:blipFill>
        <p:spPr>
          <a:xfrm>
            <a:off x="3945638" y="597970"/>
            <a:ext cx="8052393" cy="5631380"/>
          </a:xfrm>
          <a:prstGeom prst="roundRect">
            <a:avLst>
              <a:gd name="adj" fmla="val 11111"/>
            </a:avLst>
          </a:prstGeom>
          <a:ln w="190500" cap="rnd">
            <a:solidFill>
              <a:schemeClr val="accent5">
                <a:lumMod val="50000"/>
              </a:schemeClr>
            </a:solidFill>
            <a:prstDash val="solid"/>
          </a:ln>
          <a:effectLst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</p:spPr>
      </p:pic>
    </p:spTree>
    <p:extLst>
      <p:ext uri="{BB962C8B-B14F-4D97-AF65-F5344CB8AC3E}">
        <p14:creationId xmlns:p14="http://schemas.microsoft.com/office/powerpoint/2010/main" val="424898035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eelOff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14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2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4540"/>
                            </p:stCondLst>
                            <p:childTnLst>
                              <p:par>
                                <p:cTn id="12" presetID="1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/>
      <p:bldP spid="4" grpId="0"/>
    </p:bld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25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CuadroTexto 15">
            <a:extLst>
              <a:ext uri="{FF2B5EF4-FFF2-40B4-BE49-F238E27FC236}">
                <a16:creationId xmlns:a16="http://schemas.microsoft.com/office/drawing/2014/main" id="{A9563CD1-DE9D-4262-88D9-07EEBADFB90A}"/>
              </a:ext>
            </a:extLst>
          </p:cNvPr>
          <p:cNvSpPr txBox="1"/>
          <p:nvPr/>
        </p:nvSpPr>
        <p:spPr>
          <a:xfrm flipH="1">
            <a:off x="0" y="0"/>
            <a:ext cx="36168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  </a:t>
            </a:r>
            <a:endParaRPr kumimoji="0" lang="es-MX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3" name="Imagen 2" descr="Imagen que contiene exterior, persona, edificio, hombre&#10;&#10;Descripción generada con confianza muy alta">
            <a:extLst>
              <a:ext uri="{FF2B5EF4-FFF2-40B4-BE49-F238E27FC236}">
                <a16:creationId xmlns:a16="http://schemas.microsoft.com/office/drawing/2014/main" id="{9A3C8E82-0C75-46AE-911A-06AC2C1D458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55238" y="576469"/>
            <a:ext cx="9113168" cy="5724939"/>
          </a:xfrm>
          <a:prstGeom prst="roundRect">
            <a:avLst>
              <a:gd name="adj" fmla="val 11111"/>
            </a:avLst>
          </a:prstGeom>
          <a:ln w="190500" cap="rnd">
            <a:solidFill>
              <a:srgbClr val="C00000"/>
            </a:solidFill>
            <a:prstDash val="solid"/>
          </a:ln>
          <a:effectLst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</p:spPr>
      </p:pic>
    </p:spTree>
    <p:extLst>
      <p:ext uri="{BB962C8B-B14F-4D97-AF65-F5344CB8AC3E}">
        <p14:creationId xmlns:p14="http://schemas.microsoft.com/office/powerpoint/2010/main" val="270399792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eelOff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3500"/>
                            </p:stCondLst>
                            <p:childTnLst>
                              <p:par>
                                <p:cTn id="11" presetID="1" presetClass="entr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/>
    </p:bld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25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CuadroTexto 15">
            <a:extLst>
              <a:ext uri="{FF2B5EF4-FFF2-40B4-BE49-F238E27FC236}">
                <a16:creationId xmlns:a16="http://schemas.microsoft.com/office/drawing/2014/main" id="{A9563CD1-DE9D-4262-88D9-07EEBADFB90A}"/>
              </a:ext>
            </a:extLst>
          </p:cNvPr>
          <p:cNvSpPr txBox="1"/>
          <p:nvPr/>
        </p:nvSpPr>
        <p:spPr>
          <a:xfrm flipH="1">
            <a:off x="0" y="0"/>
            <a:ext cx="36168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  </a:t>
            </a:r>
            <a:endParaRPr kumimoji="0" lang="es-MX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Rectángulo 1">
            <a:extLst>
              <a:ext uri="{FF2B5EF4-FFF2-40B4-BE49-F238E27FC236}">
                <a16:creationId xmlns:a16="http://schemas.microsoft.com/office/drawing/2014/main" id="{EA360ED9-C7AD-4100-AB5C-69DC22206D12}"/>
              </a:ext>
            </a:extLst>
          </p:cNvPr>
          <p:cNvSpPr/>
          <p:nvPr/>
        </p:nvSpPr>
        <p:spPr>
          <a:xfrm>
            <a:off x="7329488" y="2295090"/>
            <a:ext cx="4862512" cy="2277547"/>
          </a:xfrm>
          <a:prstGeom prst="rect">
            <a:avLst/>
          </a:prstGeom>
          <a:noFill/>
        </p:spPr>
        <p:txBody>
          <a:bodyPr wrap="square" lIns="121920" tIns="60960" rIns="121920" bIns="60960" numCol="1">
            <a:spAutoFit/>
          </a:bodyPr>
          <a:lstStyle/>
          <a:p>
            <a:pPr algn="ctr" defTabSz="1219170">
              <a:lnSpc>
                <a:spcPts val="2800"/>
              </a:lnSpc>
            </a:pPr>
            <a:r>
              <a:rPr lang="es-MX" sz="2800" b="1" kern="0" dirty="0">
                <a:latin typeface="CommercialScript BT" panose="03030803040807090C04" pitchFamily="66" charset="2"/>
                <a:cs typeface="Arial"/>
              </a:rPr>
              <a:t>En el Gran Premio de Italia </a:t>
            </a:r>
          </a:p>
          <a:p>
            <a:pPr algn="ctr" defTabSz="1219170">
              <a:lnSpc>
                <a:spcPts val="2800"/>
              </a:lnSpc>
            </a:pPr>
            <a:r>
              <a:rPr lang="es-MX" sz="2800" b="1" kern="0" dirty="0">
                <a:latin typeface="CommercialScript BT" panose="03030803040807090C04" pitchFamily="66" charset="2"/>
                <a:cs typeface="Arial"/>
              </a:rPr>
              <a:t>debido a dudas sobre la legalidad </a:t>
            </a:r>
          </a:p>
          <a:p>
            <a:pPr algn="ctr" defTabSz="1219170">
              <a:lnSpc>
                <a:spcPts val="2800"/>
              </a:lnSpc>
            </a:pPr>
            <a:r>
              <a:rPr lang="es-MX" sz="2800" b="1" kern="0" dirty="0">
                <a:latin typeface="CommercialScript BT" panose="03030803040807090C04" pitchFamily="66" charset="2"/>
                <a:cs typeface="Arial"/>
              </a:rPr>
              <a:t>del combustible usado por Hunt, </a:t>
            </a:r>
          </a:p>
          <a:p>
            <a:pPr algn="ctr" defTabSz="1219170">
              <a:lnSpc>
                <a:spcPts val="2800"/>
              </a:lnSpc>
            </a:pPr>
            <a:r>
              <a:rPr lang="es-MX" sz="2800" b="1" kern="0" dirty="0">
                <a:latin typeface="CommercialScript BT" panose="03030803040807090C04" pitchFamily="66" charset="2"/>
                <a:cs typeface="Arial"/>
              </a:rPr>
              <a:t>fue obligado a salir </a:t>
            </a:r>
          </a:p>
          <a:p>
            <a:pPr algn="ctr" defTabSz="1219170">
              <a:lnSpc>
                <a:spcPts val="2800"/>
              </a:lnSpc>
            </a:pPr>
            <a:r>
              <a:rPr lang="es-MX" sz="2800" b="1" kern="0" dirty="0">
                <a:latin typeface="CommercialScript BT" panose="03030803040807090C04" pitchFamily="66" charset="2"/>
                <a:cs typeface="Arial"/>
              </a:rPr>
              <a:t>desde la última posición </a:t>
            </a:r>
          </a:p>
          <a:p>
            <a:pPr algn="ctr" defTabSz="1219170">
              <a:lnSpc>
                <a:spcPts val="2800"/>
              </a:lnSpc>
            </a:pPr>
            <a:r>
              <a:rPr lang="es-MX" sz="2800" b="1" kern="0" dirty="0">
                <a:latin typeface="CommercialScript BT" panose="03030803040807090C04" pitchFamily="66" charset="2"/>
                <a:cs typeface="Arial"/>
              </a:rPr>
              <a:t>de la parrilla de salida.</a:t>
            </a:r>
          </a:p>
        </p:txBody>
      </p:sp>
      <p:pic>
        <p:nvPicPr>
          <p:cNvPr id="5" name="Imagen 4" descr="Imagen que contiene persona, interior&#10;&#10;Descripción generada con confianza alta">
            <a:extLst>
              <a:ext uri="{FF2B5EF4-FFF2-40B4-BE49-F238E27FC236}">
                <a16:creationId xmlns:a16="http://schemas.microsoft.com/office/drawing/2014/main" id="{4C003CAA-366E-4471-9F65-ECF55B9019E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3094" y="575169"/>
            <a:ext cx="7096394" cy="5677115"/>
          </a:xfrm>
          <a:prstGeom prst="roundRect">
            <a:avLst>
              <a:gd name="adj" fmla="val 11111"/>
            </a:avLst>
          </a:prstGeom>
          <a:ln w="190500" cap="rnd">
            <a:solidFill>
              <a:schemeClr val="accent5">
                <a:lumMod val="50000"/>
              </a:schemeClr>
            </a:solidFill>
            <a:prstDash val="solid"/>
          </a:ln>
          <a:effectLst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</p:spPr>
      </p:pic>
    </p:spTree>
    <p:extLst>
      <p:ext uri="{BB962C8B-B14F-4D97-AF65-F5344CB8AC3E}">
        <p14:creationId xmlns:p14="http://schemas.microsoft.com/office/powerpoint/2010/main" val="242058831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eelOff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7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7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7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2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7900"/>
                            </p:stCondLst>
                            <p:childTnLst>
                              <p:par>
                                <p:cTn id="14" presetID="1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/>
      <p:bldP spid="2" grpId="0"/>
    </p:bld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25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CuadroTexto 15">
            <a:extLst>
              <a:ext uri="{FF2B5EF4-FFF2-40B4-BE49-F238E27FC236}">
                <a16:creationId xmlns:a16="http://schemas.microsoft.com/office/drawing/2014/main" id="{A9563CD1-DE9D-4262-88D9-07EEBADFB90A}"/>
              </a:ext>
            </a:extLst>
          </p:cNvPr>
          <p:cNvSpPr txBox="1"/>
          <p:nvPr/>
        </p:nvSpPr>
        <p:spPr>
          <a:xfrm flipH="1">
            <a:off x="0" y="0"/>
            <a:ext cx="36168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  </a:t>
            </a:r>
            <a:endParaRPr kumimoji="0" lang="es-MX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3" name="Imagen 2" descr="Imagen que contiene persona, exterior, deporte&#10;&#10;Descripción generada con confianza muy alta">
            <a:extLst>
              <a:ext uri="{FF2B5EF4-FFF2-40B4-BE49-F238E27FC236}">
                <a16:creationId xmlns:a16="http://schemas.microsoft.com/office/drawing/2014/main" id="{A9B70798-9FB1-43EC-B562-E0C1334A5C5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5577" y="1292087"/>
            <a:ext cx="11152477" cy="4293704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C00000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239977211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eelOff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0" presetClass="entr" presetSubtype="0" decel="10000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3500"/>
                            </p:stCondLst>
                            <p:childTnLst>
                              <p:par>
                                <p:cTn id="11" presetID="1" presetClass="entr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/>
    </p:bld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25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CuadroTexto 15">
            <a:extLst>
              <a:ext uri="{FF2B5EF4-FFF2-40B4-BE49-F238E27FC236}">
                <a16:creationId xmlns:a16="http://schemas.microsoft.com/office/drawing/2014/main" id="{A9563CD1-DE9D-4262-88D9-07EEBADFB90A}"/>
              </a:ext>
            </a:extLst>
          </p:cNvPr>
          <p:cNvSpPr txBox="1"/>
          <p:nvPr/>
        </p:nvSpPr>
        <p:spPr>
          <a:xfrm flipH="1">
            <a:off x="0" y="0"/>
            <a:ext cx="36168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  </a:t>
            </a:r>
            <a:endParaRPr kumimoji="0" lang="es-MX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Rectángulo 1">
            <a:extLst>
              <a:ext uri="{FF2B5EF4-FFF2-40B4-BE49-F238E27FC236}">
                <a16:creationId xmlns:a16="http://schemas.microsoft.com/office/drawing/2014/main" id="{EA360ED9-C7AD-4100-AB5C-69DC22206D12}"/>
              </a:ext>
            </a:extLst>
          </p:cNvPr>
          <p:cNvSpPr/>
          <p:nvPr/>
        </p:nvSpPr>
        <p:spPr>
          <a:xfrm>
            <a:off x="0" y="1580715"/>
            <a:ext cx="3676400" cy="3713837"/>
          </a:xfrm>
          <a:prstGeom prst="rect">
            <a:avLst/>
          </a:prstGeom>
          <a:noFill/>
        </p:spPr>
        <p:txBody>
          <a:bodyPr wrap="square" lIns="121920" tIns="60960" rIns="121920" bIns="60960" numCol="1">
            <a:spAutoFit/>
          </a:bodyPr>
          <a:lstStyle/>
          <a:p>
            <a:pPr algn="ctr" defTabSz="1219170">
              <a:lnSpc>
                <a:spcPts val="2800"/>
              </a:lnSpc>
            </a:pPr>
            <a:r>
              <a:rPr lang="es-MX" sz="2800" b="1" kern="0" dirty="0">
                <a:latin typeface="CommercialScript BT" panose="03030803040807090C04" pitchFamily="66" charset="2"/>
                <a:cs typeface="Arial"/>
              </a:rPr>
              <a:t>El accidente casi mortal </a:t>
            </a:r>
          </a:p>
          <a:p>
            <a:pPr algn="ctr" defTabSz="1219170">
              <a:lnSpc>
                <a:spcPts val="2800"/>
              </a:lnSpc>
            </a:pPr>
            <a:r>
              <a:rPr lang="es-MX" sz="2800" b="1" kern="0" dirty="0">
                <a:latin typeface="CommercialScript BT" panose="03030803040807090C04" pitchFamily="66" charset="2"/>
                <a:cs typeface="Arial"/>
              </a:rPr>
              <a:t>de Niki Lauda </a:t>
            </a:r>
          </a:p>
          <a:p>
            <a:pPr algn="ctr" defTabSz="1219170">
              <a:lnSpc>
                <a:spcPts val="2800"/>
              </a:lnSpc>
            </a:pPr>
            <a:r>
              <a:rPr lang="es-MX" sz="2800" b="1" kern="0" dirty="0">
                <a:latin typeface="CommercialScript BT" panose="03030803040807090C04" pitchFamily="66" charset="2"/>
                <a:cs typeface="Arial"/>
              </a:rPr>
              <a:t>permitió a Hunt </a:t>
            </a:r>
          </a:p>
          <a:p>
            <a:pPr algn="ctr" defTabSz="1219170">
              <a:lnSpc>
                <a:spcPts val="2800"/>
              </a:lnSpc>
            </a:pPr>
            <a:r>
              <a:rPr lang="es-MX" sz="2800" b="1" kern="0" dirty="0">
                <a:latin typeface="CommercialScript BT" panose="03030803040807090C04" pitchFamily="66" charset="2"/>
                <a:cs typeface="Arial"/>
              </a:rPr>
              <a:t>acercarse a Lauda </a:t>
            </a:r>
          </a:p>
          <a:p>
            <a:pPr algn="ctr" defTabSz="1219170">
              <a:lnSpc>
                <a:spcPts val="2800"/>
              </a:lnSpc>
            </a:pPr>
            <a:r>
              <a:rPr lang="es-MX" sz="2800" b="1" kern="0" dirty="0">
                <a:latin typeface="CommercialScript BT" panose="03030803040807090C04" pitchFamily="66" charset="2"/>
                <a:cs typeface="Arial"/>
              </a:rPr>
              <a:t>en la puntuación, </a:t>
            </a:r>
          </a:p>
          <a:p>
            <a:pPr algn="ctr" defTabSz="1219170">
              <a:lnSpc>
                <a:spcPts val="2800"/>
              </a:lnSpc>
            </a:pPr>
            <a:r>
              <a:rPr lang="es-MX" sz="2800" b="1" kern="0" dirty="0">
                <a:latin typeface="CommercialScript BT" panose="03030803040807090C04" pitchFamily="66" charset="2"/>
                <a:cs typeface="Arial"/>
              </a:rPr>
              <a:t>llegando </a:t>
            </a:r>
          </a:p>
          <a:p>
            <a:pPr algn="ctr" defTabSz="1219170">
              <a:lnSpc>
                <a:spcPts val="2800"/>
              </a:lnSpc>
            </a:pPr>
            <a:r>
              <a:rPr lang="es-MX" sz="2800" b="1" kern="0" dirty="0">
                <a:latin typeface="CommercialScript BT" panose="03030803040807090C04" pitchFamily="66" charset="2"/>
                <a:cs typeface="Arial"/>
              </a:rPr>
              <a:t>la última carrera </a:t>
            </a:r>
          </a:p>
          <a:p>
            <a:pPr algn="ctr" defTabSz="1219170">
              <a:lnSpc>
                <a:spcPts val="2800"/>
              </a:lnSpc>
            </a:pPr>
            <a:r>
              <a:rPr lang="es-MX" sz="2800" b="1" kern="0" dirty="0">
                <a:latin typeface="CommercialScript BT" panose="03030803040807090C04" pitchFamily="66" charset="2"/>
                <a:cs typeface="Arial"/>
              </a:rPr>
              <a:t>del campeonato </a:t>
            </a:r>
          </a:p>
          <a:p>
            <a:pPr algn="ctr" defTabSz="1219170">
              <a:lnSpc>
                <a:spcPts val="2800"/>
              </a:lnSpc>
            </a:pPr>
            <a:r>
              <a:rPr lang="es-MX" sz="2800" b="1" kern="0" dirty="0">
                <a:latin typeface="CommercialScript BT" panose="03030803040807090C04" pitchFamily="66" charset="2"/>
                <a:cs typeface="Arial"/>
              </a:rPr>
              <a:t>3 puntos por detrás </a:t>
            </a:r>
          </a:p>
          <a:p>
            <a:pPr algn="ctr" defTabSz="1219170">
              <a:lnSpc>
                <a:spcPts val="2800"/>
              </a:lnSpc>
            </a:pPr>
            <a:r>
              <a:rPr lang="es-MX" sz="2800" b="1" kern="0" dirty="0">
                <a:latin typeface="CommercialScript BT" panose="03030803040807090C04" pitchFamily="66" charset="2"/>
                <a:cs typeface="Arial"/>
              </a:rPr>
              <a:t>del austríaco.</a:t>
            </a:r>
          </a:p>
        </p:txBody>
      </p:sp>
      <p:pic>
        <p:nvPicPr>
          <p:cNvPr id="9" name="Imagen 8" descr="Imagen que contiene persona, exterior, cielo, hombre&#10;&#10;Descripción generada con confianza muy alta">
            <a:extLst>
              <a:ext uri="{FF2B5EF4-FFF2-40B4-BE49-F238E27FC236}">
                <a16:creationId xmlns:a16="http://schemas.microsoft.com/office/drawing/2014/main" id="{978EDA3A-B892-40CA-935F-67878CA0A98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76400" y="562966"/>
            <a:ext cx="8326927" cy="5766397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248242247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eelOff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5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7" dur="17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2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8380"/>
                            </p:stCondLst>
                            <p:childTnLst>
                              <p:par>
                                <p:cTn id="12" presetID="1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/>
      <p:bldP spid="2" grpId="0"/>
    </p:bld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25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CuadroTexto 15">
            <a:extLst>
              <a:ext uri="{FF2B5EF4-FFF2-40B4-BE49-F238E27FC236}">
                <a16:creationId xmlns:a16="http://schemas.microsoft.com/office/drawing/2014/main" id="{A9563CD1-DE9D-4262-88D9-07EEBADFB90A}"/>
              </a:ext>
            </a:extLst>
          </p:cNvPr>
          <p:cNvSpPr txBox="1"/>
          <p:nvPr/>
        </p:nvSpPr>
        <p:spPr>
          <a:xfrm flipH="1">
            <a:off x="0" y="0"/>
            <a:ext cx="36168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  </a:t>
            </a:r>
            <a:endParaRPr kumimoji="0" lang="es-MX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3" name="Imagen 2" descr="Imagen que contiene persona, deporte, juego atlético&#10;&#10;Descripción generada con confianza alta">
            <a:extLst>
              <a:ext uri="{FF2B5EF4-FFF2-40B4-BE49-F238E27FC236}">
                <a16:creationId xmlns:a16="http://schemas.microsoft.com/office/drawing/2014/main" id="{8A7D9173-CABA-402C-9AAC-898D7F03DA0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01329" y="218665"/>
            <a:ext cx="9252498" cy="5824329"/>
          </a:xfrm>
          <a:prstGeom prst="rect">
            <a:avLst/>
          </a:prstGeom>
          <a:solidFill>
            <a:srgbClr val="FFFFFF">
              <a:shade val="85000"/>
            </a:srgbClr>
          </a:solidFill>
          <a:ln w="101600" cap="sq">
            <a:solidFill>
              <a:schemeClr val="accent1">
                <a:lumMod val="75000"/>
              </a:schemeClr>
            </a:solidFill>
            <a:miter lim="800000"/>
          </a:ln>
          <a:effectLst>
            <a:outerShdw blurRad="57150" dist="37500" dir="7560000" sy="98000" kx="110000" ky="200000" algn="tl" rotWithShape="0">
              <a:srgbClr val="000000">
                <a:alpha val="20000"/>
              </a:srgbClr>
            </a:outerShdw>
          </a:effectLst>
          <a:scene3d>
            <a:camera prst="perspectiveRelaxed">
              <a:rot lat="18960000" lon="0" rev="0"/>
            </a:camera>
            <a:lightRig rig="twoPt" dir="t">
              <a:rot lat="0" lon="0" rev="7200000"/>
            </a:lightRig>
          </a:scene3d>
          <a:sp3d prstMaterial="matte">
            <a:bevelT w="22860" h="1270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163112500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eelOff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4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3500"/>
                            </p:stCondLst>
                            <p:childTnLst>
                              <p:par>
                                <p:cTn id="12" presetID="1" presetClass="entr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/>
    </p:bld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25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CuadroTexto 15">
            <a:extLst>
              <a:ext uri="{FF2B5EF4-FFF2-40B4-BE49-F238E27FC236}">
                <a16:creationId xmlns:a16="http://schemas.microsoft.com/office/drawing/2014/main" id="{A9563CD1-DE9D-4262-88D9-07EEBADFB90A}"/>
              </a:ext>
            </a:extLst>
          </p:cNvPr>
          <p:cNvSpPr txBox="1"/>
          <p:nvPr/>
        </p:nvSpPr>
        <p:spPr>
          <a:xfrm flipH="1">
            <a:off x="0" y="0"/>
            <a:ext cx="36168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  </a:t>
            </a:r>
            <a:endParaRPr kumimoji="0" lang="es-MX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4" name="Rectángulo 3">
            <a:extLst>
              <a:ext uri="{FF2B5EF4-FFF2-40B4-BE49-F238E27FC236}">
                <a16:creationId xmlns:a16="http://schemas.microsoft.com/office/drawing/2014/main" id="{1E1F610B-64DF-4D3E-9ED2-8D4E281CC611}"/>
              </a:ext>
            </a:extLst>
          </p:cNvPr>
          <p:cNvSpPr/>
          <p:nvPr/>
        </p:nvSpPr>
        <p:spPr>
          <a:xfrm>
            <a:off x="5" y="5735786"/>
            <a:ext cx="12191995" cy="859210"/>
          </a:xfrm>
          <a:prstGeom prst="rect">
            <a:avLst/>
          </a:prstGeom>
          <a:noFill/>
        </p:spPr>
        <p:txBody>
          <a:bodyPr wrap="square" lIns="121920" tIns="60960" rIns="121920" bIns="60960" numCol="1">
            <a:spAutoFit/>
          </a:bodyPr>
          <a:lstStyle/>
          <a:p>
            <a:pPr algn="ctr" defTabSz="1219170">
              <a:lnSpc>
                <a:spcPts val="2800"/>
              </a:lnSpc>
            </a:pPr>
            <a:r>
              <a:rPr lang="es-MX" sz="2800" b="1" kern="0" dirty="0">
                <a:latin typeface="CommercialScript BT" panose="03030803040807090C04" pitchFamily="66" charset="2"/>
                <a:cs typeface="Arial"/>
              </a:rPr>
              <a:t>Las lluvias torrenciales del GP de Japón durante la carrera convencieron a Lauda </a:t>
            </a:r>
          </a:p>
          <a:p>
            <a:pPr algn="ctr" defTabSz="1219170">
              <a:lnSpc>
                <a:spcPts val="2800"/>
              </a:lnSpc>
            </a:pPr>
            <a:r>
              <a:rPr lang="es-MX" sz="2800" b="1" kern="0" dirty="0">
                <a:latin typeface="CommercialScript BT" panose="03030803040807090C04" pitchFamily="66" charset="2"/>
                <a:cs typeface="Arial"/>
              </a:rPr>
              <a:t>de retirarse, aludiendo que las condiciones eran muy peligrosas para correr.</a:t>
            </a:r>
          </a:p>
        </p:txBody>
      </p:sp>
      <p:pic>
        <p:nvPicPr>
          <p:cNvPr id="5" name="Imagen 4" descr="Imagen que contiene carretera, exterior, agua, camión&#10;&#10;Descripción generada con confianza alta">
            <a:extLst>
              <a:ext uri="{FF2B5EF4-FFF2-40B4-BE49-F238E27FC236}">
                <a16:creationId xmlns:a16="http://schemas.microsoft.com/office/drawing/2014/main" id="{3CA3C124-AACB-4683-AAFD-8237A0119B3E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5724"/>
          <a:stretch/>
        </p:blipFill>
        <p:spPr>
          <a:xfrm>
            <a:off x="1257295" y="264607"/>
            <a:ext cx="9697309" cy="5415756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267203284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eelOff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7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7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7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2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7660"/>
                            </p:stCondLst>
                            <p:childTnLst>
                              <p:par>
                                <p:cTn id="14" presetID="1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/>
      <p:bldP spid="4" grpId="0"/>
    </p:bld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25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CuadroTexto 15">
            <a:extLst>
              <a:ext uri="{FF2B5EF4-FFF2-40B4-BE49-F238E27FC236}">
                <a16:creationId xmlns:a16="http://schemas.microsoft.com/office/drawing/2014/main" id="{A9563CD1-DE9D-4262-88D9-07EEBADFB90A}"/>
              </a:ext>
            </a:extLst>
          </p:cNvPr>
          <p:cNvSpPr txBox="1"/>
          <p:nvPr/>
        </p:nvSpPr>
        <p:spPr>
          <a:xfrm flipH="1">
            <a:off x="0" y="0"/>
            <a:ext cx="36168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  </a:t>
            </a:r>
            <a:endParaRPr kumimoji="0" lang="es-MX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Rectángulo 1">
            <a:extLst>
              <a:ext uri="{FF2B5EF4-FFF2-40B4-BE49-F238E27FC236}">
                <a16:creationId xmlns:a16="http://schemas.microsoft.com/office/drawing/2014/main" id="{EA360ED9-C7AD-4100-AB5C-69DC22206D12}"/>
              </a:ext>
            </a:extLst>
          </p:cNvPr>
          <p:cNvSpPr/>
          <p:nvPr/>
        </p:nvSpPr>
        <p:spPr>
          <a:xfrm>
            <a:off x="-1" y="105198"/>
            <a:ext cx="12192001" cy="1218282"/>
          </a:xfrm>
          <a:prstGeom prst="rect">
            <a:avLst/>
          </a:prstGeom>
          <a:noFill/>
        </p:spPr>
        <p:txBody>
          <a:bodyPr wrap="square" lIns="121920" tIns="60960" rIns="121920" bIns="60960" numCol="1">
            <a:spAutoFit/>
          </a:bodyPr>
          <a:lstStyle/>
          <a:p>
            <a:pPr algn="ctr" defTabSz="1219170">
              <a:lnSpc>
                <a:spcPts val="2800"/>
              </a:lnSpc>
            </a:pPr>
            <a:r>
              <a:rPr lang="es-MX" sz="2800" b="1" kern="0" dirty="0">
                <a:latin typeface="CommercialScript BT" panose="03030803040807090C04" pitchFamily="66" charset="2"/>
                <a:cs typeface="Arial"/>
              </a:rPr>
              <a:t>Hunt siguió en la pista, estando al frente durante casi toda la carrera, </a:t>
            </a:r>
          </a:p>
          <a:p>
            <a:pPr algn="ctr" defTabSz="1219170">
              <a:lnSpc>
                <a:spcPts val="2800"/>
              </a:lnSpc>
            </a:pPr>
            <a:r>
              <a:rPr lang="es-MX" sz="2800" b="1" kern="0" dirty="0">
                <a:latin typeface="CommercialScript BT" panose="03030803040807090C04" pitchFamily="66" charset="2"/>
                <a:cs typeface="Arial"/>
              </a:rPr>
              <a:t>pese a sufrir el pinchazo de un neumático, logró llegar tercero </a:t>
            </a:r>
          </a:p>
          <a:p>
            <a:pPr algn="ctr" defTabSz="1219170">
              <a:lnSpc>
                <a:spcPts val="2800"/>
              </a:lnSpc>
            </a:pPr>
            <a:r>
              <a:rPr lang="es-MX" sz="2800" b="1" kern="0" dirty="0">
                <a:latin typeface="CommercialScript BT" panose="03030803040807090C04" pitchFamily="66" charset="2"/>
                <a:cs typeface="Arial"/>
              </a:rPr>
              <a:t>y consiguió el campeonato de ese año con la mínima ventaja de un punto.</a:t>
            </a:r>
          </a:p>
        </p:txBody>
      </p:sp>
      <p:pic>
        <p:nvPicPr>
          <p:cNvPr id="8" name="Imagen 7" descr="Imagen que contiene carretera, exterior, plano, deporte&#10;&#10;Descripción generada con confianza alta">
            <a:extLst>
              <a:ext uri="{FF2B5EF4-FFF2-40B4-BE49-F238E27FC236}">
                <a16:creationId xmlns:a16="http://schemas.microsoft.com/office/drawing/2014/main" id="{51A425FA-89CF-464B-AE68-5B4D82CBC11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2378" y="1401973"/>
            <a:ext cx="10306182" cy="5165974"/>
          </a:xfrm>
          <a:prstGeom prst="roundRect">
            <a:avLst>
              <a:gd name="adj" fmla="val 11111"/>
            </a:avLst>
          </a:prstGeom>
          <a:ln w="190500" cap="rnd">
            <a:solidFill>
              <a:schemeClr val="accent5">
                <a:lumMod val="50000"/>
              </a:schemeClr>
            </a:solidFill>
            <a:prstDash val="solid"/>
          </a:ln>
          <a:effectLst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</p:spPr>
      </p:pic>
    </p:spTree>
    <p:extLst>
      <p:ext uri="{BB962C8B-B14F-4D97-AF65-F5344CB8AC3E}">
        <p14:creationId xmlns:p14="http://schemas.microsoft.com/office/powerpoint/2010/main" val="19164847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eelOff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1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1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2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22100"/>
                            </p:stCondLst>
                            <p:childTnLst>
                              <p:par>
                                <p:cTn id="13" presetID="1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/>
      <p:bldP spid="2" grpId="0"/>
    </p:bld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25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CuadroTexto 15">
            <a:extLst>
              <a:ext uri="{FF2B5EF4-FFF2-40B4-BE49-F238E27FC236}">
                <a16:creationId xmlns:a16="http://schemas.microsoft.com/office/drawing/2014/main" id="{A9563CD1-DE9D-4262-88D9-07EEBADFB90A}"/>
              </a:ext>
            </a:extLst>
          </p:cNvPr>
          <p:cNvSpPr txBox="1"/>
          <p:nvPr/>
        </p:nvSpPr>
        <p:spPr>
          <a:xfrm flipH="1">
            <a:off x="0" y="0"/>
            <a:ext cx="36168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  </a:t>
            </a:r>
            <a:endParaRPr kumimoji="0" lang="es-MX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3" name="Imagen 2" descr="Imagen que contiene persona, exterior, reproductor, tenis&#10;&#10;Descripción generada con confianza muy alta">
            <a:extLst>
              <a:ext uri="{FF2B5EF4-FFF2-40B4-BE49-F238E27FC236}">
                <a16:creationId xmlns:a16="http://schemas.microsoft.com/office/drawing/2014/main" id="{452269BA-8E39-4695-965A-568FCC84F4B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5280" y="1114425"/>
            <a:ext cx="11537158" cy="4614863"/>
          </a:xfrm>
          <a:prstGeom prst="roundRect">
            <a:avLst>
              <a:gd name="adj" fmla="val 11111"/>
            </a:avLst>
          </a:prstGeom>
          <a:ln w="190500" cap="rnd">
            <a:solidFill>
              <a:srgbClr val="002060"/>
            </a:solidFill>
            <a:prstDash val="solid"/>
          </a:ln>
          <a:effectLst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</p:spPr>
      </p:pic>
    </p:spTree>
    <p:extLst>
      <p:ext uri="{BB962C8B-B14F-4D97-AF65-F5344CB8AC3E}">
        <p14:creationId xmlns:p14="http://schemas.microsoft.com/office/powerpoint/2010/main" val="223978311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eelOff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3500"/>
                            </p:stCondLst>
                            <p:childTnLst>
                              <p:par>
                                <p:cTn id="11" presetID="1" presetClass="entr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/>
    </p:bld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25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CuadroTexto 15">
            <a:extLst>
              <a:ext uri="{FF2B5EF4-FFF2-40B4-BE49-F238E27FC236}">
                <a16:creationId xmlns:a16="http://schemas.microsoft.com/office/drawing/2014/main" id="{A9563CD1-DE9D-4262-88D9-07EEBADFB90A}"/>
              </a:ext>
            </a:extLst>
          </p:cNvPr>
          <p:cNvSpPr txBox="1"/>
          <p:nvPr/>
        </p:nvSpPr>
        <p:spPr>
          <a:xfrm flipH="1">
            <a:off x="0" y="0"/>
            <a:ext cx="36168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  </a:t>
            </a:r>
            <a:endParaRPr kumimoji="0" lang="es-MX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4" name="Rectángulo 3">
            <a:extLst>
              <a:ext uri="{FF2B5EF4-FFF2-40B4-BE49-F238E27FC236}">
                <a16:creationId xmlns:a16="http://schemas.microsoft.com/office/drawing/2014/main" id="{A8099E04-FDB7-45C1-98F5-6361E18181B4}"/>
              </a:ext>
            </a:extLst>
          </p:cNvPr>
          <p:cNvSpPr/>
          <p:nvPr/>
        </p:nvSpPr>
        <p:spPr>
          <a:xfrm>
            <a:off x="9278314" y="2508954"/>
            <a:ext cx="2913686" cy="1846659"/>
          </a:xfrm>
          <a:prstGeom prst="rect">
            <a:avLst/>
          </a:prstGeom>
          <a:noFill/>
        </p:spPr>
        <p:txBody>
          <a:bodyPr wrap="square" lIns="121920" tIns="60960" rIns="121920" bIns="60960" numCol="1">
            <a:spAutoFit/>
          </a:bodyPr>
          <a:lstStyle/>
          <a:p>
            <a:pPr algn="ctr" defTabSz="1219170"/>
            <a:r>
              <a:rPr lang="es-MX" sz="2800" b="1" kern="0" dirty="0">
                <a:latin typeface="CommercialScript BT" panose="03030803040807090C04" pitchFamily="66" charset="2"/>
                <a:cs typeface="Arial"/>
              </a:rPr>
              <a:t>En la temporada 1977, </a:t>
            </a:r>
          </a:p>
          <a:p>
            <a:pPr algn="ctr" defTabSz="1219170"/>
            <a:r>
              <a:rPr lang="es-MX" sz="2800" b="1" kern="0" dirty="0">
                <a:latin typeface="CommercialScript BT" panose="03030803040807090C04" pitchFamily="66" charset="2"/>
                <a:cs typeface="Arial"/>
              </a:rPr>
              <a:t>Hunt ganó tres grandes premios. </a:t>
            </a:r>
          </a:p>
        </p:txBody>
      </p:sp>
      <p:pic>
        <p:nvPicPr>
          <p:cNvPr id="8" name="Imagen 7" descr="Imagen que contiene exterior, persona&#10;&#10;Descripción generada con confianza alta">
            <a:extLst>
              <a:ext uri="{FF2B5EF4-FFF2-40B4-BE49-F238E27FC236}">
                <a16:creationId xmlns:a16="http://schemas.microsoft.com/office/drawing/2014/main" id="{35A7FEBE-5DEB-4CD5-807A-9CC492ED1D9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0794" y="596811"/>
            <a:ext cx="9037520" cy="5632539"/>
          </a:xfrm>
          <a:prstGeom prst="roundRect">
            <a:avLst>
              <a:gd name="adj" fmla="val 11111"/>
            </a:avLst>
          </a:prstGeom>
          <a:ln w="190500" cap="rnd">
            <a:solidFill>
              <a:schemeClr val="accent5">
                <a:lumMod val="50000"/>
              </a:schemeClr>
            </a:solidFill>
            <a:prstDash val="solid"/>
          </a:ln>
          <a:effectLst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</p:spPr>
      </p:pic>
    </p:spTree>
    <p:extLst>
      <p:ext uri="{BB962C8B-B14F-4D97-AF65-F5344CB8AC3E}">
        <p14:creationId xmlns:p14="http://schemas.microsoft.com/office/powerpoint/2010/main" val="52739042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eelOff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6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6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6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2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6980"/>
                            </p:stCondLst>
                            <p:childTnLst>
                              <p:par>
                                <p:cTn id="14" presetID="1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/>
      <p:bldP spid="4" grpId="0"/>
    </p:bld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25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CuadroTexto 15">
            <a:extLst>
              <a:ext uri="{FF2B5EF4-FFF2-40B4-BE49-F238E27FC236}">
                <a16:creationId xmlns:a16="http://schemas.microsoft.com/office/drawing/2014/main" id="{A9563CD1-DE9D-4262-88D9-07EEBADFB90A}"/>
              </a:ext>
            </a:extLst>
          </p:cNvPr>
          <p:cNvSpPr txBox="1"/>
          <p:nvPr/>
        </p:nvSpPr>
        <p:spPr>
          <a:xfrm flipH="1">
            <a:off x="0" y="0"/>
            <a:ext cx="36168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  </a:t>
            </a:r>
            <a:endParaRPr kumimoji="0" lang="es-MX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5" name="Imagen 4" descr="Imagen que contiene suelo, interior, pequeño, carretera&#10;&#10;Descripción generada con confianza muy alta">
            <a:extLst>
              <a:ext uri="{FF2B5EF4-FFF2-40B4-BE49-F238E27FC236}">
                <a16:creationId xmlns:a16="http://schemas.microsoft.com/office/drawing/2014/main" id="{5A41CE33-824C-45E9-BF82-9E4A480654B4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17367"/>
          <a:stretch/>
        </p:blipFill>
        <p:spPr>
          <a:xfrm>
            <a:off x="1879292" y="561343"/>
            <a:ext cx="8456209" cy="5756330"/>
          </a:xfrm>
          <a:prstGeom prst="rect">
            <a:avLst/>
          </a:prstGeom>
          <a:ln w="127000" cap="rnd">
            <a:solidFill>
              <a:schemeClr val="accent5">
                <a:lumMod val="75000"/>
              </a:schemeClr>
            </a:solidFill>
          </a:ln>
          <a:effectLst>
            <a:outerShdw blurRad="76200" dist="95250" dir="10500000" sx="97000" sy="23000" kx="900000" algn="br" rotWithShape="0">
              <a:srgbClr val="000000">
                <a:alpha val="20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</p:spTree>
    <p:extLst>
      <p:ext uri="{BB962C8B-B14F-4D97-AF65-F5344CB8AC3E}">
        <p14:creationId xmlns:p14="http://schemas.microsoft.com/office/powerpoint/2010/main" val="173930099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eelOff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3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3500"/>
                            </p:stCondLst>
                            <p:childTnLst>
                              <p:par>
                                <p:cTn id="10" presetID="1" presetClass="entr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/>
    </p:bld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25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CuadroTexto 15">
            <a:extLst>
              <a:ext uri="{FF2B5EF4-FFF2-40B4-BE49-F238E27FC236}">
                <a16:creationId xmlns:a16="http://schemas.microsoft.com/office/drawing/2014/main" id="{A9563CD1-DE9D-4262-88D9-07EEBADFB90A}"/>
              </a:ext>
            </a:extLst>
          </p:cNvPr>
          <p:cNvSpPr txBox="1"/>
          <p:nvPr/>
        </p:nvSpPr>
        <p:spPr>
          <a:xfrm flipH="1">
            <a:off x="0" y="0"/>
            <a:ext cx="36168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  </a:t>
            </a:r>
            <a:endParaRPr kumimoji="0" lang="es-MX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Rectángulo 1">
            <a:extLst>
              <a:ext uri="{FF2B5EF4-FFF2-40B4-BE49-F238E27FC236}">
                <a16:creationId xmlns:a16="http://schemas.microsoft.com/office/drawing/2014/main" id="{EA360ED9-C7AD-4100-AB5C-69DC22206D12}"/>
              </a:ext>
            </a:extLst>
          </p:cNvPr>
          <p:cNvSpPr/>
          <p:nvPr/>
        </p:nvSpPr>
        <p:spPr>
          <a:xfrm>
            <a:off x="6773090" y="2650125"/>
            <a:ext cx="5418910" cy="1559401"/>
          </a:xfrm>
          <a:prstGeom prst="rect">
            <a:avLst/>
          </a:prstGeom>
          <a:noFill/>
        </p:spPr>
        <p:txBody>
          <a:bodyPr wrap="square" lIns="121920" tIns="60960" rIns="121920" bIns="60960" numCol="1">
            <a:spAutoFit/>
          </a:bodyPr>
          <a:lstStyle/>
          <a:p>
            <a:pPr algn="ctr" defTabSz="1219170">
              <a:lnSpc>
                <a:spcPts val="2800"/>
              </a:lnSpc>
            </a:pPr>
            <a:r>
              <a:rPr lang="es-MX" sz="2800" b="1" kern="0" dirty="0">
                <a:latin typeface="CommercialScript BT" panose="03030803040807090C04" pitchFamily="66" charset="2"/>
                <a:cs typeface="Arial"/>
              </a:rPr>
              <a:t>Sin embargo 1978 </a:t>
            </a:r>
          </a:p>
          <a:p>
            <a:pPr algn="ctr" defTabSz="1219170">
              <a:lnSpc>
                <a:spcPts val="2800"/>
              </a:lnSpc>
            </a:pPr>
            <a:r>
              <a:rPr lang="es-MX" sz="2800" b="1" kern="0" dirty="0">
                <a:latin typeface="CommercialScript BT" panose="03030803040807090C04" pitchFamily="66" charset="2"/>
                <a:cs typeface="Arial"/>
              </a:rPr>
              <a:t>fue una temporada gris: </a:t>
            </a:r>
          </a:p>
          <a:p>
            <a:pPr algn="ctr" defTabSz="1219170">
              <a:lnSpc>
                <a:spcPts val="2800"/>
              </a:lnSpc>
            </a:pPr>
            <a:r>
              <a:rPr lang="es-MX" sz="2800" b="1" kern="0" dirty="0">
                <a:latin typeface="CommercialScript BT" panose="03030803040807090C04" pitchFamily="66" charset="2"/>
                <a:cs typeface="Arial"/>
              </a:rPr>
              <a:t>de las 16 carreras del campeonato </a:t>
            </a:r>
          </a:p>
          <a:p>
            <a:pPr algn="ctr" defTabSz="1219170">
              <a:lnSpc>
                <a:spcPts val="2800"/>
              </a:lnSpc>
            </a:pPr>
            <a:r>
              <a:rPr lang="es-MX" sz="2800" b="1" kern="0" dirty="0">
                <a:latin typeface="CommercialScript BT" panose="03030803040807090C04" pitchFamily="66" charset="2"/>
                <a:cs typeface="Arial"/>
              </a:rPr>
              <a:t>tan sólo terminó seis.</a:t>
            </a:r>
          </a:p>
        </p:txBody>
      </p:sp>
      <p:pic>
        <p:nvPicPr>
          <p:cNvPr id="7" name="Imagen 6" descr="Imagen que contiene persona, pared, hombre, comiendo&#10;&#10;Descripción generada con confianza muy alta">
            <a:extLst>
              <a:ext uri="{FF2B5EF4-FFF2-40B4-BE49-F238E27FC236}">
                <a16:creationId xmlns:a16="http://schemas.microsoft.com/office/drawing/2014/main" id="{930F8533-8C3F-488E-94F9-3FF55F03F10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5198" y="602946"/>
            <a:ext cx="6525717" cy="5612117"/>
          </a:xfrm>
          <a:prstGeom prst="roundRect">
            <a:avLst>
              <a:gd name="adj" fmla="val 11111"/>
            </a:avLst>
          </a:prstGeom>
          <a:ln w="190500" cap="rnd">
            <a:solidFill>
              <a:schemeClr val="accent5">
                <a:lumMod val="50000"/>
              </a:schemeClr>
            </a:solidFill>
            <a:prstDash val="solid"/>
          </a:ln>
          <a:effectLst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</p:spPr>
      </p:pic>
    </p:spTree>
    <p:extLst>
      <p:ext uri="{BB962C8B-B14F-4D97-AF65-F5344CB8AC3E}">
        <p14:creationId xmlns:p14="http://schemas.microsoft.com/office/powerpoint/2010/main" val="102353537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eelOff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0" presetClass="entr" presetSubtype="0" decel="10000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2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1300"/>
                            </p:stCondLst>
                            <p:childTnLst>
                              <p:par>
                                <p:cTn id="14" presetID="1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/>
      <p:bldP spid="2" grpId="0"/>
    </p:bldLst>
  </p:timing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25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CuadroTexto 15">
            <a:extLst>
              <a:ext uri="{FF2B5EF4-FFF2-40B4-BE49-F238E27FC236}">
                <a16:creationId xmlns:a16="http://schemas.microsoft.com/office/drawing/2014/main" id="{A9563CD1-DE9D-4262-88D9-07EEBADFB90A}"/>
              </a:ext>
            </a:extLst>
          </p:cNvPr>
          <p:cNvSpPr txBox="1"/>
          <p:nvPr/>
        </p:nvSpPr>
        <p:spPr>
          <a:xfrm flipH="1">
            <a:off x="0" y="0"/>
            <a:ext cx="36168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  </a:t>
            </a:r>
            <a:endParaRPr kumimoji="0" lang="es-MX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3" name="Imagen 2" descr="Imagen que contiene carretera, exterior, plano, pequeño&#10;&#10;Descripción generada con confianza muy alta">
            <a:extLst>
              <a:ext uri="{FF2B5EF4-FFF2-40B4-BE49-F238E27FC236}">
                <a16:creationId xmlns:a16="http://schemas.microsoft.com/office/drawing/2014/main" id="{DBBD5930-74A8-4CC7-A1D5-504D0788643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94512" y="556591"/>
            <a:ext cx="10024667" cy="5770725"/>
          </a:xfrm>
          <a:prstGeom prst="ellipse">
            <a:avLst/>
          </a:prstGeom>
          <a:ln w="190500" cap="rnd">
            <a:solidFill>
              <a:srgbClr val="C00000"/>
            </a:solidFill>
            <a:prstDash val="solid"/>
          </a:ln>
          <a:effectLst>
            <a:outerShdw blurRad="127000" algn="bl" rotWithShape="0">
              <a:srgbClr val="000000"/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</p:spTree>
    <p:extLst>
      <p:ext uri="{BB962C8B-B14F-4D97-AF65-F5344CB8AC3E}">
        <p14:creationId xmlns:p14="http://schemas.microsoft.com/office/powerpoint/2010/main" val="66353115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eelOff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3500"/>
                            </p:stCondLst>
                            <p:childTnLst>
                              <p:par>
                                <p:cTn id="10" presetID="1" presetClass="entr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/>
    </p:bldLst>
  </p:timing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25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CuadroTexto 15">
            <a:extLst>
              <a:ext uri="{FF2B5EF4-FFF2-40B4-BE49-F238E27FC236}">
                <a16:creationId xmlns:a16="http://schemas.microsoft.com/office/drawing/2014/main" id="{A9563CD1-DE9D-4262-88D9-07EEBADFB90A}"/>
              </a:ext>
            </a:extLst>
          </p:cNvPr>
          <p:cNvSpPr txBox="1"/>
          <p:nvPr/>
        </p:nvSpPr>
        <p:spPr>
          <a:xfrm flipH="1">
            <a:off x="0" y="0"/>
            <a:ext cx="36168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  </a:t>
            </a:r>
            <a:endParaRPr kumimoji="0" lang="es-MX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4" name="Rectángulo 3">
            <a:extLst>
              <a:ext uri="{FF2B5EF4-FFF2-40B4-BE49-F238E27FC236}">
                <a16:creationId xmlns:a16="http://schemas.microsoft.com/office/drawing/2014/main" id="{98E81757-D121-4229-9F0A-2E905D3FD9BF}"/>
              </a:ext>
            </a:extLst>
          </p:cNvPr>
          <p:cNvSpPr/>
          <p:nvPr/>
        </p:nvSpPr>
        <p:spPr>
          <a:xfrm>
            <a:off x="5" y="59757"/>
            <a:ext cx="12191995" cy="1200329"/>
          </a:xfrm>
          <a:prstGeom prst="rect">
            <a:avLst/>
          </a:prstGeom>
          <a:noFill/>
        </p:spPr>
        <p:txBody>
          <a:bodyPr wrap="square" lIns="121920" tIns="60960" rIns="121920" bIns="60960" numCol="1">
            <a:spAutoFit/>
          </a:bodyPr>
          <a:lstStyle/>
          <a:p>
            <a:pPr algn="ctr" defTabSz="1219170">
              <a:lnSpc>
                <a:spcPts val="2800"/>
              </a:lnSpc>
            </a:pPr>
            <a:r>
              <a:rPr lang="es-MX" sz="2800" b="1" kern="0" dirty="0">
                <a:latin typeface="CommercialScript BT" panose="03030803040807090C04" pitchFamily="66" charset="2"/>
                <a:cs typeface="Arial"/>
              </a:rPr>
              <a:t>Hunt rescató a </a:t>
            </a:r>
            <a:r>
              <a:rPr lang="es-MX" sz="2800" b="1" kern="0" dirty="0" err="1">
                <a:latin typeface="CommercialScript BT" panose="03030803040807090C04" pitchFamily="66" charset="2"/>
                <a:cs typeface="Arial"/>
              </a:rPr>
              <a:t>Ronnie</a:t>
            </a:r>
            <a:r>
              <a:rPr lang="es-MX" sz="2800" b="1" kern="0" dirty="0">
                <a:latin typeface="CommercialScript BT" panose="03030803040807090C04" pitchFamily="66" charset="2"/>
                <a:cs typeface="Arial"/>
              </a:rPr>
              <a:t> Peterson de su automóvil en llamas en el Gran Premio de Italia </a:t>
            </a:r>
          </a:p>
          <a:p>
            <a:pPr algn="ctr" defTabSz="1219170">
              <a:lnSpc>
                <a:spcPts val="2800"/>
              </a:lnSpc>
            </a:pPr>
            <a:r>
              <a:rPr lang="es-MX" sz="2800" b="1" kern="0" dirty="0">
                <a:latin typeface="CommercialScript BT" panose="03030803040807090C04" pitchFamily="66" charset="2"/>
                <a:cs typeface="Arial"/>
              </a:rPr>
              <a:t>tras estrellarse contra las barreras de protección al inicio de la carrera, </a:t>
            </a:r>
          </a:p>
          <a:p>
            <a:pPr algn="ctr" defTabSz="1219170">
              <a:lnSpc>
                <a:spcPts val="2800"/>
              </a:lnSpc>
            </a:pPr>
            <a:r>
              <a:rPr lang="es-MX" sz="2800" b="1" kern="0" dirty="0">
                <a:latin typeface="CommercialScript BT" panose="03030803040807090C04" pitchFamily="66" charset="2"/>
                <a:cs typeface="Arial"/>
              </a:rPr>
              <a:t>aunque Peterson fallecería </a:t>
            </a:r>
            <a:r>
              <a:rPr lang="es-MX" sz="2800" b="1" kern="0" dirty="0">
                <a:solidFill>
                  <a:prstClr val="black"/>
                </a:solidFill>
                <a:latin typeface="CommercialScript BT" panose="03030803040807090C04" pitchFamily="66" charset="2"/>
                <a:cs typeface="Arial"/>
              </a:rPr>
              <a:t>en el hospital </a:t>
            </a:r>
            <a:r>
              <a:rPr lang="es-MX" sz="2800" b="1" kern="0" dirty="0">
                <a:latin typeface="CommercialScript BT" panose="03030803040807090C04" pitchFamily="66" charset="2"/>
                <a:cs typeface="Arial"/>
              </a:rPr>
              <a:t>al día siguiente.</a:t>
            </a:r>
          </a:p>
        </p:txBody>
      </p:sp>
      <p:pic>
        <p:nvPicPr>
          <p:cNvPr id="5" name="Imagen 4">
            <a:extLst>
              <a:ext uri="{FF2B5EF4-FFF2-40B4-BE49-F238E27FC236}">
                <a16:creationId xmlns:a16="http://schemas.microsoft.com/office/drawing/2014/main" id="{C2D2D3D5-B199-440C-8E74-F8D4DB863B72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352" r="6383"/>
          <a:stretch/>
        </p:blipFill>
        <p:spPr>
          <a:xfrm>
            <a:off x="2008902" y="1377364"/>
            <a:ext cx="8205366" cy="5229182"/>
          </a:xfrm>
          <a:prstGeom prst="roundRect">
            <a:avLst>
              <a:gd name="adj" fmla="val 11111"/>
            </a:avLst>
          </a:prstGeom>
          <a:ln w="190500" cap="rnd">
            <a:solidFill>
              <a:schemeClr val="accent5">
                <a:lumMod val="50000"/>
              </a:schemeClr>
            </a:solidFill>
            <a:prstDash val="solid"/>
          </a:ln>
          <a:effectLst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</p:spPr>
      </p:pic>
    </p:spTree>
    <p:extLst>
      <p:ext uri="{BB962C8B-B14F-4D97-AF65-F5344CB8AC3E}">
        <p14:creationId xmlns:p14="http://schemas.microsoft.com/office/powerpoint/2010/main" val="219245104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eelOff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3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3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3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2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24000"/>
                            </p:stCondLst>
                            <p:childTnLst>
                              <p:par>
                                <p:cTn id="14" presetID="1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/>
      <p:bldP spid="4" grpId="0"/>
    </p:bldLst>
  </p:timing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25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CuadroTexto 15">
            <a:extLst>
              <a:ext uri="{FF2B5EF4-FFF2-40B4-BE49-F238E27FC236}">
                <a16:creationId xmlns:a16="http://schemas.microsoft.com/office/drawing/2014/main" id="{A9563CD1-DE9D-4262-88D9-07EEBADFB90A}"/>
              </a:ext>
            </a:extLst>
          </p:cNvPr>
          <p:cNvSpPr txBox="1"/>
          <p:nvPr/>
        </p:nvSpPr>
        <p:spPr>
          <a:xfrm flipH="1">
            <a:off x="0" y="0"/>
            <a:ext cx="36168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  </a:t>
            </a:r>
            <a:endParaRPr kumimoji="0" lang="es-MX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Rectángulo 1">
            <a:extLst>
              <a:ext uri="{FF2B5EF4-FFF2-40B4-BE49-F238E27FC236}">
                <a16:creationId xmlns:a16="http://schemas.microsoft.com/office/drawing/2014/main" id="{EA360ED9-C7AD-4100-AB5C-69DC22206D12}"/>
              </a:ext>
            </a:extLst>
          </p:cNvPr>
          <p:cNvSpPr/>
          <p:nvPr/>
        </p:nvSpPr>
        <p:spPr>
          <a:xfrm>
            <a:off x="7586354" y="1945659"/>
            <a:ext cx="4605645" cy="2995692"/>
          </a:xfrm>
          <a:prstGeom prst="rect">
            <a:avLst/>
          </a:prstGeom>
          <a:noFill/>
        </p:spPr>
        <p:txBody>
          <a:bodyPr wrap="square" lIns="121920" tIns="60960" rIns="121920" bIns="60960" numCol="1">
            <a:spAutoFit/>
          </a:bodyPr>
          <a:lstStyle/>
          <a:p>
            <a:pPr algn="ctr" defTabSz="1219170">
              <a:lnSpc>
                <a:spcPts val="2800"/>
              </a:lnSpc>
            </a:pPr>
            <a:r>
              <a:rPr lang="es-MX" sz="2800" b="1" kern="0" dirty="0">
                <a:latin typeface="CommercialScript BT" panose="03030803040807090C04" pitchFamily="66" charset="2"/>
                <a:cs typeface="Arial"/>
              </a:rPr>
              <a:t>En 1979 </a:t>
            </a:r>
          </a:p>
          <a:p>
            <a:pPr algn="ctr" defTabSz="1219170">
              <a:lnSpc>
                <a:spcPts val="2800"/>
              </a:lnSpc>
            </a:pPr>
            <a:r>
              <a:rPr lang="es-MX" sz="2800" b="1" kern="0" dirty="0">
                <a:latin typeface="CommercialScript BT" panose="03030803040807090C04" pitchFamily="66" charset="2"/>
                <a:cs typeface="Arial"/>
              </a:rPr>
              <a:t>corrió para el equipo Wolf, </a:t>
            </a:r>
          </a:p>
          <a:p>
            <a:pPr algn="ctr" defTabSz="1219170">
              <a:lnSpc>
                <a:spcPts val="2800"/>
              </a:lnSpc>
            </a:pPr>
            <a:r>
              <a:rPr lang="es-MX" sz="2800" b="1" kern="0" dirty="0">
                <a:latin typeface="CommercialScript BT" panose="03030803040807090C04" pitchFamily="66" charset="2"/>
                <a:cs typeface="Arial"/>
              </a:rPr>
              <a:t>pero los decepcionantes </a:t>
            </a:r>
          </a:p>
          <a:p>
            <a:pPr algn="ctr" defTabSz="1219170">
              <a:lnSpc>
                <a:spcPts val="2800"/>
              </a:lnSpc>
            </a:pPr>
            <a:r>
              <a:rPr lang="es-MX" sz="2800" b="1" kern="0" dirty="0">
                <a:latin typeface="CommercialScript BT" panose="03030803040807090C04" pitchFamily="66" charset="2"/>
                <a:cs typeface="Arial"/>
              </a:rPr>
              <a:t>resultados obtenidos </a:t>
            </a:r>
          </a:p>
          <a:p>
            <a:pPr algn="ctr" defTabSz="1219170">
              <a:lnSpc>
                <a:spcPts val="2800"/>
              </a:lnSpc>
            </a:pPr>
            <a:r>
              <a:rPr lang="es-MX" sz="2800" b="1" kern="0" dirty="0">
                <a:latin typeface="CommercialScript BT" panose="03030803040807090C04" pitchFamily="66" charset="2"/>
                <a:cs typeface="Arial"/>
              </a:rPr>
              <a:t>(un 8º puesto </a:t>
            </a:r>
          </a:p>
          <a:p>
            <a:pPr algn="ctr" defTabSz="1219170">
              <a:lnSpc>
                <a:spcPts val="2800"/>
              </a:lnSpc>
            </a:pPr>
            <a:r>
              <a:rPr lang="es-MX" sz="2800" b="1" kern="0" dirty="0">
                <a:latin typeface="CommercialScript BT" panose="03030803040807090C04" pitchFamily="66" charset="2"/>
                <a:cs typeface="Arial"/>
              </a:rPr>
              <a:t>6 abandonos en 7 carreras) provocaron su retirada tras </a:t>
            </a:r>
          </a:p>
          <a:p>
            <a:pPr algn="ctr" defTabSz="1219170">
              <a:lnSpc>
                <a:spcPts val="2800"/>
              </a:lnSpc>
            </a:pPr>
            <a:r>
              <a:rPr lang="es-MX" sz="2800" b="1" kern="0" dirty="0">
                <a:latin typeface="CommercialScript BT" panose="03030803040807090C04" pitchFamily="66" charset="2"/>
                <a:cs typeface="Arial"/>
              </a:rPr>
              <a:t>el Gran Premio de Mónaco.</a:t>
            </a:r>
          </a:p>
        </p:txBody>
      </p:sp>
      <p:pic>
        <p:nvPicPr>
          <p:cNvPr id="4" name="Imagen 3" descr="Imagen que contiene árbol, cielo, exterior, rojo&#10;&#10;Descripción generada con confianza muy alta">
            <a:extLst>
              <a:ext uri="{FF2B5EF4-FFF2-40B4-BE49-F238E27FC236}">
                <a16:creationId xmlns:a16="http://schemas.microsoft.com/office/drawing/2014/main" id="{C46DA5BF-875E-4115-92C6-FEF7FC447A6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6103" y="0"/>
            <a:ext cx="7592458" cy="6858000"/>
          </a:xfrm>
          <a:prstGeom prst="rect">
            <a:avLst/>
          </a:prstGeom>
          <a:effectLst>
            <a:softEdge rad="431800"/>
          </a:effectLst>
        </p:spPr>
      </p:pic>
    </p:spTree>
    <p:extLst>
      <p:ext uri="{BB962C8B-B14F-4D97-AF65-F5344CB8AC3E}">
        <p14:creationId xmlns:p14="http://schemas.microsoft.com/office/powerpoint/2010/main" val="172259459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eelOff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365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6854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142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142" tmFilter="0, 0; 0.125,0.2665; 0.25,0.4; 0.375,0.465; 0.5,0.5;  0.625,0.535; 0.75,0.6; 0.875,0.7335; 1,1">
                                          <p:stCondLst>
                                            <p:cond delay="6142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71" tmFilter="0, 0; 0.125,0.2665; 0.25,0.4; 0.375,0.465; 0.5,0.5;  0.625,0.535; 0.75,0.6; 0.875,0.7335; 1,1">
                                          <p:stCondLst>
                                            <p:cond delay="12247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517" tmFilter="0, 0; 0.125,0.2665; 0.25,0.4; 0.375,0.465; 0.5,0.5;  0.625,0.535; 0.75,0.6; 0.875,0.7335; 1,1">
                                          <p:stCondLst>
                                            <p:cond delay="1531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41">
                                          <p:stCondLst>
                                            <p:cond delay="6012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535" decel="50000">
                                          <p:stCondLst>
                                            <p:cond delay="6253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41">
                                          <p:stCondLst>
                                            <p:cond delay="12136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535" decel="50000">
                                          <p:stCondLst>
                                            <p:cond delay="12377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41">
                                          <p:stCondLst>
                                            <p:cond delay="1518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535" decel="50000">
                                          <p:stCondLst>
                                            <p:cond delay="1542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41">
                                          <p:stCondLst>
                                            <p:cond delay="1672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535" decel="50000">
                                          <p:stCondLst>
                                            <p:cond delay="16965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21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2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9220"/>
                            </p:stCondLst>
                            <p:childTnLst>
                              <p:par>
                                <p:cTn id="25" presetID="1" presetClass="entr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/>
      <p:bldP spid="2" grpId="0"/>
    </p:bldLst>
  </p:timing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25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 descr="Imagen que contiene carretera, suelo, exterior, pequeño&#10;&#10;Descripción generada con confianza muy alta">
            <a:extLst>
              <a:ext uri="{FF2B5EF4-FFF2-40B4-BE49-F238E27FC236}">
                <a16:creationId xmlns:a16="http://schemas.microsoft.com/office/drawing/2014/main" id="{6C1A3B24-0F41-4542-97AF-BF1FCE53269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4067" y="0"/>
            <a:ext cx="10103867" cy="6858000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16" name="CuadroTexto 15">
            <a:extLst>
              <a:ext uri="{FF2B5EF4-FFF2-40B4-BE49-F238E27FC236}">
                <a16:creationId xmlns:a16="http://schemas.microsoft.com/office/drawing/2014/main" id="{A9563CD1-DE9D-4262-88D9-07EEBADFB90A}"/>
              </a:ext>
            </a:extLst>
          </p:cNvPr>
          <p:cNvSpPr txBox="1"/>
          <p:nvPr/>
        </p:nvSpPr>
        <p:spPr>
          <a:xfrm flipH="1">
            <a:off x="0" y="0"/>
            <a:ext cx="36168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  </a:t>
            </a:r>
            <a:endParaRPr kumimoji="0" lang="es-MX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Rectángulo 1">
            <a:extLst>
              <a:ext uri="{FF2B5EF4-FFF2-40B4-BE49-F238E27FC236}">
                <a16:creationId xmlns:a16="http://schemas.microsoft.com/office/drawing/2014/main" id="{EA360ED9-C7AD-4100-AB5C-69DC22206D12}"/>
              </a:ext>
            </a:extLst>
          </p:cNvPr>
          <p:cNvSpPr/>
          <p:nvPr/>
        </p:nvSpPr>
        <p:spPr>
          <a:xfrm>
            <a:off x="1044066" y="-62781"/>
            <a:ext cx="6656897" cy="1231106"/>
          </a:xfrm>
          <a:prstGeom prst="rect">
            <a:avLst/>
          </a:prstGeom>
          <a:noFill/>
        </p:spPr>
        <p:txBody>
          <a:bodyPr wrap="square" lIns="121920" tIns="60960" rIns="121920" bIns="60960" numCol="1">
            <a:spAutoFit/>
          </a:bodyPr>
          <a:lstStyle/>
          <a:p>
            <a:pPr algn="ctr" defTabSz="1219170"/>
            <a:r>
              <a:rPr lang="es-MX" sz="7200" b="1" kern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CommercialScript BT" panose="03030803040807090C04" pitchFamily="66" charset="2"/>
                <a:cs typeface="Arial"/>
              </a:rPr>
              <a:t>Los años siguientes</a:t>
            </a:r>
          </a:p>
        </p:txBody>
      </p:sp>
    </p:spTree>
    <p:extLst>
      <p:ext uri="{BB962C8B-B14F-4D97-AF65-F5344CB8AC3E}">
        <p14:creationId xmlns:p14="http://schemas.microsoft.com/office/powerpoint/2010/main" val="401468453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eelOff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3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3500"/>
                            </p:stCondLst>
                            <p:childTnLst>
                              <p:par>
                                <p:cTn id="10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2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7620"/>
                            </p:stCondLst>
                            <p:childTnLst>
                              <p:par>
                                <p:cTn id="14" presetID="1" presetClass="entr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/>
      <p:bldP spid="2" grpId="0"/>
    </p:bldLst>
  </p:timing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25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n 4" descr="Imagen que contiene edificio, carretera, camino, exterior&#10;&#10;Descripción generada con confianza muy alta">
            <a:extLst>
              <a:ext uri="{FF2B5EF4-FFF2-40B4-BE49-F238E27FC236}">
                <a16:creationId xmlns:a16="http://schemas.microsoft.com/office/drawing/2014/main" id="{0FC0594F-D54E-49A3-B645-3ED5CBCE75D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" y="0"/>
            <a:ext cx="12191998" cy="6857999"/>
          </a:xfrm>
          <a:prstGeom prst="rect">
            <a:avLst/>
          </a:prstGeom>
        </p:spPr>
      </p:pic>
      <p:sp>
        <p:nvSpPr>
          <p:cNvPr id="16" name="CuadroTexto 15">
            <a:extLst>
              <a:ext uri="{FF2B5EF4-FFF2-40B4-BE49-F238E27FC236}">
                <a16:creationId xmlns:a16="http://schemas.microsoft.com/office/drawing/2014/main" id="{A9563CD1-DE9D-4262-88D9-07EEBADFB90A}"/>
              </a:ext>
            </a:extLst>
          </p:cNvPr>
          <p:cNvSpPr txBox="1"/>
          <p:nvPr/>
        </p:nvSpPr>
        <p:spPr>
          <a:xfrm flipH="1">
            <a:off x="0" y="0"/>
            <a:ext cx="36168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  </a:t>
            </a:r>
            <a:endParaRPr kumimoji="0" lang="es-MX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Rectángulo 1">
            <a:extLst>
              <a:ext uri="{FF2B5EF4-FFF2-40B4-BE49-F238E27FC236}">
                <a16:creationId xmlns:a16="http://schemas.microsoft.com/office/drawing/2014/main" id="{EA360ED9-C7AD-4100-AB5C-69DC22206D12}"/>
              </a:ext>
            </a:extLst>
          </p:cNvPr>
          <p:cNvSpPr/>
          <p:nvPr/>
        </p:nvSpPr>
        <p:spPr>
          <a:xfrm>
            <a:off x="0" y="1389358"/>
            <a:ext cx="10390909" cy="1218282"/>
          </a:xfrm>
          <a:prstGeom prst="rect">
            <a:avLst/>
          </a:prstGeom>
          <a:noFill/>
        </p:spPr>
        <p:txBody>
          <a:bodyPr wrap="square" lIns="121920" tIns="60960" rIns="121920" bIns="60960" numCol="1">
            <a:spAutoFit/>
          </a:bodyPr>
          <a:lstStyle/>
          <a:p>
            <a:pPr algn="ctr" defTabSz="1219170">
              <a:lnSpc>
                <a:spcPts val="2800"/>
              </a:lnSpc>
            </a:pPr>
            <a:r>
              <a:rPr lang="es-MX" sz="2800" b="1" kern="0" dirty="0">
                <a:solidFill>
                  <a:srgbClr val="FFC000"/>
                </a:solidFill>
                <a:latin typeface="CommercialScript BT" panose="03030803040807090C04" pitchFamily="66" charset="2"/>
                <a:cs typeface="Arial"/>
              </a:rPr>
              <a:t>Hunt se desempeñó como comentarista de las transmisiones de Fórmula 1 </a:t>
            </a:r>
          </a:p>
          <a:p>
            <a:pPr algn="ctr" defTabSz="1219170">
              <a:lnSpc>
                <a:spcPts val="2800"/>
              </a:lnSpc>
            </a:pPr>
            <a:r>
              <a:rPr lang="es-MX" sz="2800" b="1" kern="0" dirty="0">
                <a:solidFill>
                  <a:srgbClr val="FFC000"/>
                </a:solidFill>
                <a:latin typeface="CommercialScript BT" panose="03030803040807090C04" pitchFamily="66" charset="2"/>
                <a:cs typeface="Arial"/>
              </a:rPr>
              <a:t>para la BBC en Inglaterra desde finales de 1979 hasta 1993, </a:t>
            </a:r>
          </a:p>
          <a:p>
            <a:pPr algn="ctr" defTabSz="1219170">
              <a:lnSpc>
                <a:spcPts val="2800"/>
              </a:lnSpc>
            </a:pPr>
            <a:r>
              <a:rPr lang="es-MX" sz="2800" b="1" kern="0" dirty="0">
                <a:solidFill>
                  <a:srgbClr val="FFC000"/>
                </a:solidFill>
                <a:latin typeface="CommercialScript BT" panose="03030803040807090C04" pitchFamily="66" charset="2"/>
                <a:cs typeface="Arial"/>
              </a:rPr>
              <a:t>al lado del comentarista Murray Walker.</a:t>
            </a:r>
          </a:p>
        </p:txBody>
      </p:sp>
      <p:sp>
        <p:nvSpPr>
          <p:cNvPr id="4" name="Rectángulo 3">
            <a:extLst>
              <a:ext uri="{FF2B5EF4-FFF2-40B4-BE49-F238E27FC236}">
                <a16:creationId xmlns:a16="http://schemas.microsoft.com/office/drawing/2014/main" id="{779E50CD-7A01-49A3-8A6C-0AF639A96135}"/>
              </a:ext>
            </a:extLst>
          </p:cNvPr>
          <p:cNvSpPr/>
          <p:nvPr/>
        </p:nvSpPr>
        <p:spPr>
          <a:xfrm>
            <a:off x="1" y="-83129"/>
            <a:ext cx="10572750" cy="1231106"/>
          </a:xfrm>
          <a:prstGeom prst="rect">
            <a:avLst/>
          </a:prstGeom>
          <a:noFill/>
        </p:spPr>
        <p:txBody>
          <a:bodyPr wrap="square" lIns="121920" tIns="60960" rIns="121920" bIns="60960" numCol="1">
            <a:spAutoFit/>
          </a:bodyPr>
          <a:lstStyle/>
          <a:p>
            <a:pPr algn="ctr" defTabSz="1219170"/>
            <a:r>
              <a:rPr lang="es-MX" sz="7200" b="1" kern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CommercialScript BT" panose="03030803040807090C04" pitchFamily="66" charset="2"/>
                <a:cs typeface="Arial"/>
              </a:rPr>
              <a:t>Periodista de la BBC</a:t>
            </a:r>
          </a:p>
        </p:txBody>
      </p:sp>
    </p:spTree>
    <p:extLst>
      <p:ext uri="{BB962C8B-B14F-4D97-AF65-F5344CB8AC3E}">
        <p14:creationId xmlns:p14="http://schemas.microsoft.com/office/powerpoint/2010/main" val="25365533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eelOff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4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4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4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4500"/>
                            </p:stCondLst>
                            <p:childTnLst>
                              <p:par>
                                <p:cTn id="11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2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4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2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26870"/>
                            </p:stCondLst>
                            <p:childTnLst>
                              <p:par>
                                <p:cTn id="18" presetID="1" presetClass="entr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/>
      <p:bldP spid="2" grpId="0"/>
      <p:bldP spid="4" grpId="0"/>
    </p:bldLst>
  </p:timing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25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 descr="Imagen que contiene exterior, persona, hierba, cielo&#10;&#10;Descripción generada con confianza muy alta">
            <a:extLst>
              <a:ext uri="{FF2B5EF4-FFF2-40B4-BE49-F238E27FC236}">
                <a16:creationId xmlns:a16="http://schemas.microsoft.com/office/drawing/2014/main" id="{7FF1AC72-8C61-4579-8DD3-1D734A53238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2458"/>
            <a:ext cx="12187633" cy="6860458"/>
          </a:xfrm>
          <a:prstGeom prst="rect">
            <a:avLst/>
          </a:prstGeom>
        </p:spPr>
      </p:pic>
      <p:sp>
        <p:nvSpPr>
          <p:cNvPr id="16" name="CuadroTexto 15">
            <a:extLst>
              <a:ext uri="{FF2B5EF4-FFF2-40B4-BE49-F238E27FC236}">
                <a16:creationId xmlns:a16="http://schemas.microsoft.com/office/drawing/2014/main" id="{A9563CD1-DE9D-4262-88D9-07EEBADFB90A}"/>
              </a:ext>
            </a:extLst>
          </p:cNvPr>
          <p:cNvSpPr txBox="1"/>
          <p:nvPr/>
        </p:nvSpPr>
        <p:spPr>
          <a:xfrm flipH="1">
            <a:off x="0" y="0"/>
            <a:ext cx="36168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  </a:t>
            </a:r>
            <a:endParaRPr kumimoji="0" lang="es-MX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Rectángulo 1">
            <a:extLst>
              <a:ext uri="{FF2B5EF4-FFF2-40B4-BE49-F238E27FC236}">
                <a16:creationId xmlns:a16="http://schemas.microsoft.com/office/drawing/2014/main" id="{EA360ED9-C7AD-4100-AB5C-69DC22206D12}"/>
              </a:ext>
            </a:extLst>
          </p:cNvPr>
          <p:cNvSpPr/>
          <p:nvPr/>
        </p:nvSpPr>
        <p:spPr>
          <a:xfrm rot="653785">
            <a:off x="7093525" y="332512"/>
            <a:ext cx="5029200" cy="1231106"/>
          </a:xfrm>
          <a:prstGeom prst="rect">
            <a:avLst/>
          </a:prstGeom>
          <a:noFill/>
        </p:spPr>
        <p:txBody>
          <a:bodyPr wrap="square" lIns="121920" tIns="60960" rIns="121920" bIns="60960" numCol="1">
            <a:spAutoFit/>
          </a:bodyPr>
          <a:lstStyle/>
          <a:p>
            <a:pPr algn="ctr" defTabSz="1219170"/>
            <a:r>
              <a:rPr lang="es-MX" sz="7200" b="1" kern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CommercialScript BT" panose="03030803040807090C04" pitchFamily="66" charset="2"/>
                <a:cs typeface="Arial"/>
              </a:rPr>
              <a:t>Fallecimiento</a:t>
            </a:r>
          </a:p>
        </p:txBody>
      </p:sp>
    </p:spTree>
    <p:extLst>
      <p:ext uri="{BB962C8B-B14F-4D97-AF65-F5344CB8AC3E}">
        <p14:creationId xmlns:p14="http://schemas.microsoft.com/office/powerpoint/2010/main" val="364405215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eelOff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3500"/>
                            </p:stCondLst>
                            <p:childTnLst>
                              <p:par>
                                <p:cTn id="11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2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6640"/>
                            </p:stCondLst>
                            <p:childTnLst>
                              <p:par>
                                <p:cTn id="15" presetID="1" presetClass="entr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/>
      <p:bldP spid="2" grpId="0"/>
    </p:bldLst>
  </p:timing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25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CuadroTexto 15">
            <a:extLst>
              <a:ext uri="{FF2B5EF4-FFF2-40B4-BE49-F238E27FC236}">
                <a16:creationId xmlns:a16="http://schemas.microsoft.com/office/drawing/2014/main" id="{A9563CD1-DE9D-4262-88D9-07EEBADFB90A}"/>
              </a:ext>
            </a:extLst>
          </p:cNvPr>
          <p:cNvSpPr txBox="1"/>
          <p:nvPr/>
        </p:nvSpPr>
        <p:spPr>
          <a:xfrm flipH="1">
            <a:off x="0" y="0"/>
            <a:ext cx="36168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  </a:t>
            </a:r>
            <a:endParaRPr kumimoji="0" lang="es-MX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3" name="Imagen 2" descr="Imagen que contiene persona, sujetando, exterior&#10;&#10;Descripción generada con confianza muy alta">
            <a:extLst>
              <a:ext uri="{FF2B5EF4-FFF2-40B4-BE49-F238E27FC236}">
                <a16:creationId xmlns:a16="http://schemas.microsoft.com/office/drawing/2014/main" id="{1492B12A-D4F4-4686-A49B-71941C5D4AED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04745" y="554182"/>
            <a:ext cx="4130363" cy="5777345"/>
          </a:xfrm>
          <a:prstGeom prst="roundRect">
            <a:avLst>
              <a:gd name="adj" fmla="val 11111"/>
            </a:avLst>
          </a:prstGeom>
          <a:ln w="190500" cap="rnd">
            <a:solidFill>
              <a:schemeClr val="accent5">
                <a:lumMod val="75000"/>
              </a:schemeClr>
            </a:solidFill>
            <a:prstDash val="solid"/>
          </a:ln>
          <a:effectLst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</p:spPr>
      </p:pic>
      <p:pic>
        <p:nvPicPr>
          <p:cNvPr id="11" name="Imagen 10" descr="Imagen que contiene persona, interior, reproduciendo, suelo&#10;&#10;Descripción generada con confianza alta">
            <a:extLst>
              <a:ext uri="{FF2B5EF4-FFF2-40B4-BE49-F238E27FC236}">
                <a16:creationId xmlns:a16="http://schemas.microsoft.com/office/drawing/2014/main" id="{F9D1410B-E1B1-4C64-92CB-3E94FC9A2FBD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68201" y="554182"/>
            <a:ext cx="4799455" cy="5777345"/>
          </a:xfrm>
          <a:prstGeom prst="roundRect">
            <a:avLst>
              <a:gd name="adj" fmla="val 11111"/>
            </a:avLst>
          </a:prstGeom>
          <a:ln w="190500" cap="rnd">
            <a:solidFill>
              <a:srgbClr val="C00000"/>
            </a:solidFill>
            <a:prstDash val="solid"/>
          </a:ln>
          <a:effectLst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</p:spPr>
      </p:pic>
    </p:spTree>
    <p:extLst>
      <p:ext uri="{BB962C8B-B14F-4D97-AF65-F5344CB8AC3E}">
        <p14:creationId xmlns:p14="http://schemas.microsoft.com/office/powerpoint/2010/main" val="145439129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eelOff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5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8" presetClass="emph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Rot by="-43200000">
                                      <p:cBhvr>
                                        <p:cTn id="16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" presetID="8" presetClass="emph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Rot by="43200000">
                                      <p:cBhvr>
                                        <p:cTn id="18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6000"/>
                            </p:stCondLst>
                            <p:childTnLst>
                              <p:par>
                                <p:cTn id="20" presetID="1" presetClass="entr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/>
    </p:bldLst>
  </p:timing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25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Imagen 6" descr="Imagen que contiene carretera, exterior, calle, edificio&#10;&#10;Descripción generada con confianza muy alta">
            <a:extLst>
              <a:ext uri="{FF2B5EF4-FFF2-40B4-BE49-F238E27FC236}">
                <a16:creationId xmlns:a16="http://schemas.microsoft.com/office/drawing/2014/main" id="{8646843F-4890-48B0-B01A-2807A27C2D4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13160" y="565855"/>
            <a:ext cx="9387761" cy="5597452"/>
          </a:xfrm>
          <a:prstGeom prst="roundRect">
            <a:avLst>
              <a:gd name="adj" fmla="val 11111"/>
            </a:avLst>
          </a:prstGeom>
          <a:ln w="190500" cap="rnd">
            <a:solidFill>
              <a:schemeClr val="accent5">
                <a:lumMod val="50000"/>
              </a:schemeClr>
            </a:solidFill>
            <a:prstDash val="solid"/>
          </a:ln>
          <a:effectLst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</p:spPr>
      </p:pic>
      <p:sp>
        <p:nvSpPr>
          <p:cNvPr id="16" name="CuadroTexto 15">
            <a:extLst>
              <a:ext uri="{FF2B5EF4-FFF2-40B4-BE49-F238E27FC236}">
                <a16:creationId xmlns:a16="http://schemas.microsoft.com/office/drawing/2014/main" id="{A9563CD1-DE9D-4262-88D9-07EEBADFB90A}"/>
              </a:ext>
            </a:extLst>
          </p:cNvPr>
          <p:cNvSpPr txBox="1"/>
          <p:nvPr/>
        </p:nvSpPr>
        <p:spPr>
          <a:xfrm flipH="1">
            <a:off x="0" y="0"/>
            <a:ext cx="36168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  </a:t>
            </a:r>
            <a:endParaRPr kumimoji="0" lang="es-MX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4" name="Rectángulo 3">
            <a:extLst>
              <a:ext uri="{FF2B5EF4-FFF2-40B4-BE49-F238E27FC236}">
                <a16:creationId xmlns:a16="http://schemas.microsoft.com/office/drawing/2014/main" id="{7C302EA8-319D-489B-B38B-61F87113A105}"/>
              </a:ext>
            </a:extLst>
          </p:cNvPr>
          <p:cNvSpPr/>
          <p:nvPr/>
        </p:nvSpPr>
        <p:spPr>
          <a:xfrm>
            <a:off x="0" y="-104336"/>
            <a:ext cx="12192000" cy="553998"/>
          </a:xfrm>
          <a:prstGeom prst="rect">
            <a:avLst/>
          </a:prstGeom>
          <a:noFill/>
        </p:spPr>
        <p:txBody>
          <a:bodyPr wrap="square" lIns="121920" tIns="60960" rIns="121920" bIns="60960" numCol="1">
            <a:spAutoFit/>
          </a:bodyPr>
          <a:lstStyle/>
          <a:p>
            <a:pPr lvl="0" algn="ctr" defTabSz="1219170"/>
            <a:r>
              <a:rPr lang="es-MX" sz="2800" b="1" kern="0" dirty="0">
                <a:latin typeface="CommercialScript BT" panose="03030803040807090C04" pitchFamily="66" charset="2"/>
                <a:cs typeface="Arial"/>
              </a:rPr>
              <a:t>Aun cuando en sus últimos años bebía mucho menos y practicaba deporte regularmente…</a:t>
            </a:r>
          </a:p>
        </p:txBody>
      </p:sp>
      <p:sp>
        <p:nvSpPr>
          <p:cNvPr id="5" name="Rectángulo 4">
            <a:extLst>
              <a:ext uri="{FF2B5EF4-FFF2-40B4-BE49-F238E27FC236}">
                <a16:creationId xmlns:a16="http://schemas.microsoft.com/office/drawing/2014/main" id="{F52092D5-2BC3-4250-A4E0-4BBB313727FD}"/>
              </a:ext>
            </a:extLst>
          </p:cNvPr>
          <p:cNvSpPr/>
          <p:nvPr/>
        </p:nvSpPr>
        <p:spPr>
          <a:xfrm>
            <a:off x="0" y="6241039"/>
            <a:ext cx="12192000" cy="553998"/>
          </a:xfrm>
          <a:prstGeom prst="rect">
            <a:avLst/>
          </a:prstGeom>
          <a:noFill/>
        </p:spPr>
        <p:txBody>
          <a:bodyPr wrap="square" lIns="121920" tIns="60960" rIns="121920" bIns="60960" numCol="1">
            <a:spAutoFit/>
          </a:bodyPr>
          <a:lstStyle/>
          <a:p>
            <a:pPr lvl="0" algn="ctr" defTabSz="1219170"/>
            <a:r>
              <a:rPr lang="es-MX" sz="2800" b="1" kern="0" dirty="0">
                <a:latin typeface="CommercialScript BT" panose="03030803040807090C04" pitchFamily="66" charset="2"/>
                <a:cs typeface="Arial"/>
              </a:rPr>
              <a:t>el daño ya estaba hecho… y su cuerpo no pudo recuperarse de los excesos anteriores.</a:t>
            </a:r>
          </a:p>
        </p:txBody>
      </p:sp>
    </p:spTree>
    <p:extLst>
      <p:ext uri="{BB962C8B-B14F-4D97-AF65-F5344CB8AC3E}">
        <p14:creationId xmlns:p14="http://schemas.microsoft.com/office/powerpoint/2010/main" val="392923605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eelOff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1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1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2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13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2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22360"/>
                            </p:stCondLst>
                            <p:childTnLst>
                              <p:par>
                                <p:cTn id="16" presetID="1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/>
      <p:bldP spid="4" grpId="0"/>
      <p:bldP spid="5" grpId="0"/>
    </p:bldLst>
  </p:timing>
</p:sld>
</file>

<file path=ppt/slides/slide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25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CuadroTexto 15">
            <a:extLst>
              <a:ext uri="{FF2B5EF4-FFF2-40B4-BE49-F238E27FC236}">
                <a16:creationId xmlns:a16="http://schemas.microsoft.com/office/drawing/2014/main" id="{A9563CD1-DE9D-4262-88D9-07EEBADFB90A}"/>
              </a:ext>
            </a:extLst>
          </p:cNvPr>
          <p:cNvSpPr txBox="1"/>
          <p:nvPr/>
        </p:nvSpPr>
        <p:spPr>
          <a:xfrm flipH="1">
            <a:off x="0" y="0"/>
            <a:ext cx="36168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  </a:t>
            </a:r>
            <a:endParaRPr kumimoji="0" lang="es-MX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Rectángulo 1">
            <a:extLst>
              <a:ext uri="{FF2B5EF4-FFF2-40B4-BE49-F238E27FC236}">
                <a16:creationId xmlns:a16="http://schemas.microsoft.com/office/drawing/2014/main" id="{EA360ED9-C7AD-4100-AB5C-69DC22206D12}"/>
              </a:ext>
            </a:extLst>
          </p:cNvPr>
          <p:cNvSpPr/>
          <p:nvPr/>
        </p:nvSpPr>
        <p:spPr>
          <a:xfrm>
            <a:off x="0" y="6261371"/>
            <a:ext cx="12192000" cy="553998"/>
          </a:xfrm>
          <a:prstGeom prst="rect">
            <a:avLst/>
          </a:prstGeom>
          <a:noFill/>
        </p:spPr>
        <p:txBody>
          <a:bodyPr wrap="square" lIns="121920" tIns="60960" rIns="121920" bIns="60960" numCol="1">
            <a:spAutoFit/>
          </a:bodyPr>
          <a:lstStyle/>
          <a:p>
            <a:pPr lvl="0" algn="ctr" defTabSz="1219170"/>
            <a:r>
              <a:rPr lang="es-MX" sz="2800" b="1" kern="0" dirty="0">
                <a:solidFill>
                  <a:prstClr val="black"/>
                </a:solidFill>
                <a:latin typeface="CommercialScript BT" panose="03030803040807090C04" pitchFamily="66" charset="2"/>
                <a:cs typeface="Arial"/>
              </a:rPr>
              <a:t>… el 15 de junio de 1993, en Wimbledon, Inglaterra, Reino Unido</a:t>
            </a:r>
            <a:endParaRPr lang="es-MX" sz="2800" b="1" kern="0" dirty="0">
              <a:latin typeface="CommercialScript BT" panose="03030803040807090C04" pitchFamily="66" charset="2"/>
              <a:cs typeface="Arial"/>
            </a:endParaRPr>
          </a:p>
        </p:txBody>
      </p:sp>
      <p:pic>
        <p:nvPicPr>
          <p:cNvPr id="9" name="Imagen 8" descr="Imagen que contiene hierba, carretera, exterior&#10;&#10;Descripción generada con confianza muy alta">
            <a:extLst>
              <a:ext uri="{FF2B5EF4-FFF2-40B4-BE49-F238E27FC236}">
                <a16:creationId xmlns:a16="http://schemas.microsoft.com/office/drawing/2014/main" id="{2796B60C-7874-40DD-A208-E117B236A871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2623"/>
          <a:stretch/>
        </p:blipFill>
        <p:spPr>
          <a:xfrm>
            <a:off x="1368300" y="614130"/>
            <a:ext cx="9456340" cy="5505008"/>
          </a:xfrm>
          <a:prstGeom prst="roundRect">
            <a:avLst>
              <a:gd name="adj" fmla="val 11111"/>
            </a:avLst>
          </a:prstGeom>
          <a:ln w="190500" cap="rnd">
            <a:solidFill>
              <a:schemeClr val="accent5">
                <a:lumMod val="50000"/>
              </a:schemeClr>
            </a:solidFill>
            <a:prstDash val="solid"/>
          </a:ln>
          <a:effectLst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</p:spPr>
      </p:pic>
      <p:sp>
        <p:nvSpPr>
          <p:cNvPr id="8" name="Rectángulo 7">
            <a:extLst>
              <a:ext uri="{FF2B5EF4-FFF2-40B4-BE49-F238E27FC236}">
                <a16:creationId xmlns:a16="http://schemas.microsoft.com/office/drawing/2014/main" id="{EDD1DC8A-0C2B-4B36-8BF8-CE5A9BEA3CDE}"/>
              </a:ext>
            </a:extLst>
          </p:cNvPr>
          <p:cNvSpPr/>
          <p:nvPr/>
        </p:nvSpPr>
        <p:spPr>
          <a:xfrm>
            <a:off x="0" y="-42433"/>
            <a:ext cx="12192000" cy="553998"/>
          </a:xfrm>
          <a:prstGeom prst="rect">
            <a:avLst/>
          </a:prstGeom>
          <a:noFill/>
        </p:spPr>
        <p:txBody>
          <a:bodyPr wrap="square" lIns="121920" tIns="60960" rIns="121920" bIns="60960" numCol="1">
            <a:spAutoFit/>
          </a:bodyPr>
          <a:lstStyle/>
          <a:p>
            <a:pPr lvl="0" algn="ctr" defTabSz="1219170"/>
            <a:r>
              <a:rPr lang="es-MX" sz="2800" b="1" kern="0" dirty="0">
                <a:latin typeface="CommercialScript BT" panose="03030803040807090C04" pitchFamily="66" charset="2"/>
                <a:cs typeface="Arial"/>
              </a:rPr>
              <a:t>Hunt murió joven, a los 45 años de un infarto de miocardio… en su casa…</a:t>
            </a:r>
          </a:p>
        </p:txBody>
      </p:sp>
    </p:spTree>
    <p:extLst>
      <p:ext uri="{BB962C8B-B14F-4D97-AF65-F5344CB8AC3E}">
        <p14:creationId xmlns:p14="http://schemas.microsoft.com/office/powerpoint/2010/main" val="359405573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eelOff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77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77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2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8420"/>
                            </p:stCondLst>
                            <p:childTnLst>
                              <p:par>
                                <p:cTn id="13" presetID="2" presetClass="exit" presetSubtype="8" fill="hold" nodeType="afterEffect">
                                  <p:stCondLst>
                                    <p:cond delay="40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" dur="7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7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0" presetClass="exit" presetSubtype="0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" dur="7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53" presetClass="exit" presetSubtype="32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21" dur="10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3" dur="10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9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0" presetClass="entr" presetSubtype="0" fill="hold" grpId="0" nodeType="withEffect">
                                  <p:stCondLst>
                                    <p:cond delay="4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2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9740"/>
                            </p:stCondLst>
                            <p:childTnLst>
                              <p:par>
                                <p:cTn id="29" presetID="1" presetClass="entr" presetSubtype="0" fill="hold" grpId="0" nodeType="after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/>
      <p:bldP spid="2" grpId="0"/>
      <p:bldP spid="8" grpId="0"/>
    </p:bldLst>
  </p:timing>
</p:sld>
</file>

<file path=ppt/slides/slide7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CuadroTexto 15">
            <a:extLst>
              <a:ext uri="{FF2B5EF4-FFF2-40B4-BE49-F238E27FC236}">
                <a16:creationId xmlns:a16="http://schemas.microsoft.com/office/drawing/2014/main" id="{A9563CD1-DE9D-4262-88D9-07EEBADFB90A}"/>
              </a:ext>
            </a:extLst>
          </p:cNvPr>
          <p:cNvSpPr txBox="1"/>
          <p:nvPr/>
        </p:nvSpPr>
        <p:spPr>
          <a:xfrm flipH="1">
            <a:off x="0" y="0"/>
            <a:ext cx="36168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  </a:t>
            </a:r>
            <a:endParaRPr kumimoji="0" lang="es-MX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87086476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eelOff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after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/>
    </p:bldLst>
  </p:timing>
</p:sld>
</file>

<file path=ppt/slides/slide7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5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11 CuadroTexto"/>
          <p:cNvSpPr txBox="1"/>
          <p:nvPr/>
        </p:nvSpPr>
        <p:spPr>
          <a:xfrm>
            <a:off x="2447595" y="5541039"/>
            <a:ext cx="10112943" cy="1200329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marL="0" marR="0" lvl="0" indent="0" algn="l" defTabSz="121914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_tradnl" sz="7200" b="1" i="0" u="none" strike="noStrike" kern="0" cap="none" spc="0" normalizeH="0" baseline="0" noProof="0" dirty="0">
                <a:ln w="11430"/>
                <a:solidFill>
                  <a:prstClr val="black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Arial" charset="0"/>
                <a:ea typeface="+mn-ea"/>
                <a:cs typeface="+mn-cs"/>
              </a:rPr>
              <a:t>___________________</a:t>
            </a:r>
            <a:endParaRPr kumimoji="0" lang="es-MX" sz="7200" b="1" i="0" u="none" strike="noStrike" kern="0" cap="none" spc="0" normalizeH="0" baseline="0" noProof="0" dirty="0">
              <a:ln w="11430"/>
              <a:solidFill>
                <a:prstClr val="black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Arial" charset="0"/>
              <a:ea typeface="+mn-ea"/>
              <a:cs typeface="+mn-cs"/>
            </a:endParaRPr>
          </a:p>
        </p:txBody>
      </p:sp>
      <p:pic>
        <p:nvPicPr>
          <p:cNvPr id="4" name="Imagen 3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31716" y="5541039"/>
            <a:ext cx="2741580" cy="1200329"/>
          </a:xfrm>
          <a:prstGeom prst="rect">
            <a:avLst/>
          </a:prstGeom>
        </p:spPr>
      </p:pic>
      <p:pic>
        <p:nvPicPr>
          <p:cNvPr id="5" name="Imagen 4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176808" y="1878743"/>
            <a:ext cx="864096" cy="303988"/>
          </a:xfrm>
          <a:prstGeom prst="rect">
            <a:avLst/>
          </a:prstGeom>
        </p:spPr>
      </p:pic>
      <p:sp>
        <p:nvSpPr>
          <p:cNvPr id="6" name="1 Rectángulo"/>
          <p:cNvSpPr/>
          <p:nvPr/>
        </p:nvSpPr>
        <p:spPr>
          <a:xfrm rot="20909568">
            <a:off x="2723774" y="2767304"/>
            <a:ext cx="6901889" cy="923331"/>
          </a:xfrm>
          <a:prstGeom prst="rect">
            <a:avLst/>
          </a:prstGeom>
          <a:noFill/>
        </p:spPr>
        <p:txBody>
          <a:bodyPr wrap="none" lIns="121920" tIns="60960" rIns="121920" bIns="60960" numCol="1">
            <a:prstTxWarp prst="textCurveDown">
              <a:avLst>
                <a:gd name="adj" fmla="val 56338"/>
              </a:avLst>
            </a:prstTxWarp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marL="0" marR="0" lvl="0" indent="0" algn="ctr" defTabSz="121914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7200" b="1" i="0" u="none" strike="noStrike" kern="0" cap="none" spc="0" normalizeH="0" baseline="0" noProof="0" dirty="0" err="1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Verdana" pitchFamily="34" charset="0"/>
                <a:ea typeface="+mn-ea"/>
                <a:cs typeface="Arial"/>
              </a:rPr>
              <a:t>Pasenla</a:t>
            </a:r>
            <a:r>
              <a:rPr kumimoji="0" lang="es-ES" sz="7200" b="1" i="0" u="none" strike="noStrike" kern="0" cap="none" spc="0" normalizeH="0" baseline="0" noProof="0" dirty="0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Verdana" pitchFamily="34" charset="0"/>
                <a:ea typeface="+mn-ea"/>
                <a:cs typeface="Arial"/>
              </a:rPr>
              <a:t> Bien</a:t>
            </a:r>
          </a:p>
        </p:txBody>
      </p:sp>
      <p:sp>
        <p:nvSpPr>
          <p:cNvPr id="7" name="7 Rectángulo"/>
          <p:cNvSpPr/>
          <p:nvPr/>
        </p:nvSpPr>
        <p:spPr>
          <a:xfrm rot="21262966">
            <a:off x="135418" y="1690427"/>
            <a:ext cx="1762021" cy="420564"/>
          </a:xfrm>
          <a:prstGeom prst="rect">
            <a:avLst/>
          </a:prstGeom>
        </p:spPr>
        <p:txBody>
          <a:bodyPr wrap="non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marL="0" marR="0" lvl="0" indent="0" algn="l" defTabSz="121914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133" b="1" i="0" u="none" strike="noStrike" kern="0" cap="none" spc="0" normalizeH="0" baseline="0" noProof="0" dirty="0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Times New Roman"/>
                <a:ea typeface="Times New Roman"/>
                <a:cs typeface="Arial"/>
              </a:rPr>
              <a:t>Hasta la vista</a:t>
            </a:r>
            <a:endParaRPr kumimoji="0" lang="es-MX" sz="2133" b="1" i="0" u="none" strike="noStrike" kern="0" cap="none" spc="0" normalizeH="0" baseline="0" noProof="0" dirty="0">
              <a:ln w="11430"/>
              <a:solidFill>
                <a:srgbClr val="F79646">
                  <a:lumMod val="50000"/>
                </a:srgbClr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Calibri" panose="020F0502020204030204"/>
              <a:ea typeface="+mn-ea"/>
              <a:cs typeface="Arial"/>
            </a:endParaRPr>
          </a:p>
        </p:txBody>
      </p:sp>
      <p:sp>
        <p:nvSpPr>
          <p:cNvPr id="8" name="10 Rectángulo"/>
          <p:cNvSpPr/>
          <p:nvPr/>
        </p:nvSpPr>
        <p:spPr>
          <a:xfrm rot="21302569">
            <a:off x="9932338" y="776007"/>
            <a:ext cx="806631" cy="420564"/>
          </a:xfrm>
          <a:prstGeom prst="rect">
            <a:avLst/>
          </a:prstGeom>
        </p:spPr>
        <p:txBody>
          <a:bodyPr wrap="non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marL="0" marR="0" lvl="0" indent="0" algn="l" defTabSz="121914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133" b="1" i="0" u="none" strike="noStrike" kern="0" cap="none" spc="0" normalizeH="0" baseline="0" noProof="0" dirty="0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Times New Roman"/>
                <a:ea typeface="Times New Roman"/>
                <a:cs typeface="Arial"/>
              </a:rPr>
              <a:t>Chao</a:t>
            </a:r>
            <a:endParaRPr kumimoji="0" lang="es-MX" sz="2133" b="1" i="0" u="none" strike="noStrike" kern="0" cap="none" spc="0" normalizeH="0" baseline="0" noProof="0" dirty="0">
              <a:ln w="11430"/>
              <a:solidFill>
                <a:srgbClr val="F79646">
                  <a:lumMod val="50000"/>
                </a:srgbClr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Calibri" panose="020F0502020204030204"/>
              <a:ea typeface="+mn-ea"/>
              <a:cs typeface="Arial"/>
            </a:endParaRPr>
          </a:p>
        </p:txBody>
      </p:sp>
      <p:sp>
        <p:nvSpPr>
          <p:cNvPr id="13" name="12 CuadroTexto"/>
          <p:cNvSpPr txBox="1"/>
          <p:nvPr/>
        </p:nvSpPr>
        <p:spPr>
          <a:xfrm>
            <a:off x="9811977" y="6129954"/>
            <a:ext cx="2141049" cy="33855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914378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1600" b="0" i="0" u="none" strike="noStrike" kern="0" cap="none" spc="0" normalizeH="0" baseline="0" noProof="0" dirty="0" err="1">
                <a:ln>
                  <a:noFill/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 Narrow" panose="020B0606020202030204" pitchFamily="34" charset="0"/>
                <a:ea typeface="+mn-ea"/>
                <a:cs typeface="Arial"/>
              </a:rPr>
              <a:t>eaglenest</a:t>
            </a:r>
            <a:r>
              <a:rPr kumimoji="0" lang="es-MX" sz="12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 Narrow" panose="020B0606020202030204" pitchFamily="34" charset="0"/>
                <a:ea typeface="+mn-ea"/>
                <a:cs typeface="Arial"/>
              </a:rPr>
              <a:t>8</a:t>
            </a:r>
            <a:r>
              <a:rPr kumimoji="0" lang="es-MX" sz="16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 Narrow" panose="020B0606020202030204" pitchFamily="34" charset="0"/>
                <a:ea typeface="+mn-ea"/>
                <a:cs typeface="Arial"/>
              </a:rPr>
              <a:t>@hotmail.com</a:t>
            </a:r>
          </a:p>
        </p:txBody>
      </p:sp>
      <p:sp>
        <p:nvSpPr>
          <p:cNvPr id="9" name="5 Rectángulo"/>
          <p:cNvSpPr/>
          <p:nvPr/>
        </p:nvSpPr>
        <p:spPr>
          <a:xfrm rot="21296279">
            <a:off x="6576004" y="1004603"/>
            <a:ext cx="2207656" cy="420564"/>
          </a:xfrm>
          <a:prstGeom prst="rect">
            <a:avLst/>
          </a:prstGeom>
        </p:spPr>
        <p:txBody>
          <a:bodyPr wrap="non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marL="0" marR="0" lvl="0" indent="0" algn="l" defTabSz="121914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133" b="1" i="0" u="none" strike="noStrike" kern="0" cap="none" spc="0" normalizeH="0" baseline="0" noProof="0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Times New Roman"/>
                <a:ea typeface="Times New Roman"/>
                <a:cs typeface="Arial"/>
              </a:rPr>
              <a:t>Auf </a:t>
            </a:r>
            <a:r>
              <a:rPr kumimoji="0" lang="es-MX" sz="2133" b="1" i="0" u="none" strike="noStrike" kern="0" cap="none" spc="0" normalizeH="0" baseline="0" noProof="0" dirty="0" err="1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Times New Roman"/>
                <a:ea typeface="Times New Roman"/>
                <a:cs typeface="Arial"/>
              </a:rPr>
              <a:t>wiedersehen</a:t>
            </a:r>
            <a:r>
              <a:rPr kumimoji="0" lang="es-MX" sz="2133" b="1" i="0" u="none" strike="noStrike" kern="0" cap="none" spc="0" normalizeH="0" baseline="0" noProof="0" dirty="0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Times New Roman"/>
                <a:ea typeface="Times New Roman"/>
                <a:cs typeface="Arial"/>
              </a:rPr>
              <a:t> </a:t>
            </a:r>
            <a:endParaRPr kumimoji="0" lang="es-MX" sz="2133" b="1" i="0" u="none" strike="noStrike" kern="0" cap="none" spc="0" normalizeH="0" baseline="0" noProof="0" dirty="0">
              <a:ln w="11430"/>
              <a:solidFill>
                <a:srgbClr val="F79646">
                  <a:lumMod val="50000"/>
                </a:srgbClr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Calibri" panose="020F0502020204030204"/>
              <a:ea typeface="+mn-ea"/>
              <a:cs typeface="Arial"/>
            </a:endParaRPr>
          </a:p>
        </p:txBody>
      </p:sp>
      <p:sp>
        <p:nvSpPr>
          <p:cNvPr id="10" name="6 Rectángulo"/>
          <p:cNvSpPr/>
          <p:nvPr/>
        </p:nvSpPr>
        <p:spPr>
          <a:xfrm rot="21391232">
            <a:off x="3259394" y="1381072"/>
            <a:ext cx="1385316" cy="420564"/>
          </a:xfrm>
          <a:prstGeom prst="rect">
            <a:avLst/>
          </a:prstGeom>
        </p:spPr>
        <p:txBody>
          <a:bodyPr wrap="non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marL="0" marR="0" lvl="0" indent="0" algn="l" defTabSz="121914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133" b="1" i="0" u="none" strike="noStrike" kern="0" cap="none" spc="0" normalizeH="0" baseline="0" noProof="0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Times New Roman"/>
                <a:ea typeface="Times New Roman"/>
                <a:cs typeface="Arial"/>
              </a:rPr>
              <a:t>Au </a:t>
            </a:r>
            <a:r>
              <a:rPr kumimoji="0" lang="es-MX" sz="2133" b="1" i="0" u="none" strike="noStrike" kern="0" cap="none" spc="0" normalizeH="0" baseline="0" noProof="0" dirty="0" err="1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Times New Roman"/>
                <a:ea typeface="Times New Roman"/>
                <a:cs typeface="Arial"/>
              </a:rPr>
              <a:t>revoir</a:t>
            </a:r>
            <a:r>
              <a:rPr kumimoji="0" lang="es-MX" sz="2133" b="1" i="0" u="none" strike="noStrike" kern="0" cap="none" spc="0" normalizeH="0" baseline="0" noProof="0" dirty="0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Times New Roman"/>
                <a:ea typeface="Times New Roman"/>
                <a:cs typeface="Arial"/>
              </a:rPr>
              <a:t> </a:t>
            </a:r>
          </a:p>
        </p:txBody>
      </p:sp>
      <p:pic>
        <p:nvPicPr>
          <p:cNvPr id="11" name="Eagle 1 - depegue final 30  4-4-16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8"/>
          <a:stretch>
            <a:fillRect/>
          </a:stretch>
        </p:blipFill>
        <p:spPr>
          <a:xfrm>
            <a:off x="9823648" y="7228656"/>
            <a:ext cx="304800" cy="304800"/>
          </a:xfrm>
          <a:prstGeom prst="rect">
            <a:avLst/>
          </a:prstGeom>
        </p:spPr>
      </p:pic>
      <p:pic>
        <p:nvPicPr>
          <p:cNvPr id="3" name="Picture 2" descr="C:\Users\capiA\Desktop\Eaglenest 767.png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677647" y="5786438"/>
            <a:ext cx="2297303" cy="8111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9 Rectángulo"/>
          <p:cNvSpPr/>
          <p:nvPr/>
        </p:nvSpPr>
        <p:spPr>
          <a:xfrm>
            <a:off x="3729042" y="0"/>
            <a:ext cx="4760871" cy="6857999"/>
          </a:xfrm>
          <a:prstGeom prst="rect">
            <a:avLst/>
          </a:prstGeom>
          <a:noFill/>
        </p:spPr>
        <p:txBody>
          <a:bodyPr>
            <a:prstTxWarp prst="textPlain">
              <a:avLst/>
            </a:prstTxWarp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1" i="0" u="none" strike="noStrike" kern="0" cap="none" spc="0" normalizeH="0" baseline="0" noProof="0" dirty="0" err="1">
                <a:ln w="12700" cmpd="sng">
                  <a:solidFill>
                    <a:srgbClr val="FFC000"/>
                  </a:solidFill>
                  <a:prstDash val="solid"/>
                </a:ln>
                <a:gradFill>
                  <a:gsLst>
                    <a:gs pos="0">
                      <a:srgbClr val="FFC000"/>
                    </a:gs>
                    <a:gs pos="4000">
                      <a:srgbClr val="FFC000">
                        <a:lumMod val="60000"/>
                        <a:lumOff val="40000"/>
                      </a:srgbClr>
                    </a:gs>
                    <a:gs pos="87000">
                      <a:srgbClr val="FFC000">
                        <a:lumMod val="20000"/>
                        <a:lumOff val="80000"/>
                      </a:srgbClr>
                    </a:gs>
                  </a:gsLst>
                  <a:lin ang="5400000"/>
                </a:gradFill>
                <a:effectLst/>
                <a:uLnTx/>
                <a:uFillTx/>
                <a:latin typeface="Edwardian Script ITC" pitchFamily="66" charset="0"/>
                <a:ea typeface="+mn-ea"/>
                <a:cs typeface="+mn-cs"/>
              </a:rPr>
              <a:t>Imagenes</a:t>
            </a:r>
            <a:r>
              <a:rPr kumimoji="0" lang="es-ES" sz="3200" b="1" i="0" u="none" strike="noStrike" kern="0" cap="none" spc="0" normalizeH="0" baseline="0" noProof="0" dirty="0">
                <a:ln w="12700" cmpd="sng">
                  <a:solidFill>
                    <a:srgbClr val="FFC000"/>
                  </a:solidFill>
                  <a:prstDash val="solid"/>
                </a:ln>
                <a:gradFill>
                  <a:gsLst>
                    <a:gs pos="0">
                      <a:srgbClr val="FFC000"/>
                    </a:gs>
                    <a:gs pos="4000">
                      <a:srgbClr val="FFC000">
                        <a:lumMod val="60000"/>
                        <a:lumOff val="40000"/>
                      </a:srgbClr>
                    </a:gs>
                    <a:gs pos="87000">
                      <a:srgbClr val="FFC000">
                        <a:lumMod val="20000"/>
                        <a:lumOff val="80000"/>
                      </a:srgbClr>
                    </a:gs>
                  </a:gsLst>
                  <a:lin ang="5400000"/>
                </a:gradFill>
                <a:effectLst/>
                <a:uLnTx/>
                <a:uFillTx/>
                <a:latin typeface="Edwardian Script ITC" pitchFamily="66" charset="0"/>
                <a:ea typeface="+mn-ea"/>
                <a:cs typeface="+mn-cs"/>
              </a:rPr>
              <a:t> y texto :</a:t>
            </a:r>
            <a:endParaRPr kumimoji="0" lang="es-ES" sz="3200" b="1" i="0" u="none" strike="noStrike" kern="0" cap="none" spc="0" normalizeH="0" baseline="0" noProof="0" dirty="0">
              <a:ln w="11430"/>
              <a:solidFill>
                <a:srgbClr val="0000FF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Edwardian Script ITC" pitchFamily="66" charset="0"/>
              <a:ea typeface="+mn-ea"/>
              <a:cs typeface="+mn-cs"/>
            </a:endParaRPr>
          </a:p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1" i="0" u="none" strike="noStrike" kern="0" cap="none" spc="50" normalizeH="0" baseline="0" noProof="0" dirty="0">
                <a:ln w="9525" cmpd="sng">
                  <a:solidFill>
                    <a:srgbClr val="5B9BD5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rgbClr val="5B9BD5">
                      <a:alpha val="40000"/>
                    </a:srgbClr>
                  </a:glow>
                </a:effectLst>
                <a:uLnTx/>
                <a:uFillTx/>
                <a:latin typeface="Edwardian Script ITC" pitchFamily="66" charset="0"/>
                <a:ea typeface="+mn-ea"/>
                <a:cs typeface="+mn-cs"/>
              </a:rPr>
              <a:t>De la red</a:t>
            </a:r>
          </a:p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3200" b="1" i="0" u="none" strike="noStrike" kern="0" cap="none" spc="0" normalizeH="0" baseline="0" noProof="0" dirty="0">
              <a:ln w="11430"/>
              <a:solidFill>
                <a:srgbClr val="9966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Edwardian Script ITC" pitchFamily="66" charset="0"/>
              <a:ea typeface="+mn-ea"/>
              <a:cs typeface="+mn-cs"/>
            </a:endParaRPr>
          </a:p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1" i="0" u="none" strike="noStrike" kern="0" cap="none" spc="0" normalizeH="0" baseline="0" noProof="0" dirty="0">
                <a:ln w="12700" cmpd="sng">
                  <a:solidFill>
                    <a:srgbClr val="FFC000"/>
                  </a:solidFill>
                  <a:prstDash val="solid"/>
                </a:ln>
                <a:gradFill>
                  <a:gsLst>
                    <a:gs pos="0">
                      <a:srgbClr val="FFC000"/>
                    </a:gs>
                    <a:gs pos="4000">
                      <a:srgbClr val="FFC000">
                        <a:lumMod val="60000"/>
                        <a:lumOff val="40000"/>
                      </a:srgbClr>
                    </a:gs>
                    <a:gs pos="87000">
                      <a:srgbClr val="FFC000">
                        <a:lumMod val="20000"/>
                        <a:lumOff val="80000"/>
                      </a:srgbClr>
                    </a:gs>
                  </a:gsLst>
                  <a:lin ang="5400000"/>
                </a:gradFill>
                <a:effectLst/>
                <a:uLnTx/>
                <a:uFillTx/>
                <a:latin typeface="Edwardian Script ITC" pitchFamily="66" charset="0"/>
                <a:ea typeface="+mn-ea"/>
                <a:cs typeface="+mn-cs"/>
              </a:rPr>
              <a:t>Música:</a:t>
            </a:r>
          </a:p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1867" b="1" i="0" u="none" strike="noStrike" kern="0" cap="none" spc="50" normalizeH="0" baseline="0" noProof="0" dirty="0">
                <a:ln w="9525" cmpd="sng">
                  <a:solidFill>
                    <a:srgbClr val="5B9BD5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rgbClr val="5B9BD5">
                      <a:alpha val="40000"/>
                    </a:srgbClr>
                  </a:glow>
                </a:effectLst>
                <a:uLnTx/>
                <a:uFillTx/>
                <a:latin typeface="Algerian" pitchFamily="82" charset="0"/>
                <a:ea typeface="+mn-ea"/>
                <a:cs typeface="+mn-cs"/>
              </a:rPr>
              <a:t>Hunt </a:t>
            </a:r>
            <a:r>
              <a:rPr kumimoji="0" lang="es-ES" sz="1867" b="1" i="0" u="none" strike="noStrike" kern="0" cap="none" spc="50" normalizeH="0" baseline="0" noProof="0" dirty="0" err="1">
                <a:ln w="9525" cmpd="sng">
                  <a:solidFill>
                    <a:srgbClr val="5B9BD5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rgbClr val="5B9BD5">
                      <a:alpha val="40000"/>
                    </a:srgbClr>
                  </a:glow>
                </a:effectLst>
                <a:uLnTx/>
                <a:uFillTx/>
                <a:latin typeface="Algerian" pitchFamily="82" charset="0"/>
                <a:ea typeface="+mn-ea"/>
                <a:cs typeface="+mn-cs"/>
              </a:rPr>
              <a:t>medley</a:t>
            </a:r>
            <a:endParaRPr kumimoji="0" lang="es-ES" sz="1867" b="1" i="0" u="none" strike="noStrike" kern="0" cap="none" spc="50" normalizeH="0" baseline="0" noProof="0" dirty="0">
              <a:ln w="9525" cmpd="sng">
                <a:solidFill>
                  <a:srgbClr val="5B9BD5"/>
                </a:solidFill>
                <a:prstDash val="solid"/>
              </a:ln>
              <a:solidFill>
                <a:srgbClr val="70AD47">
                  <a:tint val="1000"/>
                </a:srgbClr>
              </a:solidFill>
              <a:effectLst>
                <a:glow rad="38100">
                  <a:srgbClr val="5B9BD5">
                    <a:alpha val="40000"/>
                  </a:srgbClr>
                </a:glow>
              </a:effectLst>
              <a:uLnTx/>
              <a:uFillTx/>
              <a:latin typeface="Algerian" pitchFamily="82" charset="0"/>
              <a:ea typeface="+mn-ea"/>
              <a:cs typeface="+mn-cs"/>
            </a:endParaRPr>
          </a:p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67" b="1" i="0" u="none" strike="noStrike" kern="0" cap="none" spc="0" normalizeH="0" baseline="0" noProof="0" dirty="0">
              <a:ln w="11430"/>
              <a:solidFill>
                <a:srgbClr val="9966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Algerian" pitchFamily="82" charset="0"/>
              <a:ea typeface="+mn-ea"/>
              <a:cs typeface="+mn-cs"/>
            </a:endParaRPr>
          </a:p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1" i="0" u="none" strike="noStrike" kern="0" cap="none" spc="0" normalizeH="0" baseline="0" noProof="0" dirty="0">
                <a:ln w="12700" cmpd="sng">
                  <a:solidFill>
                    <a:srgbClr val="FFC000"/>
                  </a:solidFill>
                  <a:prstDash val="solid"/>
                </a:ln>
                <a:gradFill>
                  <a:gsLst>
                    <a:gs pos="0">
                      <a:srgbClr val="FFC000"/>
                    </a:gs>
                    <a:gs pos="4000">
                      <a:srgbClr val="FFC000">
                        <a:lumMod val="60000"/>
                        <a:lumOff val="40000"/>
                      </a:srgbClr>
                    </a:gs>
                    <a:gs pos="87000">
                      <a:srgbClr val="FFC000">
                        <a:lumMod val="20000"/>
                        <a:lumOff val="80000"/>
                      </a:srgbClr>
                    </a:gs>
                  </a:gsLst>
                  <a:lin ang="5400000"/>
                </a:gradFill>
                <a:effectLst/>
                <a:uLnTx/>
                <a:uFillTx/>
                <a:latin typeface="Edwardian Script ITC" pitchFamily="66" charset="0"/>
                <a:ea typeface="+mn-ea"/>
                <a:cs typeface="+mn-cs"/>
              </a:rPr>
              <a:t>Interprete:</a:t>
            </a:r>
          </a:p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1" i="0" u="none" strike="noStrike" kern="0" cap="none" spc="50" normalizeH="0" baseline="0" noProof="0" dirty="0">
                <a:ln w="9525" cmpd="sng">
                  <a:solidFill>
                    <a:srgbClr val="5B9BD5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rgbClr val="5B9BD5">
                      <a:alpha val="40000"/>
                    </a:srgbClr>
                  </a:glow>
                </a:effectLst>
                <a:uLnTx/>
                <a:uFillTx/>
                <a:latin typeface="Edwardian Script ITC" pitchFamily="66" charset="0"/>
                <a:ea typeface="+mn-ea"/>
                <a:cs typeface="+mn-cs"/>
              </a:rPr>
              <a:t>Varios Artistas</a:t>
            </a:r>
          </a:p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3200" b="1" i="0" u="none" strike="noStrike" kern="0" cap="none" spc="0" normalizeH="0" baseline="0" noProof="0" dirty="0">
              <a:ln w="11430"/>
              <a:solidFill>
                <a:prstClr val="black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Edwardian Script ITC" pitchFamily="66" charset="0"/>
              <a:ea typeface="+mn-ea"/>
              <a:cs typeface="+mn-cs"/>
            </a:endParaRPr>
          </a:p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1" i="0" u="none" strike="noStrike" kern="0" cap="none" spc="0" normalizeH="0" baseline="0" noProof="0" dirty="0">
                <a:ln w="12700" cmpd="sng">
                  <a:solidFill>
                    <a:srgbClr val="FFC000"/>
                  </a:solidFill>
                  <a:prstDash val="solid"/>
                </a:ln>
                <a:gradFill>
                  <a:gsLst>
                    <a:gs pos="0">
                      <a:srgbClr val="FFC000"/>
                    </a:gs>
                    <a:gs pos="4000">
                      <a:srgbClr val="FFC000">
                        <a:lumMod val="60000"/>
                        <a:lumOff val="40000"/>
                      </a:srgbClr>
                    </a:gs>
                    <a:gs pos="87000">
                      <a:srgbClr val="FFC000">
                        <a:lumMod val="20000"/>
                        <a:lumOff val="80000"/>
                      </a:srgbClr>
                    </a:gs>
                  </a:gsLst>
                  <a:lin ang="5400000"/>
                </a:gradFill>
                <a:effectLst/>
                <a:uLnTx/>
                <a:uFillTx/>
                <a:latin typeface="Edwardian Script ITC" pitchFamily="66" charset="0"/>
                <a:ea typeface="+mn-ea"/>
                <a:cs typeface="+mn-cs"/>
              </a:rPr>
              <a:t>Edición:</a:t>
            </a:r>
          </a:p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1" i="0" u="none" strike="noStrike" kern="0" cap="none" spc="50" normalizeH="0" baseline="0" noProof="0" dirty="0" err="1">
                <a:ln w="9525" cmpd="sng">
                  <a:solidFill>
                    <a:srgbClr val="5B9BD5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rgbClr val="5B9BD5">
                      <a:alpha val="40000"/>
                    </a:srgbClr>
                  </a:glow>
                </a:effectLst>
                <a:uLnTx/>
                <a:uFillTx/>
                <a:latin typeface="Edwardian Script ITC" pitchFamily="66" charset="0"/>
                <a:ea typeface="+mn-ea"/>
                <a:cs typeface="+mn-cs"/>
              </a:rPr>
              <a:t>Eaglenest</a:t>
            </a:r>
            <a:r>
              <a:rPr kumimoji="0" lang="es-ES" sz="3200" b="1" i="0" u="none" strike="noStrike" kern="0" cap="none" spc="50" normalizeH="0" baseline="0" noProof="0" dirty="0">
                <a:ln w="9525" cmpd="sng">
                  <a:solidFill>
                    <a:srgbClr val="5B9BD5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rgbClr val="5B9BD5">
                      <a:alpha val="40000"/>
                    </a:srgbClr>
                  </a:glow>
                </a:effectLst>
                <a:uLnTx/>
                <a:uFillTx/>
                <a:latin typeface="Edwardian Script ITC" pitchFamily="66" charset="0"/>
                <a:ea typeface="+mn-ea"/>
                <a:cs typeface="+mn-cs"/>
              </a:rPr>
              <a:t> </a:t>
            </a:r>
          </a:p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3200" b="1" i="0" u="none" strike="noStrike" kern="0" cap="none" spc="0" normalizeH="0" baseline="0" noProof="0" dirty="0">
              <a:ln w="11430"/>
              <a:solidFill>
                <a:srgbClr val="0000FF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Edwardian Script ITC" pitchFamily="66" charset="0"/>
              <a:ea typeface="+mn-ea"/>
              <a:cs typeface="+mn-cs"/>
            </a:endParaRPr>
          </a:p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1" i="0" u="none" strike="noStrike" kern="0" cap="none" spc="0" normalizeH="0" baseline="0" noProof="0" dirty="0">
                <a:ln w="12700" cmpd="sng">
                  <a:solidFill>
                    <a:srgbClr val="FFC000"/>
                  </a:solidFill>
                  <a:prstDash val="solid"/>
                </a:ln>
                <a:gradFill>
                  <a:gsLst>
                    <a:gs pos="0">
                      <a:srgbClr val="FFC000"/>
                    </a:gs>
                    <a:gs pos="4000">
                      <a:srgbClr val="FFC000">
                        <a:lumMod val="60000"/>
                        <a:lumOff val="40000"/>
                      </a:srgbClr>
                    </a:gs>
                    <a:gs pos="87000">
                      <a:srgbClr val="FFC000">
                        <a:lumMod val="20000"/>
                        <a:lumOff val="80000"/>
                      </a:srgbClr>
                    </a:gs>
                  </a:gsLst>
                  <a:lin ang="5400000"/>
                </a:gradFill>
                <a:effectLst/>
                <a:uLnTx/>
                <a:uFillTx/>
                <a:latin typeface="Edwardian Script ITC" pitchFamily="66" charset="0"/>
                <a:ea typeface="+mn-ea"/>
                <a:cs typeface="+mn-cs"/>
              </a:rPr>
              <a:t>Duración :</a:t>
            </a:r>
          </a:p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1" i="0" u="none" strike="noStrike" kern="0" cap="none" spc="0" normalizeH="0" baseline="0" noProof="0" dirty="0">
                <a:ln w="11430"/>
                <a:solidFill>
                  <a:srgbClr val="9966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Cooper Black" pitchFamily="18" charset="0"/>
                <a:ea typeface="+mn-ea"/>
                <a:cs typeface="+mn-cs"/>
              </a:rPr>
              <a:t>21 minutos</a:t>
            </a:r>
          </a:p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s-ES" sz="3200" b="1" kern="0" dirty="0">
                <a:ln w="11430"/>
                <a:solidFill>
                  <a:srgbClr val="9966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ooper Black" pitchFamily="18" charset="0"/>
              </a:rPr>
              <a:t>0</a:t>
            </a:r>
            <a:r>
              <a:rPr kumimoji="0" lang="es-ES" sz="3200" b="1" i="0" u="none" strike="noStrike" kern="0" cap="none" spc="0" normalizeH="0" baseline="0" noProof="0" dirty="0">
                <a:ln w="11430"/>
                <a:solidFill>
                  <a:srgbClr val="9966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Cooper Black" pitchFamily="18" charset="0"/>
                <a:ea typeface="+mn-ea"/>
                <a:cs typeface="+mn-cs"/>
              </a:rPr>
              <a:t>7 segundos</a:t>
            </a:r>
            <a:endParaRPr kumimoji="0" lang="es-ES" sz="3200" b="1" i="0" u="none" strike="noStrike" kern="0" cap="none" spc="0" normalizeH="0" baseline="0" noProof="0" dirty="0">
              <a:ln w="11430"/>
              <a:solidFill>
                <a:srgbClr val="9966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Edwardian Script ITC" pitchFamily="66" charset="0"/>
              <a:ea typeface="+mn-ea"/>
              <a:cs typeface="+mn-cs"/>
            </a:endParaRPr>
          </a:p>
        </p:txBody>
      </p:sp>
      <p:pic>
        <p:nvPicPr>
          <p:cNvPr id="15" name="Imagen 14" descr="Imagen que contiene hierba, exterior, carretera, pequeño&#10;&#10;Descripción generada con confianza muy alta">
            <a:extLst>
              <a:ext uri="{FF2B5EF4-FFF2-40B4-BE49-F238E27FC236}">
                <a16:creationId xmlns:a16="http://schemas.microsoft.com/office/drawing/2014/main" id="{A10A541B-3FCA-4464-A8B9-9A97FC360FEA}"/>
              </a:ext>
            </a:extLst>
          </p:cNvPr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0265083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eelOff"/>
        <p:sndAc>
          <p:stSnd>
            <p:snd r:embed="rId4" name="Hunt F-Eaglenest-1.wav"/>
          </p:stSnd>
        </p:sndAc>
      </p:transition>
    </mc:Choice>
    <mc:Fallback xmlns="">
      <p:transition spd="slow" advTm="0">
        <p:fade/>
        <p:sndAc>
          <p:stSnd>
            <p:snd r:embed="rId11" name="Hunt F-Eaglenest-1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7000"/>
                            </p:stCondLst>
                            <p:childTnLst>
                              <p:par>
                                <p:cTn id="9" presetID="28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30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8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8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43" presetClass="path" presetSubtype="0" accel="50000" decel="50000" fill="hold" nodeType="withEffect">
                                  <p:stCondLst>
                                    <p:cond delay="11000"/>
                                  </p:stCondLst>
                                  <p:childTnLst>
                                    <p:animMotion origin="layout" path="M -6.25E-7 0.00023 L -0.22031 0.00023 C -0.29726 -0.00162 -0.42057 -0.00324 -0.46302 -0.00718 C -0.53815 -0.02801 -0.65586 -0.07037 -0.69961 -0.09445 " pathEditMode="relative" rAng="0" ptsTypes="AAAA">
                                      <p:cBhvr>
                                        <p:cTn id="18" dur="1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4987" y="-4745"/>
                                    </p:animMotion>
                                  </p:childTnLst>
                                </p:cTn>
                              </p:par>
                              <p:par>
                                <p:cTn id="19" presetID="1" presetClass="mediacall" presetSubtype="0" fill="hold" nodeType="withEffect">
                                  <p:stCondLst>
                                    <p:cond delay="10500"/>
                                  </p:stCondLst>
                                  <p:childTnLst>
                                    <p:cmd type="call" cmd="playFrom(0.0)">
                                      <p:cBhvr>
                                        <p:cTn id="20" dur="30050" fill="hold"/>
                                        <p:tgtEl>
                                          <p:spTgt spid="11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21" presetID="41" presetClass="entr" presetSubtype="0" fill="hold" grpId="0" nodeType="withEffect">
                                  <p:stCondLst>
                                    <p:cond delay="12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12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2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2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2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1250" tmFilter="0,0; .5, 1; 1, 1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8" presetClass="emph" presetSubtype="0" fill="hold" grpId="1" nodeType="withEffect">
                                  <p:stCondLst>
                                    <p:cond delay="125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animRot by="-43200000">
                                      <p:cBhvr>
                                        <p:cTn id="29" dur="22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" presetID="1" presetClass="exit" presetSubtype="0" fill="hold" nodeType="withEffect">
                                  <p:stCondLst>
                                    <p:cond delay="2065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nodeType="withEffect">
                                  <p:stCondLst>
                                    <p:cond delay="205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3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43" presetClass="path" presetSubtype="0" accel="50000" decel="50000" fill="hold" nodeType="withEffect">
                                  <p:stCondLst>
                                    <p:cond delay="16500"/>
                                  </p:stCondLst>
                                  <p:childTnLst>
                                    <p:animMotion origin="layout" path="M -0.01354 -3.7037E-7 L -0.6526 -0.23009 " pathEditMode="relative" rAng="0" ptsTypes="AA">
                                      <p:cBhvr>
                                        <p:cTn id="36" dur="1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1953" y="-11505"/>
                                    </p:animMotion>
                                  </p:childTnLst>
                                </p:cTn>
                              </p:par>
                              <p:par>
                                <p:cTn id="37" presetID="63" presetClass="path" presetSubtype="0" accel="50000" decel="50000" fill="hold" nodeType="withEffect">
                                  <p:stCondLst>
                                    <p:cond delay="26000"/>
                                  </p:stCondLst>
                                  <p:childTnLst>
                                    <p:animMotion origin="layout" path="M -2.29167E-6 0.00209 L 1.20716 -0.2037 " pathEditMode="relative" rAng="0" ptsTypes="AA">
                                      <p:cBhvr>
                                        <p:cTn id="38" dur="18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60352" y="-10301"/>
                                    </p:animMotion>
                                  </p:childTnLst>
                                </p:cTn>
                              </p:par>
                              <p:par>
                                <p:cTn id="39" presetID="53" presetClass="entr" presetSubtype="16" fill="hold" grpId="0" nodeType="withEffect">
                                  <p:stCondLst>
                                    <p:cond delay="2600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0" presetClass="entr" presetSubtype="0" fill="hold" grpId="0" nodeType="withEffect">
                                  <p:stCondLst>
                                    <p:cond delay="30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125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8" presetClass="emph" presetSubtype="0" fill="hold" grpId="1" nodeType="withEffect">
                                  <p:stCondLst>
                                    <p:cond delay="30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Rot by="21600000">
                                      <p:cBhvr>
                                        <p:cTn id="48" dur="22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" presetID="10" presetClass="entr" presetSubtype="0" fill="hold" grpId="0" nodeType="withEffect">
                                  <p:stCondLst>
                                    <p:cond delay="33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8" presetClass="emph" presetSubtype="0" fill="hold" grpId="1" nodeType="withEffect">
                                  <p:stCondLst>
                                    <p:cond delay="33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Rot by="43200000">
                                      <p:cBhvr>
                                        <p:cTn id="53" dur="22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" presetID="10" presetClass="entr" presetSubtype="0" fill="hold" grpId="0" nodeType="withEffect">
                                  <p:stCondLst>
                                    <p:cond delay="35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8" presetClass="emph" presetSubtype="0" fill="hold" grpId="1" nodeType="withEffect">
                                  <p:stCondLst>
                                    <p:cond delay="35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Rot by="21600000">
                                      <p:cBhvr>
                                        <p:cTn id="58" dur="22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9" presetID="10" presetClass="entr" presetSubtype="0" fill="hold" grpId="0" nodeType="withEffect">
                                  <p:stCondLst>
                                    <p:cond delay="37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8" presetClass="emph" presetSubtype="0" fill="hold" grpId="1" nodeType="withEffect">
                                  <p:stCondLst>
                                    <p:cond delay="375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Rot by="21600000">
                                      <p:cBhvr>
                                        <p:cTn id="63" dur="22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64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1"/>
                </p:tgtEl>
              </p:cMediaNode>
            </p:audio>
          </p:childTnLst>
        </p:cTn>
      </p:par>
    </p:tnLst>
    <p:bldLst>
      <p:bldP spid="6" grpId="0"/>
      <p:bldP spid="7" grpId="0"/>
      <p:bldP spid="7" grpId="1"/>
      <p:bldP spid="8" grpId="0"/>
      <p:bldP spid="8" grpId="1"/>
      <p:bldP spid="13" grpId="0"/>
      <p:bldP spid="13" grpId="1"/>
      <p:bldP spid="9" grpId="0"/>
      <p:bldP spid="9" grpId="1"/>
      <p:bldP spid="10" grpId="0"/>
      <p:bldP spid="10" grpId="1"/>
    </p:bldLst>
  </p:timing>
</p:sld>
</file>

<file path=ppt/slides/slide7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Rectangle 2"/>
          <p:cNvSpPr>
            <a:spLocks noChangeArrowheads="1"/>
          </p:cNvSpPr>
          <p:nvPr/>
        </p:nvSpPr>
        <p:spPr bwMode="auto">
          <a:xfrm>
            <a:off x="0" y="1600200"/>
            <a:ext cx="12192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altLang="es-MX" sz="1800" b="0" i="0" u="none" strike="noStrike" kern="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29699" name="Rectangle 3"/>
          <p:cNvSpPr>
            <a:spLocks noChangeArrowheads="1"/>
          </p:cNvSpPr>
          <p:nvPr/>
        </p:nvSpPr>
        <p:spPr bwMode="auto">
          <a:xfrm>
            <a:off x="0" y="1828800"/>
            <a:ext cx="12192000" cy="50292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altLang="es-MX" sz="1800" b="0" i="0" u="none" strike="noStrike" kern="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pic>
        <p:nvPicPr>
          <p:cNvPr id="29700" name="Picture 4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92400" y="0"/>
            <a:ext cx="6502400" cy="1562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9701" name="Text Box 5"/>
          <p:cNvSpPr txBox="1">
            <a:spLocks noChangeArrowheads="1"/>
          </p:cNvSpPr>
          <p:nvPr/>
        </p:nvSpPr>
        <p:spPr bwMode="auto">
          <a:xfrm>
            <a:off x="1524000" y="1905000"/>
            <a:ext cx="9144000" cy="236988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altLang="es-MX" sz="6000" b="1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Kristen ITC" panose="03050502040202030202" pitchFamily="66" charset="0"/>
                <a:ea typeface="+mn-ea"/>
                <a:cs typeface="+mn-cs"/>
              </a:rPr>
              <a:t>¿Te ha gustado?</a:t>
            </a:r>
            <a:r>
              <a:rPr kumimoji="0" lang="es-ES" altLang="es-MX" sz="4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Kristen ITC" panose="03050502040202030202" pitchFamily="66" charset="0"/>
                <a:ea typeface="+mn-ea"/>
                <a:cs typeface="+mn-cs"/>
              </a:rPr>
              <a:t> </a:t>
            </a:r>
            <a:br>
              <a:rPr kumimoji="0" lang="es-ES" altLang="es-MX" sz="4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Kristen ITC" panose="03050502040202030202" pitchFamily="66" charset="0"/>
                <a:ea typeface="+mn-ea"/>
                <a:cs typeface="+mn-cs"/>
              </a:rPr>
            </a:br>
            <a:r>
              <a:rPr kumimoji="0" lang="es-ES" altLang="es-MX" sz="44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Kristen ITC" panose="03050502040202030202" pitchFamily="66" charset="0"/>
                <a:ea typeface="+mn-ea"/>
                <a:cs typeface="+mn-cs"/>
              </a:rPr>
              <a:t>Puedes ver más entrando </a:t>
            </a:r>
            <a:br>
              <a:rPr kumimoji="0" lang="es-ES" altLang="es-MX" sz="44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Kristen ITC" panose="03050502040202030202" pitchFamily="66" charset="0"/>
                <a:ea typeface="+mn-ea"/>
                <a:cs typeface="+mn-cs"/>
              </a:rPr>
            </a:br>
            <a:r>
              <a:rPr kumimoji="0" lang="es-ES" altLang="es-MX" sz="4400" b="1" i="0" u="none" strike="noStrike" kern="0" cap="none" spc="0" normalizeH="0" baseline="0" noProof="0">
                <a:ln>
                  <a:noFill/>
                </a:ln>
                <a:solidFill>
                  <a:srgbClr val="40F903"/>
                </a:solidFill>
                <a:effectLst/>
                <a:uLnTx/>
                <a:uFillTx/>
                <a:latin typeface="Kristen ITC" panose="03050502040202030202" pitchFamily="66" charset="0"/>
                <a:ea typeface="+mn-ea"/>
                <a:cs typeface="+mn-cs"/>
                <a:hlinkClick r:id="rId2"/>
              </a:rPr>
              <a:t>Aquí</a:t>
            </a:r>
            <a:endParaRPr kumimoji="0" lang="es-ES" altLang="es-MX" sz="4400" b="1" i="0" u="none" strike="noStrike" kern="0" cap="none" spc="0" normalizeH="0" baseline="0" noProof="0">
              <a:ln>
                <a:noFill/>
              </a:ln>
              <a:solidFill>
                <a:srgbClr val="40F903"/>
              </a:solidFill>
              <a:effectLst/>
              <a:uLnTx/>
              <a:uFillTx/>
              <a:latin typeface="Kristen ITC" panose="03050502040202030202" pitchFamily="66" charset="0"/>
              <a:ea typeface="+mn-ea"/>
              <a:cs typeface="+mn-cs"/>
            </a:endParaRPr>
          </a:p>
        </p:txBody>
      </p:sp>
      <p:sp>
        <p:nvSpPr>
          <p:cNvPr id="29702" name="Text Box 6"/>
          <p:cNvSpPr txBox="1">
            <a:spLocks noChangeArrowheads="1"/>
          </p:cNvSpPr>
          <p:nvPr/>
        </p:nvSpPr>
        <p:spPr bwMode="auto">
          <a:xfrm>
            <a:off x="2667000" y="4724401"/>
            <a:ext cx="2667000" cy="1878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_tradnl" altLang="es-MX" sz="1800" b="1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Kristen ITC" panose="03050502040202030202" pitchFamily="66" charset="0"/>
                <a:ea typeface="+mn-ea"/>
                <a:cs typeface="+mn-cs"/>
              </a:rPr>
              <a:t>Además puedes recibir powerpoints en tu correo electrónico suscribiéndote aquí:</a:t>
            </a:r>
            <a:r>
              <a:rPr kumimoji="0" lang="es-ES_tradnl" altLang="es-MX" sz="1800" b="1" i="0" u="none" strike="noStrike" kern="0" cap="none" spc="0" normalizeH="0" baseline="0" noProof="0">
                <a:ln>
                  <a:noFill/>
                </a:ln>
                <a:solidFill>
                  <a:srgbClr val="0066FF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 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altLang="es-MX" sz="1800" b="1" i="0" u="none" strike="noStrike" kern="0" cap="none" spc="0" normalizeH="0" baseline="0" noProof="0">
              <a:ln>
                <a:noFill/>
              </a:ln>
              <a:solidFill>
                <a:srgbClr val="0066FF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pic>
        <p:nvPicPr>
          <p:cNvPr id="29703" name="Picture 7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62800" y="4191000"/>
            <a:ext cx="2362200" cy="2362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9704" name="Picture 8" descr="flechas-8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62600" y="4876800"/>
            <a:ext cx="1219200" cy="990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9705" name="Picture 9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2971800"/>
            <a:ext cx="5334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9706" name="Picture 10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3505200"/>
            <a:ext cx="5334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9707" name="Picture 11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4038600"/>
            <a:ext cx="5334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9708" name="Picture 12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4572000"/>
            <a:ext cx="5334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9709" name="1 CuadroTexto"/>
          <p:cNvSpPr txBox="1">
            <a:spLocks noChangeArrowheads="1"/>
          </p:cNvSpPr>
          <p:nvPr/>
        </p:nvSpPr>
        <p:spPr bwMode="auto">
          <a:xfrm>
            <a:off x="12299950" y="44450"/>
            <a:ext cx="444500" cy="215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_tradnl" altLang="es-MX" sz="8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12:00</a:t>
            </a:r>
            <a:endParaRPr kumimoji="0" lang="es-MX" altLang="es-MX" sz="800" b="0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9913760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Tm="0">
        <p15:prstTrans prst="curtains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afterEffect">
                                  <p:stCondLst>
                                    <p:cond delay="13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9709" grpId="0"/>
    </p:bldLst>
  </p:timing>
</p:sld>
</file>

<file path=ppt/slides/slide7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472589957"/>
      </p:ext>
    </p:extLst>
  </p:cSld>
  <p:clrMapOvr>
    <a:masterClrMapping/>
  </p:clrMapOvr>
  <p:transition spd="slow" advClick="0" advTm="0">
    <p:fade/>
  </p:transition>
</p:sld>
</file>

<file path=ppt/theme/theme1.xml><?xml version="1.0" encoding="utf-8"?>
<a:theme xmlns:a="http://schemas.openxmlformats.org/drawingml/2006/main" name="1_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resentación Inicial 05" id="{92743AAB-F398-487A-B92A-77EC1261AC14}" vid="{5A2E725D-69FD-4E98-B9F0-EB4072FEFEE9}"/>
    </a:ext>
  </a:extLst>
</a:theme>
</file>

<file path=ppt/theme/theme2.xml><?xml version="1.0" encoding="utf-8"?>
<a:theme xmlns:a="http://schemas.openxmlformats.org/drawingml/2006/main" name="2_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resentación Inicial 05" id="{92743AAB-F398-487A-B92A-77EC1261AC14}" vid="{5A2E725D-69FD-4E98-B9F0-EB4072FEFEE9}"/>
    </a:ext>
  </a:extLst>
</a:theme>
</file>

<file path=ppt/theme/theme3.xml><?xml version="1.0" encoding="utf-8"?>
<a:theme xmlns:a="http://schemas.openxmlformats.org/drawingml/2006/main" name="HDOfficeLightV0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67000"/>
                <a:satMod val="105000"/>
                <a:lumMod val="110000"/>
              </a:schemeClr>
            </a:gs>
            <a:gs pos="50000">
              <a:schemeClr val="phClr">
                <a:tint val="73000"/>
                <a:satMod val="103000"/>
                <a:lumMod val="105000"/>
              </a:schemeClr>
            </a:gs>
            <a:gs pos="100000">
              <a:schemeClr val="phClr">
                <a:tint val="81000"/>
                <a:satMod val="109000"/>
                <a:lumMod val="105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4000"/>
                <a:satMod val="103000"/>
                <a:lumMod val="102000"/>
              </a:schemeClr>
            </a:gs>
            <a:gs pos="50000">
              <a:schemeClr val="phClr">
                <a:shade val="100000"/>
                <a:satMod val="110000"/>
                <a:lumMod val="100000"/>
              </a:schemeClr>
            </a:gs>
            <a:gs pos="100000">
              <a:schemeClr val="phClr">
                <a:shade val="78000"/>
                <a:satMod val="120000"/>
                <a:lumMod val="99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hade val="98000"/>
                <a:satMod val="150000"/>
                <a:lumMod val="102000"/>
              </a:schemeClr>
            </a:gs>
            <a:gs pos="50000">
              <a:schemeClr val="phClr">
                <a:tint val="98000"/>
                <a:shade val="90000"/>
                <a:satMod val="13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3975</TotalTime>
  <Words>936</Words>
  <Application>Microsoft Office PowerPoint</Application>
  <PresentationFormat>Panorámica</PresentationFormat>
  <Paragraphs>309</Paragraphs>
  <Slides>73</Slides>
  <Notes>0</Notes>
  <HiddenSlides>0</HiddenSlides>
  <MMClips>3</MMClips>
  <ScaleCrop>false</ScaleCrop>
  <HeadingPairs>
    <vt:vector size="6" baseType="variant">
      <vt:variant>
        <vt:lpstr>Fuentes usadas</vt:lpstr>
      </vt:variant>
      <vt:variant>
        <vt:i4>12</vt:i4>
      </vt:variant>
      <vt:variant>
        <vt:lpstr>Tema</vt:lpstr>
      </vt:variant>
      <vt:variant>
        <vt:i4>3</vt:i4>
      </vt:variant>
      <vt:variant>
        <vt:lpstr>Títulos de diapositiva</vt:lpstr>
      </vt:variant>
      <vt:variant>
        <vt:i4>73</vt:i4>
      </vt:variant>
    </vt:vector>
  </HeadingPairs>
  <TitlesOfParts>
    <vt:vector size="88" baseType="lpstr">
      <vt:lpstr>Algerian</vt:lpstr>
      <vt:lpstr>Arial</vt:lpstr>
      <vt:lpstr>Arial Narrow</vt:lpstr>
      <vt:lpstr>Calibri</vt:lpstr>
      <vt:lpstr>Calibri Light</vt:lpstr>
      <vt:lpstr>CommercialScript BT</vt:lpstr>
      <vt:lpstr>Cooper Black</vt:lpstr>
      <vt:lpstr>Edwardian Script ITC</vt:lpstr>
      <vt:lpstr>Kristen ITC</vt:lpstr>
      <vt:lpstr>Times New Roman</vt:lpstr>
      <vt:lpstr>Verdana</vt:lpstr>
      <vt:lpstr>Wingdings 2</vt:lpstr>
      <vt:lpstr>1_Tema de Office</vt:lpstr>
      <vt:lpstr>2_Tema de Office</vt:lpstr>
      <vt:lpstr>HDOfficeLightV0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(F1a)  1976  James Hunt  Versión Completa  1839</dc:title>
  <dc:creator>Eagle's nest</dc:creator>
  <cp:lastModifiedBy>Eagle's nest</cp:lastModifiedBy>
  <cp:revision>377</cp:revision>
  <dcterms:created xsi:type="dcterms:W3CDTF">2017-07-02T00:56:35Z</dcterms:created>
  <dcterms:modified xsi:type="dcterms:W3CDTF">2018-02-25T17:46:20Z</dcterms:modified>
</cp:coreProperties>
</file>