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54"/>
  </p:notesMasterIdLst>
  <p:sldIdLst>
    <p:sldId id="655" r:id="rId4"/>
    <p:sldId id="528" r:id="rId5"/>
    <p:sldId id="529" r:id="rId6"/>
    <p:sldId id="645" r:id="rId7"/>
    <p:sldId id="607" r:id="rId8"/>
    <p:sldId id="608" r:id="rId9"/>
    <p:sldId id="609" r:id="rId10"/>
    <p:sldId id="610" r:id="rId11"/>
    <p:sldId id="611" r:id="rId12"/>
    <p:sldId id="612" r:id="rId13"/>
    <p:sldId id="613" r:id="rId14"/>
    <p:sldId id="614" r:id="rId15"/>
    <p:sldId id="616" r:id="rId16"/>
    <p:sldId id="617" r:id="rId17"/>
    <p:sldId id="618" r:id="rId18"/>
    <p:sldId id="619" r:id="rId19"/>
    <p:sldId id="620" r:id="rId20"/>
    <p:sldId id="621" r:id="rId21"/>
    <p:sldId id="622" r:id="rId22"/>
    <p:sldId id="623" r:id="rId23"/>
    <p:sldId id="624" r:id="rId24"/>
    <p:sldId id="625" r:id="rId25"/>
    <p:sldId id="626" r:id="rId26"/>
    <p:sldId id="627" r:id="rId27"/>
    <p:sldId id="628" r:id="rId28"/>
    <p:sldId id="654" r:id="rId29"/>
    <p:sldId id="646" r:id="rId30"/>
    <p:sldId id="629" r:id="rId31"/>
    <p:sldId id="630" r:id="rId32"/>
    <p:sldId id="631" r:id="rId33"/>
    <p:sldId id="632" r:id="rId34"/>
    <p:sldId id="634" r:id="rId35"/>
    <p:sldId id="633" r:id="rId36"/>
    <p:sldId id="635" r:id="rId37"/>
    <p:sldId id="636" r:id="rId38"/>
    <p:sldId id="637" r:id="rId39"/>
    <p:sldId id="653" r:id="rId40"/>
    <p:sldId id="638" r:id="rId41"/>
    <p:sldId id="649" r:id="rId42"/>
    <p:sldId id="639" r:id="rId43"/>
    <p:sldId id="647" r:id="rId44"/>
    <p:sldId id="648" r:id="rId45"/>
    <p:sldId id="650" r:id="rId46"/>
    <p:sldId id="651" r:id="rId47"/>
    <p:sldId id="643" r:id="rId48"/>
    <p:sldId id="644" r:id="rId49"/>
    <p:sldId id="642" r:id="rId50"/>
    <p:sldId id="601" r:id="rId51"/>
    <p:sldId id="602" r:id="rId52"/>
    <p:sldId id="603" r:id="rId5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F7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32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206E-6F1B-45C9-B290-A62F94B3A1A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BAEC-643E-4147-841E-EB5DE733C20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0EF-FBAF-4F6C-BF56-51048946E57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FC78D-284E-4A9C-B775-878F8E528E3D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87AEE-C0D9-45F4-8E3E-34F0E571C886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62082-DB36-4F34-A6FE-6CCFCE5667A8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6021-5A7C-4EDB-85A9-4EC0ADE9731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10AAE-12EC-4F85-A216-682C8E6BD0F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39F3-B7BF-4BB9-8BCD-9D83D8C00FE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E3F97-7249-4F18-A176-87B3CC9A3D0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8508E-9B60-40BE-9C82-F9460276A90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58A2-EF1B-46BC-94D9-7ED3024A001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2C5B-EAB8-4B36-BA58-AF1277B44DF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45F6-A6AB-4C2B-965C-EA992244DA7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8CAF9-C6BF-4491-9CC4-67BC1724B89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8E817-04B2-46AB-B1C3-BF1B336AD5CD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BDDA-7FA6-4C43-B31F-D82019461ACE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5BECB-BF80-41CC-B2C7-04677E804947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87CE-6E99-412B-9B86-430DAFDC385D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1937-824A-4E6A-8DBC-3A728C4BA9E6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F6132-8C92-46A9-96C3-5491FADA21F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23D30-758D-4EF2-B059-2F319C4553E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7D9-6C7B-4309-80FA-E7F8F54C5D8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26425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368-69D7-4292-9DB2-F618CCFFEFF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5914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110C-845C-4854-AC52-D71AA176B58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42231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B880-85F7-41E2-9FA2-797157CDD5F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725478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D85F4-2105-43E5-A968-3940CF7E3269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5665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4C34-070D-41D0-9288-9B9C0AEE8DE1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6857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0182-A4CC-430B-89BF-F5B65293E6B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92880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BEDA8-B057-43E1-A19B-5F9AF2C263C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999429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5F55-E0DD-43D0-8C14-4AAEF03715F4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060963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6801-1254-4D42-81DB-A4AA7AAE431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80304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054D8-6191-498E-8231-BD53961E46A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194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l="25000" t="5000" r="2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D882E-FD8B-4138-AF57-B154CDDC79B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l="25000" t="5000" r="2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95618-5453-4C45-8369-DC92D1B8238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1F924E8-06BF-4B35-85E2-E4FAAE72A3B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568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81.pn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82.jp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5082563" y="2668359"/>
            <a:ext cx="5102943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13º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Bi-campeón Mundial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1972 1974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168638" y="162916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Emerson Fittipaldi 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9320341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8141117" y="6238569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, hombre, edificio&#10;&#10;Descripción generada con confianza muy alta">
            <a:extLst>
              <a:ext uri="{FF2B5EF4-FFF2-40B4-BE49-F238E27FC236}">
                <a16:creationId xmlns:a16="http://schemas.microsoft.com/office/drawing/2014/main" id="{579D88EF-3931-46B9-BBBC-CE6C216780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7619" l="2500" r="97500">
                        <a14:foregroundMark x1="44375" y1="10238" x2="44375" y2="10238"/>
                        <a14:foregroundMark x1="42188" y1="10238" x2="42188" y2="10238"/>
                        <a14:foregroundMark x1="28750" y1="59524" x2="28750" y2="59524"/>
                        <a14:foregroundMark x1="18438" y1="61667" x2="18438" y2="61667"/>
                        <a14:foregroundMark x1="26250" y1="62857" x2="26250" y2="62857"/>
                        <a14:foregroundMark x1="52188" y1="68571" x2="52188" y2="68571"/>
                        <a14:foregroundMark x1="71875" y1="58095" x2="71875" y2="58095"/>
                        <a14:foregroundMark x1="78750" y1="55952" x2="78750" y2="55952"/>
                        <a14:foregroundMark x1="78750" y1="62143" x2="78750" y2="62143"/>
                        <a14:foregroundMark x1="68438" y1="60476" x2="68438" y2="60476"/>
                        <a14:foregroundMark x1="49375" y1="65238" x2="49375" y2="65238"/>
                        <a14:foregroundMark x1="48125" y1="66190" x2="48125" y2="66190"/>
                        <a14:foregroundMark x1="45625" y1="70238" x2="45625" y2="70238"/>
                        <a14:foregroundMark x1="41250" y1="68333" x2="41250" y2="68333"/>
                        <a14:foregroundMark x1="38438" y1="69762" x2="38438" y2="69762"/>
                        <a14:foregroundMark x1="38750" y1="71905" x2="38750" y2="71905"/>
                        <a14:foregroundMark x1="42813" y1="67143" x2="42813" y2="67143"/>
                        <a14:foregroundMark x1="37188" y1="73095" x2="37188" y2="73095"/>
                        <a14:foregroundMark x1="39063" y1="70476" x2="39063" y2="70476"/>
                        <a14:foregroundMark x1="39063" y1="70000" x2="39063" y2="70000"/>
                        <a14:foregroundMark x1="28125" y1="59524" x2="28125" y2="59524"/>
                        <a14:foregroundMark x1="23125" y1="58810" x2="23125" y2="58810"/>
                        <a14:foregroundMark x1="30000" y1="57857" x2="30000" y2="57857"/>
                        <a14:foregroundMark x1="15937" y1="61667" x2="15937" y2="61667"/>
                        <a14:foregroundMark x1="11563" y1="64286" x2="11563" y2="64286"/>
                        <a14:foregroundMark x1="22188" y1="57381" x2="22188" y2="57381"/>
                        <a14:foregroundMark x1="15000" y1="59286" x2="15000" y2="59286"/>
                        <a14:foregroundMark x1="8750" y1="62381" x2="8750" y2="62381"/>
                        <a14:foregroundMark x1="5938" y1="66190" x2="5938" y2="66190"/>
                        <a14:foregroundMark x1="6563" y1="69048" x2="6563" y2="69048"/>
                        <a14:foregroundMark x1="6563" y1="73095" x2="6563" y2="73095"/>
                        <a14:foregroundMark x1="2500" y1="72143" x2="2500" y2="72143"/>
                        <a14:foregroundMark x1="5000" y1="69286" x2="5000" y2="69286"/>
                        <a14:foregroundMark x1="23750" y1="71667" x2="23750" y2="71667"/>
                        <a14:foregroundMark x1="26875" y1="76190" x2="26875" y2="76190"/>
                        <a14:foregroundMark x1="26563" y1="71667" x2="26563" y2="71667"/>
                        <a14:foregroundMark x1="32500" y1="72619" x2="32500" y2="72619"/>
                        <a14:foregroundMark x1="29688" y1="73095" x2="29688" y2="73095"/>
                        <a14:foregroundMark x1="29688" y1="67857" x2="29688" y2="67857"/>
                        <a14:foregroundMark x1="30625" y1="71429" x2="30625" y2="71429"/>
                        <a14:foregroundMark x1="38750" y1="72143" x2="38750" y2="72143"/>
                        <a14:foregroundMark x1="39688" y1="69048" x2="39688" y2="69048"/>
                        <a14:foregroundMark x1="39375" y1="70238" x2="39375" y2="70238"/>
                        <a14:foregroundMark x1="37500" y1="68333" x2="37500" y2="68333"/>
                        <a14:foregroundMark x1="39063" y1="70000" x2="39063" y2="70000"/>
                        <a14:foregroundMark x1="63750" y1="66429" x2="63750" y2="66429"/>
                        <a14:foregroundMark x1="52500" y1="66429" x2="52500" y2="66429"/>
                        <a14:foregroundMark x1="57813" y1="70476" x2="57813" y2="70476"/>
                        <a14:foregroundMark x1="51563" y1="78333" x2="51250" y2="79048"/>
                        <a14:foregroundMark x1="9375" y1="78810" x2="9375" y2="78810"/>
                        <a14:foregroundMark x1="6875" y1="81667" x2="6875" y2="81667"/>
                        <a14:foregroundMark x1="4688" y1="94048" x2="4688" y2="94048"/>
                        <a14:foregroundMark x1="9688" y1="96905" x2="9688" y2="96905"/>
                        <a14:foregroundMark x1="4375" y1="76667" x2="4375" y2="77143"/>
                        <a14:foregroundMark x1="9688" y1="84524" x2="9688" y2="84524"/>
                        <a14:foregroundMark x1="5938" y1="88810" x2="5938" y2="88810"/>
                        <a14:foregroundMark x1="5000" y1="86667" x2="5000" y2="86667"/>
                        <a14:foregroundMark x1="6563" y1="92857" x2="6563" y2="92857"/>
                        <a14:foregroundMark x1="2500" y1="92381" x2="2500" y2="92381"/>
                        <a14:foregroundMark x1="26563" y1="96905" x2="26563" y2="96905"/>
                        <a14:foregroundMark x1="19688" y1="90476" x2="19688" y2="90476"/>
                        <a14:foregroundMark x1="25625" y1="96190" x2="25625" y2="96190"/>
                        <a14:foregroundMark x1="28125" y1="96190" x2="28125" y2="96190"/>
                        <a14:foregroundMark x1="34063" y1="95000" x2="34063" y2="95000"/>
                        <a14:foregroundMark x1="38438" y1="95000" x2="38438" y2="95000"/>
                        <a14:foregroundMark x1="31563" y1="96429" x2="31563" y2="96429"/>
                        <a14:foregroundMark x1="34688" y1="90714" x2="34688" y2="90714"/>
                        <a14:foregroundMark x1="33438" y1="84048" x2="33438" y2="84048"/>
                        <a14:foregroundMark x1="32500" y1="80476" x2="32500" y2="80476"/>
                        <a14:foregroundMark x1="23125" y1="86667" x2="23125" y2="86667"/>
                        <a14:foregroundMark x1="34688" y1="86905" x2="34688" y2="86905"/>
                        <a14:foregroundMark x1="35000" y1="82619" x2="35000" y2="82619"/>
                        <a14:foregroundMark x1="36563" y1="86905" x2="36563" y2="86905"/>
                        <a14:foregroundMark x1="47813" y1="73333" x2="47813" y2="73333"/>
                        <a14:foregroundMark x1="50313" y1="70714" x2="50313" y2="70714"/>
                        <a14:foregroundMark x1="65938" y1="65714" x2="65938" y2="65714"/>
                        <a14:foregroundMark x1="71563" y1="58095" x2="71563" y2="58095"/>
                        <a14:foregroundMark x1="78438" y1="54762" x2="78438" y2="54762"/>
                        <a14:foregroundMark x1="87500" y1="56429" x2="87500" y2="56429"/>
                        <a14:foregroundMark x1="91563" y1="60238" x2="91563" y2="60238"/>
                        <a14:foregroundMark x1="95313" y1="63095" x2="95313" y2="63095"/>
                        <a14:foregroundMark x1="85938" y1="62381" x2="85938" y2="62381"/>
                        <a14:foregroundMark x1="92500" y1="70476" x2="92500" y2="70476"/>
                        <a14:foregroundMark x1="93750" y1="74524" x2="93750" y2="74524"/>
                        <a14:foregroundMark x1="80313" y1="62143" x2="80313" y2="62143"/>
                        <a14:foregroundMark x1="86250" y1="65714" x2="86250" y2="65714"/>
                        <a14:foregroundMark x1="86250" y1="72143" x2="86250" y2="72143"/>
                        <a14:foregroundMark x1="53750" y1="77143" x2="53750" y2="77143"/>
                        <a14:foregroundMark x1="49688" y1="82619" x2="49688" y2="82619"/>
                        <a14:foregroundMark x1="57813" y1="83810" x2="57813" y2="83810"/>
                        <a14:foregroundMark x1="47813" y1="82857" x2="47813" y2="82857"/>
                        <a14:foregroundMark x1="68125" y1="85238" x2="68125" y2="85238"/>
                        <a14:foregroundMark x1="65938" y1="88333" x2="65938" y2="88333"/>
                        <a14:foregroundMark x1="63125" y1="90476" x2="63125" y2="90476"/>
                        <a14:foregroundMark x1="54688" y1="89762" x2="54688" y2="89762"/>
                        <a14:foregroundMark x1="58750" y1="95000" x2="58750" y2="95000"/>
                        <a14:foregroundMark x1="56563" y1="93571" x2="56563" y2="93571"/>
                        <a14:foregroundMark x1="55313" y1="95000" x2="55313" y2="95000"/>
                        <a14:foregroundMark x1="62187" y1="93333" x2="62187" y2="93333"/>
                        <a14:foregroundMark x1="70000" y1="91905" x2="70000" y2="91905"/>
                        <a14:foregroundMark x1="74688" y1="89286" x2="74688" y2="89286"/>
                        <a14:foregroundMark x1="77188" y1="89286" x2="77188" y2="89286"/>
                        <a14:foregroundMark x1="80313" y1="87381" x2="80313" y2="87381"/>
                        <a14:foregroundMark x1="68750" y1="90714" x2="68750" y2="90714"/>
                        <a14:foregroundMark x1="66250" y1="91190" x2="66250" y2="91190"/>
                        <a14:foregroundMark x1="71875" y1="91190" x2="71875" y2="91190"/>
                        <a14:foregroundMark x1="76563" y1="90714" x2="76563" y2="90714"/>
                        <a14:foregroundMark x1="80313" y1="91190" x2="80313" y2="91190"/>
                        <a14:foregroundMark x1="90000" y1="83810" x2="90000" y2="83810"/>
                        <a14:foregroundMark x1="81563" y1="84286" x2="81563" y2="84286"/>
                        <a14:foregroundMark x1="84375" y1="78333" x2="84375" y2="78333"/>
                        <a14:foregroundMark x1="79063" y1="74286" x2="79063" y2="74286"/>
                        <a14:foregroundMark x1="68750" y1="72857" x2="68750" y2="72857"/>
                        <a14:foregroundMark x1="65625" y1="70000" x2="65625" y2="70000"/>
                        <a14:foregroundMark x1="75938" y1="78810" x2="75938" y2="78810"/>
                        <a14:foregroundMark x1="69375" y1="75952" x2="69375" y2="75952"/>
                        <a14:foregroundMark x1="73750" y1="62381" x2="73750" y2="62381"/>
                        <a14:foregroundMark x1="83125" y1="63095" x2="83125" y2="63095"/>
                        <a14:foregroundMark x1="91875" y1="66429" x2="91875" y2="66429"/>
                        <a14:foregroundMark x1="93750" y1="70238" x2="93750" y2="70238"/>
                        <a14:foregroundMark x1="88125" y1="71190" x2="88125" y2="71190"/>
                        <a14:foregroundMark x1="94688" y1="61429" x2="94688" y2="61429"/>
                        <a14:foregroundMark x1="97188" y1="63810" x2="97188" y2="63810"/>
                        <a14:foregroundMark x1="95313" y1="74524" x2="95313" y2="74524"/>
                        <a14:foregroundMark x1="96563" y1="83095" x2="96563" y2="83095"/>
                        <a14:foregroundMark x1="94688" y1="78571" x2="94688" y2="78571"/>
                        <a14:foregroundMark x1="97500" y1="82619" x2="97500" y2="82619"/>
                        <a14:foregroundMark x1="93438" y1="88571" x2="93438" y2="88571"/>
                        <a14:foregroundMark x1="95938" y1="90476" x2="95938" y2="90476"/>
                        <a14:foregroundMark x1="87500" y1="92857" x2="87500" y2="92857"/>
                        <a14:foregroundMark x1="75938" y1="97619" x2="75938" y2="97619"/>
                        <a14:foregroundMark x1="72188" y1="92857" x2="72188" y2="92857"/>
                        <a14:foregroundMark x1="79375" y1="93333" x2="79375" y2="93333"/>
                        <a14:foregroundMark x1="77500" y1="81667" x2="77500" y2="81667"/>
                        <a14:foregroundMark x1="59688" y1="80476" x2="59688" y2="80476"/>
                        <a14:foregroundMark x1="91250" y1="91905" x2="91250" y2="91905"/>
                        <a14:foregroundMark x1="71250" y1="79048" x2="71250" y2="79048"/>
                        <a14:backgroundMark x1="84688" y1="37143" x2="84688" y2="37143"/>
                        <a14:backgroundMark x1="90313" y1="47143" x2="90313" y2="47143"/>
                        <a14:backgroundMark x1="89375" y1="40714" x2="89375" y2="40714"/>
                        <a14:backgroundMark x1="81563" y1="37381" x2="81563" y2="37381"/>
                        <a14:backgroundMark x1="84375" y1="23571" x2="84375" y2="23571"/>
                        <a14:backgroundMark x1="77500" y1="28333" x2="77500" y2="28333"/>
                        <a14:backgroundMark x1="79063" y1="15714" x2="79063" y2="15714"/>
                        <a14:backgroundMark x1="89688" y1="15238" x2="89688" y2="15238"/>
                        <a14:backgroundMark x1="95938" y1="17143" x2="95938" y2="1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" y="1735888"/>
            <a:ext cx="3908317" cy="5129666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466189"/>
            <a:ext cx="12185107" cy="1015663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decimo tercer Campeón </a:t>
            </a:r>
            <a:r>
              <a:rPr kumimoji="0" lang="es-ES" sz="2800" b="0" i="0" u="none" strike="noStrike" kern="1200" cap="none" spc="0" normalizeH="0" baseline="0" noProof="0" dirty="0" err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Mudial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trata de un Brasileño reconocido corredor de Autos en el orbe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le dio a su país la corona del automovilismo Mundial en dos ocasiones…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CA4AB691-E595-4375-A5B4-2ACF3618337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81" b="81414"/>
          <a:stretch/>
        </p:blipFill>
        <p:spPr>
          <a:xfrm>
            <a:off x="12203004" y="3038522"/>
            <a:ext cx="2820859" cy="83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6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:fade/>
        <p:sndAc>
          <p:stSnd>
            <p:snd r:embed="rId2" name="Himno Nacional Brasil Emerson Medley-Eaglenest-1.wav"/>
          </p:stSnd>
        </p:sndAc>
      </p:transition>
    </mc:Choice>
    <mc:Fallback>
      <p:transition spd="slow" advTm="0">
        <p:fade/>
        <p:sndAc>
          <p:stSnd>
            <p:snd r:embed="rId2" name="Himno Nacional Brasil Emerson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5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9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75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659196" y="4879534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6812909" y="768581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>
                <a:gd name="adj1" fmla="val 15357"/>
                <a:gd name="adj2" fmla="val -66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Emerson Fittipaldi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972 y 1974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25000" t="5000" r="2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carretera, motocicleta&#10;&#10;Descripción generada con confianza alta">
            <a:extLst>
              <a:ext uri="{FF2B5EF4-FFF2-40B4-BE49-F238E27FC236}">
                <a16:creationId xmlns:a16="http://schemas.microsoft.com/office/drawing/2014/main" id="{02E546C2-7B31-4A71-88E0-3EDFD79FB6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582880" y="3444870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5075232" y="917638"/>
            <a:ext cx="5016265" cy="31393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Emerson Fittipaldi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972 y 1974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3FB2206F-B39C-4749-AC02-EE2DDA2D6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054" y="1773116"/>
            <a:ext cx="2398295" cy="3325636"/>
          </a:xfrm>
          <a:prstGeom prst="snip2DiagRect">
            <a:avLst>
              <a:gd name="adj1" fmla="val 1790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3C2B453-3B62-4861-B9C5-F16E865650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8" y="571277"/>
            <a:ext cx="4922550" cy="5734771"/>
          </a:xfrm>
          <a:prstGeom prst="snip2DiagRect">
            <a:avLst>
              <a:gd name="adj1" fmla="val 11539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 descr="Imagen que contiene dibujo con líneas&#10;&#10;Descripción generada con confianza muy alta">
            <a:extLst>
              <a:ext uri="{FF2B5EF4-FFF2-40B4-BE49-F238E27FC236}">
                <a16:creationId xmlns:a16="http://schemas.microsoft.com/office/drawing/2014/main" id="{BC691156-5F69-4BBC-8624-57B4430444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77" y="572797"/>
            <a:ext cx="3880373" cy="57332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396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Emerson 1-Eaglenest-1.wav"/>
          </p:stSnd>
        </p:sndAc>
      </p:transition>
    </mc:Choice>
    <mc:Fallback xmlns="">
      <p:transition spd="slow" advTm="0">
        <p:fade/>
        <p:sndAc>
          <p:stSnd>
            <p:snd r:embed="rId7" name="Emerson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484904"/>
            <a:ext cx="7758545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8000" b="1" kern="0" dirty="0">
                <a:ln>
                  <a:solidFill>
                    <a:srgbClr val="FFC000"/>
                  </a:solidFill>
                </a:ln>
                <a:solidFill>
                  <a:srgbClr val="00B050"/>
                </a:solidFill>
                <a:latin typeface="CommercialScript BT" panose="03030803040807090C04" pitchFamily="66" charset="2"/>
                <a:cs typeface="Arial"/>
              </a:rPr>
              <a:t>Emerson</a:t>
            </a:r>
            <a:r>
              <a:rPr lang="es-ES" sz="8000" kern="1800" dirty="0">
                <a:ln>
                  <a:solidFill>
                    <a:srgbClr val="FFC000"/>
                  </a:solidFill>
                </a:ln>
                <a:solidFill>
                  <a:srgbClr val="00B05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8000" b="1" kern="0" dirty="0">
                <a:ln>
                  <a:solidFill>
                    <a:srgbClr val="FFC000"/>
                  </a:solidFill>
                </a:ln>
                <a:solidFill>
                  <a:srgbClr val="00B050"/>
                </a:solidFill>
                <a:latin typeface="CommercialScript BT" panose="03030803040807090C04" pitchFamily="66" charset="2"/>
                <a:cs typeface="Arial"/>
              </a:rPr>
              <a:t>Fittipaldi</a:t>
            </a:r>
            <a:endParaRPr lang="es-MX" sz="8000" b="1" kern="0" dirty="0">
              <a:ln>
                <a:solidFill>
                  <a:srgbClr val="FFC000"/>
                </a:solidFill>
              </a:ln>
              <a:solidFill>
                <a:srgbClr val="00B050"/>
              </a:solidFill>
              <a:latin typeface="CommercialScript BT" panose="03030803040807090C04" pitchFamily="66" charset="2"/>
              <a:cs typeface="Arial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4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Datos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personales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Nacionalidad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Brasileño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4400" kern="18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Nacimiento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12 de diciembre de 1946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São Paulo, Brasil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4400" kern="18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deportiva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Competiciones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5FFEACD0-2DE9-4DD2-877E-70B9680FEFF4}"/>
              </a:ext>
            </a:extLst>
          </p:cNvPr>
          <p:cNvGrpSpPr/>
          <p:nvPr/>
        </p:nvGrpSpPr>
        <p:grpSpPr>
          <a:xfrm>
            <a:off x="7817287" y="1126044"/>
            <a:ext cx="4062540" cy="4637443"/>
            <a:chOff x="8123663" y="1223029"/>
            <a:chExt cx="3811584" cy="4377806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A161A17-88F9-4ED2-94BE-BCD47FC14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88036" y="1278310"/>
              <a:ext cx="3673622" cy="4322525"/>
            </a:xfrm>
            <a:prstGeom prst="rect">
              <a:avLst/>
            </a:prstGeom>
          </p:spPr>
        </p:pic>
        <p:pic>
          <p:nvPicPr>
            <p:cNvPr id="13" name="Imagen 12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0AAC222C-4B6B-4EDC-B366-D5264A3C9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3663" y="1223029"/>
              <a:ext cx="3811584" cy="4377806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632F018B-C62C-4087-8860-F60C09232850}"/>
              </a:ext>
            </a:extLst>
          </p:cNvPr>
          <p:cNvGrpSpPr/>
          <p:nvPr/>
        </p:nvGrpSpPr>
        <p:grpSpPr>
          <a:xfrm>
            <a:off x="7817282" y="1139894"/>
            <a:ext cx="4062540" cy="4637443"/>
            <a:chOff x="8123663" y="1223029"/>
            <a:chExt cx="3811584" cy="4377806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EDD84DD7-8872-4E86-8FB9-ADA119E6C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88036" y="1278310"/>
              <a:ext cx="3673622" cy="4322525"/>
            </a:xfrm>
            <a:prstGeom prst="rect">
              <a:avLst/>
            </a:prstGeom>
          </p:spPr>
        </p:pic>
        <p:pic>
          <p:nvPicPr>
            <p:cNvPr id="10" name="Imagen 9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495EDA5E-0CAC-4944-8712-4DF24F6BF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3663" y="1223029"/>
              <a:ext cx="3811584" cy="43778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221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04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F31A5A90-9846-4E5E-BC20-68A413121E74}"/>
              </a:ext>
            </a:extLst>
          </p:cNvPr>
          <p:cNvGrpSpPr/>
          <p:nvPr/>
        </p:nvGrpSpPr>
        <p:grpSpPr>
          <a:xfrm>
            <a:off x="7536872" y="564390"/>
            <a:ext cx="4342955" cy="5780992"/>
            <a:chOff x="7550727" y="564390"/>
            <a:chExt cx="4342955" cy="5780992"/>
          </a:xfrm>
        </p:grpSpPr>
        <p:pic>
          <p:nvPicPr>
            <p:cNvPr id="5" name="Imagen 4" descr="Imagen que contiene persona, hombre, periódico&#10;&#10;Descripción generada con confianza muy alta">
              <a:extLst>
                <a:ext uri="{FF2B5EF4-FFF2-40B4-BE49-F238E27FC236}">
                  <a16:creationId xmlns:a16="http://schemas.microsoft.com/office/drawing/2014/main" id="{13B1EEC4-5201-47E5-B750-99714AABE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4955" y="645249"/>
              <a:ext cx="4169612" cy="5577482"/>
            </a:xfrm>
            <a:prstGeom prst="rect">
              <a:avLst/>
            </a:prstGeom>
          </p:spPr>
        </p:pic>
        <p:pic>
          <p:nvPicPr>
            <p:cNvPr id="13" name="Imagen 12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0AAC222C-4B6B-4EDC-B366-D5264A3C9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0727" y="564390"/>
              <a:ext cx="4342955" cy="5780992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62783"/>
            <a:ext cx="805902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Años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en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activo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1970 – 1980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Equipos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Lotus, McLaren, Fittipaldi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Carreras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comenzadas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149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Campeonatos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mundiales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1972 y 1974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Podios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35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Poles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9EEB6DB-CC14-4B75-9341-880F55603388}"/>
              </a:ext>
            </a:extLst>
          </p:cNvPr>
          <p:cNvGrpSpPr/>
          <p:nvPr/>
        </p:nvGrpSpPr>
        <p:grpSpPr>
          <a:xfrm>
            <a:off x="7550722" y="578240"/>
            <a:ext cx="4342955" cy="5780992"/>
            <a:chOff x="7550727" y="564390"/>
            <a:chExt cx="4342955" cy="5780992"/>
          </a:xfrm>
        </p:grpSpPr>
        <p:pic>
          <p:nvPicPr>
            <p:cNvPr id="8" name="Imagen 7" descr="Imagen que contiene persona, hombre, periódico&#10;&#10;Descripción generada con confianza muy alta">
              <a:extLst>
                <a:ext uri="{FF2B5EF4-FFF2-40B4-BE49-F238E27FC236}">
                  <a16:creationId xmlns:a16="http://schemas.microsoft.com/office/drawing/2014/main" id="{87F54440-036B-4181-A677-5D508064E8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4955" y="645249"/>
              <a:ext cx="4169612" cy="5577482"/>
            </a:xfrm>
            <a:prstGeom prst="rect">
              <a:avLst/>
            </a:prstGeom>
          </p:spPr>
        </p:pic>
        <p:pic>
          <p:nvPicPr>
            <p:cNvPr id="9" name="Imagen 8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D83486DC-ADEF-4754-A2FE-80D329A1F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0727" y="564390"/>
              <a:ext cx="4342955" cy="5780992"/>
            </a:xfrm>
            <a:prstGeom prst="rect">
              <a:avLst/>
            </a:prstGeom>
          </p:spPr>
        </p:pic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E2389D83-ECC7-4059-829F-738E2A420DC0}"/>
              </a:ext>
            </a:extLst>
          </p:cNvPr>
          <p:cNvGrpSpPr/>
          <p:nvPr/>
        </p:nvGrpSpPr>
        <p:grpSpPr>
          <a:xfrm>
            <a:off x="7550722" y="578240"/>
            <a:ext cx="4342955" cy="5780992"/>
            <a:chOff x="7550727" y="564390"/>
            <a:chExt cx="4342955" cy="5780992"/>
          </a:xfrm>
        </p:grpSpPr>
        <p:pic>
          <p:nvPicPr>
            <p:cNvPr id="11" name="Imagen 10" descr="Imagen que contiene persona, hombre, periódico&#10;&#10;Descripción generada con confianza muy alta">
              <a:extLst>
                <a:ext uri="{FF2B5EF4-FFF2-40B4-BE49-F238E27FC236}">
                  <a16:creationId xmlns:a16="http://schemas.microsoft.com/office/drawing/2014/main" id="{4F13F0B9-4473-490E-85BD-7EDB0F957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4955" y="645249"/>
              <a:ext cx="4169612" cy="5577482"/>
            </a:xfrm>
            <a:prstGeom prst="rect">
              <a:avLst/>
            </a:prstGeom>
          </p:spPr>
        </p:pic>
        <p:pic>
          <p:nvPicPr>
            <p:cNvPr id="12" name="Imagen 11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398842DA-E404-4A66-AEF0-C30DB37D50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0727" y="564390"/>
              <a:ext cx="4342955" cy="5780992"/>
            </a:xfrm>
            <a:prstGeom prst="rect">
              <a:avLst/>
            </a:prstGeom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27B42CF5-135D-417E-8F31-BB6A2F1B6508}"/>
              </a:ext>
            </a:extLst>
          </p:cNvPr>
          <p:cNvGrpSpPr/>
          <p:nvPr/>
        </p:nvGrpSpPr>
        <p:grpSpPr>
          <a:xfrm>
            <a:off x="7550722" y="592095"/>
            <a:ext cx="4342955" cy="5780992"/>
            <a:chOff x="7550727" y="564390"/>
            <a:chExt cx="4342955" cy="5780992"/>
          </a:xfrm>
        </p:grpSpPr>
        <p:pic>
          <p:nvPicPr>
            <p:cNvPr id="15" name="Imagen 14" descr="Imagen que contiene persona, hombre, periódico&#10;&#10;Descripción generada con confianza muy alta">
              <a:extLst>
                <a:ext uri="{FF2B5EF4-FFF2-40B4-BE49-F238E27FC236}">
                  <a16:creationId xmlns:a16="http://schemas.microsoft.com/office/drawing/2014/main" id="{09E5112D-521D-4A41-8101-1459772B3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4955" y="645249"/>
              <a:ext cx="4169612" cy="5577482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B01E2691-E403-434B-9882-A772D0E36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0727" y="564390"/>
              <a:ext cx="4342955" cy="57809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9869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3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45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25C6069-86F3-4DCE-8FA1-FAC8BBFCA513}"/>
              </a:ext>
            </a:extLst>
          </p:cNvPr>
          <p:cNvGrpSpPr/>
          <p:nvPr/>
        </p:nvGrpSpPr>
        <p:grpSpPr>
          <a:xfrm>
            <a:off x="8054388" y="692716"/>
            <a:ext cx="3811584" cy="5513078"/>
            <a:chOff x="8068243" y="1219201"/>
            <a:chExt cx="3811584" cy="5513078"/>
          </a:xfrm>
        </p:grpSpPr>
        <p:pic>
          <p:nvPicPr>
            <p:cNvPr id="5" name="Imagen 4" descr="Imagen que contiene persona, edificio, exterior, hombre&#10;&#10;Descripción generada con confianza muy alta">
              <a:extLst>
                <a:ext uri="{FF2B5EF4-FFF2-40B4-BE49-F238E27FC236}">
                  <a16:creationId xmlns:a16="http://schemas.microsoft.com/office/drawing/2014/main" id="{C061FA35-3B7D-424F-B351-D8ECC37486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9523" y="1343887"/>
              <a:ext cx="3710054" cy="5277551"/>
            </a:xfrm>
            <a:prstGeom prst="rect">
              <a:avLst/>
            </a:prstGeom>
          </p:spPr>
        </p:pic>
        <p:pic>
          <p:nvPicPr>
            <p:cNvPr id="13" name="Imagen 12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0AAC222C-4B6B-4EDC-B366-D5264A3C9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8243" y="1219201"/>
              <a:ext cx="3811584" cy="5513078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62783"/>
            <a:ext cx="805902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Vueltas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rápidas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4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Gran Bretaña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1970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1970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Gran Bretaña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1975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</a:t>
            </a:r>
            <a:r>
              <a:rPr lang="es-ES" sz="4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1980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829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4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81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4537476" y="128584"/>
            <a:ext cx="765452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Emerson Fittipaldi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Arial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nació el 12 de diciembre de 1946, en São Paulo, Brasil, es un expiloto y dueño de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automovilismo brasileño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cielo, de pie&#10;&#10;Descripción generada con confianza muy alta">
            <a:extLst>
              <a:ext uri="{FF2B5EF4-FFF2-40B4-BE49-F238E27FC236}">
                <a16:creationId xmlns:a16="http://schemas.microsoft.com/office/drawing/2014/main" id="{60F5D9C2-469F-4128-B05B-975F177167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562" y="2025134"/>
            <a:ext cx="6208389" cy="4307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texto, hombre, periódico&#10;&#10;Descripción generada con confianza alta">
            <a:extLst>
              <a:ext uri="{FF2B5EF4-FFF2-40B4-BE49-F238E27FC236}">
                <a16:creationId xmlns:a16="http://schemas.microsoft.com/office/drawing/2014/main" id="{076ABC6A-6EB5-45D4-8E29-F130D22E3A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3" y="557067"/>
            <a:ext cx="4338413" cy="5772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9939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21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885830"/>
            <a:ext cx="62293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Conocido con el sobrenombre de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Emmo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fue piloto de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década de 1970,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9F86EFBA-7A9E-47D0-B985-5172A66C42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559133"/>
            <a:ext cx="5634030" cy="3612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2A9966A-5FA3-4C81-9C69-7A31285FDB7D}"/>
              </a:ext>
            </a:extLst>
          </p:cNvPr>
          <p:cNvSpPr/>
          <p:nvPr/>
        </p:nvSpPr>
        <p:spPr>
          <a:xfrm>
            <a:off x="5953133" y="4624401"/>
            <a:ext cx="622935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donde logró 14 victorias,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35 podios,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campeonatos en 1972 y 1974,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subcampeonatos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1973 y 1975.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ielo, exterior, motocicleta, carretera&#10;&#10;Descripción generada con confianza muy alta">
            <a:extLst>
              <a:ext uri="{FF2B5EF4-FFF2-40B4-BE49-F238E27FC236}">
                <a16:creationId xmlns:a16="http://schemas.microsoft.com/office/drawing/2014/main" id="{A7A8B8F7-B647-4422-995B-CBBF8DADC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80" y="2571879"/>
            <a:ext cx="5595488" cy="3734988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76371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62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2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381870" y="879768"/>
            <a:ext cx="581012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las décadas de 1980 y 1990,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disputó la serie CART,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suelo, motocicleta, exterior, carretera&#10;&#10;Descripción generada con confianza muy alta">
            <a:extLst>
              <a:ext uri="{FF2B5EF4-FFF2-40B4-BE49-F238E27FC236}">
                <a16:creationId xmlns:a16="http://schemas.microsoft.com/office/drawing/2014/main" id="{5E15EA81-CA75-4887-8AE9-EDF25163A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274247"/>
            <a:ext cx="6174046" cy="3951389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n 5" descr="Imagen que contiene hierba, carretera, exterior, amarillo&#10;&#10;Descripción generada con confianza muy alta">
            <a:extLst>
              <a:ext uri="{FF2B5EF4-FFF2-40B4-BE49-F238E27FC236}">
                <a16:creationId xmlns:a16="http://schemas.microsoft.com/office/drawing/2014/main" id="{9908396F-8B44-4BE6-A736-3408BC76AD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618" y="2517823"/>
            <a:ext cx="6160189" cy="4111926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32C2ED2-88D5-4F6A-B55D-87EED6050D3F}"/>
              </a:ext>
            </a:extLst>
          </p:cNvPr>
          <p:cNvSpPr/>
          <p:nvPr/>
        </p:nvSpPr>
        <p:spPr>
          <a:xfrm>
            <a:off x="15" y="4703620"/>
            <a:ext cx="572191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donde cosechó 22 victorias,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65 podios,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título de 1989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subcampeonatos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1993 y 1994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84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58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100144"/>
            <a:ext cx="62899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Dentro de sus triunfos se destacan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en las 500 Millas de Indianápolis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de 1989 y 1993,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exterior, camión, rojo&#10;&#10;Descripción generada con confianza muy alta">
            <a:extLst>
              <a:ext uri="{FF2B5EF4-FFF2-40B4-BE49-F238E27FC236}">
                <a16:creationId xmlns:a16="http://schemas.microsoft.com/office/drawing/2014/main" id="{20F62D2E-77F1-4401-915B-3FAD28598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4" y="571060"/>
            <a:ext cx="5705296" cy="3615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exterior, hierba, persona&#10;&#10;Descripción generada con confianza muy alta">
            <a:extLst>
              <a:ext uri="{FF2B5EF4-FFF2-40B4-BE49-F238E27FC236}">
                <a16:creationId xmlns:a16="http://schemas.microsoft.com/office/drawing/2014/main" id="{FB583E8B-B7EA-4316-983E-73638AD5D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2" y="3068238"/>
            <a:ext cx="5772153" cy="3246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BD4269FA-5FF7-49AA-BA23-726DCE0FD1DA}"/>
              </a:ext>
            </a:extLst>
          </p:cNvPr>
          <p:cNvSpPr/>
          <p:nvPr/>
        </p:nvSpPr>
        <p:spPr>
          <a:xfrm>
            <a:off x="6096008" y="5038738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lo que se suma un segundo puesto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1988 y un tercero en 1990.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373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22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096000" y="557217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Desde marzo de 2013 es presidente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Comisión de Pilotos de la </a:t>
            </a:r>
            <a:r>
              <a:rPr lang="es-ES" sz="2800" b="1" kern="1800" dirty="0">
                <a:solidFill>
                  <a:srgbClr val="000000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FIA.</a:t>
            </a:r>
            <a:endParaRPr lang="es-MX" sz="2800" b="1" dirty="0"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interior, techo, hombre&#10;&#10;Descripción generada con confianza muy alta">
            <a:extLst>
              <a:ext uri="{FF2B5EF4-FFF2-40B4-BE49-F238E27FC236}">
                <a16:creationId xmlns:a16="http://schemas.microsoft.com/office/drawing/2014/main" id="{958EF3BD-67CA-4D1B-942D-AAD19EB45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2" y="555073"/>
            <a:ext cx="5792773" cy="364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osa&#10;&#10;Descripción generada con confianza alta">
            <a:extLst>
              <a:ext uri="{FF2B5EF4-FFF2-40B4-BE49-F238E27FC236}">
                <a16:creationId xmlns:a16="http://schemas.microsoft.com/office/drawing/2014/main" id="{6C38E1E9-2E5A-4090-B162-350E3F33E6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8" y="2000261"/>
            <a:ext cx="5746829" cy="431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6C5FF71-AD3B-414E-94A2-D423EAB3B92E}"/>
              </a:ext>
            </a:extLst>
          </p:cNvPr>
          <p:cNvSpPr/>
          <p:nvPr/>
        </p:nvSpPr>
        <p:spPr>
          <a:xfrm>
            <a:off x="0" y="4572006"/>
            <a:ext cx="609600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empezó a competir en Europa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1969 en la fórmula Ford,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al siguiente año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empezó a pilotar en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Lotus.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336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42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22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086478" y="4132558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terminó sexto del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 ganó cinco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el campeonato del mundo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16 puntos de ventaja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sobre Jackie Stewart.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interior, hombre, foto&#10;&#10;Descripción generada con confianza muy alta">
            <a:extLst>
              <a:ext uri="{FF2B5EF4-FFF2-40B4-BE49-F238E27FC236}">
                <a16:creationId xmlns:a16="http://schemas.microsoft.com/office/drawing/2014/main" id="{F3B54574-E084-42A4-AD08-C29A2A764B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37"/>
          <a:stretch/>
        </p:blipFill>
        <p:spPr>
          <a:xfrm>
            <a:off x="214312" y="1101769"/>
            <a:ext cx="5783500" cy="521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exterior, carretera, plano&#10;&#10;Descripción generada con confianza muy alta">
            <a:extLst>
              <a:ext uri="{FF2B5EF4-FFF2-40B4-BE49-F238E27FC236}">
                <a16:creationId xmlns:a16="http://schemas.microsoft.com/office/drawing/2014/main" id="{5E1BC2AA-8468-41AE-B679-ABE66D943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816" y="559122"/>
            <a:ext cx="5779830" cy="2741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A630FF36-2F04-4775-AAB7-E7C6B65814CC}"/>
              </a:ext>
            </a:extLst>
          </p:cNvPr>
          <p:cNvSpPr/>
          <p:nvPr/>
        </p:nvSpPr>
        <p:spPr>
          <a:xfrm>
            <a:off x="4343" y="170155"/>
            <a:ext cx="6096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su primera temporada completa,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1971,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7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1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13856" y="4315699"/>
            <a:ext cx="634536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ser desplazado en 2005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el español Fernando Alonso,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a su vez sería desplazado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Lewis Hamilton en 2008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este por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Sebastian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Vettel en 2010.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cielo, foto&#10;&#10;Descripción generada con confianza muy alta">
            <a:extLst>
              <a:ext uri="{FF2B5EF4-FFF2-40B4-BE49-F238E27FC236}">
                <a16:creationId xmlns:a16="http://schemas.microsoft.com/office/drawing/2014/main" id="{4CFC3971-D107-4458-A9B6-D7AAE18A8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224" y="3538514"/>
            <a:ext cx="5500255" cy="3093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dificio, exterior, calle&#10;&#10;Descripción generada con confianza muy alta">
            <a:extLst>
              <a:ext uri="{FF2B5EF4-FFF2-40B4-BE49-F238E27FC236}">
                <a16:creationId xmlns:a16="http://schemas.microsoft.com/office/drawing/2014/main" id="{626E9BD9-FA1E-40DC-893D-E7DEDCBDA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0" y="569682"/>
            <a:ext cx="8546788" cy="27276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188593C-5147-4C7A-9D5E-BB61088D8274}"/>
              </a:ext>
            </a:extLst>
          </p:cNvPr>
          <p:cNvSpPr/>
          <p:nvPr/>
        </p:nvSpPr>
        <p:spPr>
          <a:xfrm>
            <a:off x="8894617" y="381000"/>
            <a:ext cx="3297361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Desde entonces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durante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treinta y tres años mantuvo el lugar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haber sido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piloto más joven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lograr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campeonato,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646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82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059873"/>
            <a:ext cx="627393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Más tarde abandonó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el equipo McLaren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carretera, hierba, exterior, calle&#10;&#10;Descripción generada con confianza muy alta">
            <a:extLst>
              <a:ext uri="{FF2B5EF4-FFF2-40B4-BE49-F238E27FC236}">
                <a16:creationId xmlns:a16="http://schemas.microsoft.com/office/drawing/2014/main" id="{EE1E4FEE-D153-4A39-84D5-2D41C527A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935" y="572596"/>
            <a:ext cx="5579307" cy="344522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carretera, exterior, plano, carrera de coches&#10;&#10;Descripción generada con confianza muy alta">
            <a:extLst>
              <a:ext uri="{FF2B5EF4-FFF2-40B4-BE49-F238E27FC236}">
                <a16:creationId xmlns:a16="http://schemas.microsoft.com/office/drawing/2014/main" id="{73BE1178-E907-494C-8F9F-25184297E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13" y="2616235"/>
            <a:ext cx="5617342" cy="36934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96F92AD7-0265-4F33-90C4-6D373F44719D}"/>
              </a:ext>
            </a:extLst>
          </p:cNvPr>
          <p:cNvSpPr/>
          <p:nvPr/>
        </p:nvSpPr>
        <p:spPr>
          <a:xfrm>
            <a:off x="5957455" y="5022279"/>
            <a:ext cx="623236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conseguir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segundo campeonato en 1974.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555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1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4578924"/>
            <a:ext cx="6216836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 de F1 de 1974, Emerson Fittipaldi y su hermano Wilson acordaron formar un equipo de F1 enteramente brasileño.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carretera, exterior, hierba, persona&#10;&#10;Descripción generada con confianza muy alta">
            <a:extLst>
              <a:ext uri="{FF2B5EF4-FFF2-40B4-BE49-F238E27FC236}">
                <a16:creationId xmlns:a16="http://schemas.microsoft.com/office/drawing/2014/main" id="{5F98E400-9EF9-4F77-A4F4-0143FDD7B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88401"/>
            <a:ext cx="5777339" cy="32497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, suelo, plano&#10;&#10;Descripción generada con confianza muy alta">
            <a:extLst>
              <a:ext uri="{FF2B5EF4-FFF2-40B4-BE49-F238E27FC236}">
                <a16:creationId xmlns:a16="http://schemas.microsoft.com/office/drawing/2014/main" id="{21B07EA6-BEC2-43C3-ADA5-D56BEEED5E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836" y="1690255"/>
            <a:ext cx="5793687" cy="4614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8033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78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907474"/>
            <a:ext cx="5964904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único patrocinador oficial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Copersucar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compañía estatal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refinadora de azúcar y alcohol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cual daría nombre incluso al coche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hierba, carretera, exterior, amarillo&#10;&#10;Descripción generada con confianza muy alta">
            <a:extLst>
              <a:ext uri="{FF2B5EF4-FFF2-40B4-BE49-F238E27FC236}">
                <a16:creationId xmlns:a16="http://schemas.microsoft.com/office/drawing/2014/main" id="{60791F48-C2AE-4843-B646-C8E48DAB8D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904" y="270165"/>
            <a:ext cx="5892394" cy="302721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amarillo, carretera, hierba, pequeño&#10;&#10;Descripción generada con confianza muy alta">
            <a:extLst>
              <a:ext uri="{FF2B5EF4-FFF2-40B4-BE49-F238E27FC236}">
                <a16:creationId xmlns:a16="http://schemas.microsoft.com/office/drawing/2014/main" id="{7CB62EA8-086C-4840-857B-F247EB2786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03" y="3584497"/>
            <a:ext cx="6954247" cy="303379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D33BE2E-234A-4D29-9DDC-6854A2CEB69D}"/>
              </a:ext>
            </a:extLst>
          </p:cNvPr>
          <p:cNvSpPr/>
          <p:nvPr/>
        </p:nvSpPr>
        <p:spPr>
          <a:xfrm>
            <a:off x="7301350" y="4620496"/>
            <a:ext cx="489063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(a pesar de que el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era denominado oficialmente Fittipaldi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Automotive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916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37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5959978" y="547261"/>
            <a:ext cx="623202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Apoyados incluso por la estatal brasileña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aviación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Embraer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para labores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túnel de viento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componentes especiales,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AEDA928-4D84-44B9-B08D-E8C69F8A4ECB}"/>
              </a:ext>
            </a:extLst>
          </p:cNvPr>
          <p:cNvSpPr/>
          <p:nvPr/>
        </p:nvSpPr>
        <p:spPr>
          <a:xfrm>
            <a:off x="-25178" y="4690191"/>
            <a:ext cx="623202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fueron acusados en la prensa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uso indebido de fondos públicos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un equipo de Fórmula 1.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hierba, exterior, amarillo&#10;&#10;Descripción generada con confianza muy alta">
            <a:extLst>
              <a:ext uri="{FF2B5EF4-FFF2-40B4-BE49-F238E27FC236}">
                <a16:creationId xmlns:a16="http://schemas.microsoft.com/office/drawing/2014/main" id="{A428B80E-D49E-4E46-ADF0-3C5B9739F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22" y="562045"/>
            <a:ext cx="5739264" cy="3219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arrera de coches, amarillo&#10;&#10;Descripción generada con confianza alta">
            <a:extLst>
              <a:ext uri="{FF2B5EF4-FFF2-40B4-BE49-F238E27FC236}">
                <a16:creationId xmlns:a16="http://schemas.microsoft.com/office/drawing/2014/main" id="{EFD76E20-DAAA-41E0-8AAE-DF214791B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5" y="2562580"/>
            <a:ext cx="5684838" cy="3774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9928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7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200024"/>
            <a:ext cx="80356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piloto sería Wilson Fittipaldi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 1975, actuando Emerson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“consultor” del equipo en su primera fase,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hombre, ropa, sujetando&#10;&#10;Descripción generada con confianza muy alta">
            <a:extLst>
              <a:ext uri="{FF2B5EF4-FFF2-40B4-BE49-F238E27FC236}">
                <a16:creationId xmlns:a16="http://schemas.microsoft.com/office/drawing/2014/main" id="{4CEB0583-B711-402D-BA88-624CF438F5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36" y="560745"/>
            <a:ext cx="3827776" cy="4874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E496378-11FD-4B48-8D6F-1327721156F7}"/>
              </a:ext>
            </a:extLst>
          </p:cNvPr>
          <p:cNvSpPr/>
          <p:nvPr/>
        </p:nvSpPr>
        <p:spPr>
          <a:xfrm>
            <a:off x="7828552" y="5742703"/>
            <a:ext cx="436344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dejar de pilotar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McLaren.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cielo, exterior, amarillo&#10;&#10;Descripción generada con confianza muy alta">
            <a:extLst>
              <a:ext uri="{FF2B5EF4-FFF2-40B4-BE49-F238E27FC236}">
                <a16:creationId xmlns:a16="http://schemas.microsoft.com/office/drawing/2014/main" id="{FD18A949-9708-41AA-A003-58E5D643C3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8" y="1525759"/>
            <a:ext cx="7177763" cy="4789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93243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6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5985164" y="768931"/>
            <a:ext cx="620683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Más tarde colaboraron pilotos como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Ingo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Hoffman, Arturo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Merzario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el mismo Emerson Fittipaldi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hierba,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C0C3C2D4-3EEB-4A84-A779-C016F6CF5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586" y="2517006"/>
            <a:ext cx="5798262" cy="3790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F9C30D7-0502-4C27-AE63-B3EED33B48FF}"/>
              </a:ext>
            </a:extLst>
          </p:cNvPr>
          <p:cNvSpPr/>
          <p:nvPr/>
        </p:nvSpPr>
        <p:spPr>
          <a:xfrm>
            <a:off x="2" y="5036119"/>
            <a:ext cx="620683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desde de la temporada 1976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su retiro como piloto de Fórmula 1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al concluir 1980.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cielo, exterior, amarillo&#10;&#10;Descripción generada con confianza muy alta">
            <a:extLst>
              <a:ext uri="{FF2B5EF4-FFF2-40B4-BE49-F238E27FC236}">
                <a16:creationId xmlns:a16="http://schemas.microsoft.com/office/drawing/2014/main" id="{229461C6-C946-481D-AA57-889CA20E7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29" y="557203"/>
            <a:ext cx="5799223" cy="3869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98426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9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78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096000" y="4759034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Copersucar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fue medianamente exitoso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sus últimas fases durante el año 1978, llegando incluso a ser segundo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Brasil.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carretera, hierba, exterior, amarillo&#10;&#10;Descripción generada con confianza muy alta">
            <a:extLst>
              <a:ext uri="{FF2B5EF4-FFF2-40B4-BE49-F238E27FC236}">
                <a16:creationId xmlns:a16="http://schemas.microsoft.com/office/drawing/2014/main" id="{53391104-24E8-4415-852B-01EF96F37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795" y="553266"/>
            <a:ext cx="5763707" cy="3838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plano, camión, interior&#10;&#10;Descripción generada con confianza muy alta">
            <a:extLst>
              <a:ext uri="{FF2B5EF4-FFF2-40B4-BE49-F238E27FC236}">
                <a16:creationId xmlns:a16="http://schemas.microsoft.com/office/drawing/2014/main" id="{371DC641-4B91-4667-9A9A-9FC96AE7C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95" y="3829346"/>
            <a:ext cx="5737570" cy="27701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, motocicleta, suelo&#10;&#10;Descripción generada con confianza muy alta">
            <a:extLst>
              <a:ext uri="{FF2B5EF4-FFF2-40B4-BE49-F238E27FC236}">
                <a16:creationId xmlns:a16="http://schemas.microsoft.com/office/drawing/2014/main" id="{F02117D5-96F4-421B-82C6-F48CDC296B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98" b="10329"/>
          <a:stretch/>
        </p:blipFill>
        <p:spPr>
          <a:xfrm>
            <a:off x="192195" y="271446"/>
            <a:ext cx="573757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2707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62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5488130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en pleno reinado del efecto suelo, el equipo no pudo mantenerse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corriente de la tecnología pasó las próximas temporadas sin pena ni gloria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su cierre definitivo en 1982.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amarillo, carretera, hierba, pequeño&#10;&#10;Descripción generada con confianza muy alta">
            <a:extLst>
              <a:ext uri="{FF2B5EF4-FFF2-40B4-BE49-F238E27FC236}">
                <a16:creationId xmlns:a16="http://schemas.microsoft.com/office/drawing/2014/main" id="{3BB6690B-7DEB-49DD-9C78-450C3E78A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31803" y="134228"/>
            <a:ext cx="11548059" cy="5037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23761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82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096000" y="4606630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1984,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comenzó a competir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piloto en la serie CART.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1BC7EA8E-80D2-4309-8057-9E9733D70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597" y="572601"/>
            <a:ext cx="5744250" cy="3015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cielo, carretera, de pie&#10;&#10;Descripción generada con confianza muy alta">
            <a:extLst>
              <a:ext uri="{FF2B5EF4-FFF2-40B4-BE49-F238E27FC236}">
                <a16:creationId xmlns:a16="http://schemas.microsoft.com/office/drawing/2014/main" id="{791F9C0D-C4AC-4A5A-8FC3-713CA24220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2528631"/>
            <a:ext cx="5804321" cy="37728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96918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9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dificio, exterior, motocicleta&#10;&#10;Descripción generada con confianza muy alta">
            <a:extLst>
              <a:ext uri="{FF2B5EF4-FFF2-40B4-BE49-F238E27FC236}">
                <a16:creationId xmlns:a16="http://schemas.microsoft.com/office/drawing/2014/main" id="{C0336917-7A39-4F1D-8E3B-E13B4DB65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0" y="2133600"/>
            <a:ext cx="7400667" cy="41658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561115"/>
            <a:ext cx="7833438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de probar en varios equipos,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contratado por Patrick de manera permanente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ese mismo año.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rojo, béisbol&#10;&#10;Descripción generada con confianza muy alta">
            <a:extLst>
              <a:ext uri="{FF2B5EF4-FFF2-40B4-BE49-F238E27FC236}">
                <a16:creationId xmlns:a16="http://schemas.microsoft.com/office/drawing/2014/main" id="{990702E1-806B-4085-9DDC-848B52784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438" y="567570"/>
            <a:ext cx="4175080" cy="5731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25622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42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4668982" y="658095"/>
            <a:ext cx="752301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1985 ganó su primera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quedó sexto en el campeonato.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béisbol, reproductor, bate&#10;&#10;Descripción generada con confianza muy alta">
            <a:extLst>
              <a:ext uri="{FF2B5EF4-FFF2-40B4-BE49-F238E27FC236}">
                <a16:creationId xmlns:a16="http://schemas.microsoft.com/office/drawing/2014/main" id="{80CF2472-6D7E-4A43-B857-F71BD5422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8" y="585355"/>
            <a:ext cx="3952875" cy="5715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n 5" descr="Imagen que contiene carretera, exterior, árbol, hierba&#10;&#10;Descripción generada con confianza muy alta">
            <a:extLst>
              <a:ext uri="{FF2B5EF4-FFF2-40B4-BE49-F238E27FC236}">
                <a16:creationId xmlns:a16="http://schemas.microsoft.com/office/drawing/2014/main" id="{CEAF09E3-5AEF-43A4-BABD-15E8AD0BE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911" y="2022764"/>
            <a:ext cx="7619120" cy="42775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35451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8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609E753-0B6A-41E6-A0A5-90CEC813AC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70" y="557213"/>
            <a:ext cx="11180314" cy="57578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39535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rojo, edificio, automóvil, carretera&#10;&#10;Descripción generada con confianza muy alta">
            <a:extLst>
              <a:ext uri="{FF2B5EF4-FFF2-40B4-BE49-F238E27FC236}">
                <a16:creationId xmlns:a16="http://schemas.microsoft.com/office/drawing/2014/main" id="{97990C8B-8D6D-425F-B5A2-38BBD66B7F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604" y="1999623"/>
            <a:ext cx="5674018" cy="42555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 descr="Imagen que contiene rojo, automóvil, interior, suelo&#10;&#10;Descripción generada con confianza muy alta">
            <a:extLst>
              <a:ext uri="{FF2B5EF4-FFF2-40B4-BE49-F238E27FC236}">
                <a16:creationId xmlns:a16="http://schemas.microsoft.com/office/drawing/2014/main" id="{82E27206-819D-4DB9-8AED-EFF668988A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0" y="276615"/>
            <a:ext cx="5560864" cy="4184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3478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Fittipaldi 2-Eaglenest-1.wav"/>
          </p:stSnd>
        </p:sndAc>
      </p:transition>
    </mc:Choice>
    <mc:Fallback xmlns="">
      <p:transition spd="slow" advTm="0">
        <p:fade/>
        <p:sndAc>
          <p:stSnd>
            <p:snd r:embed="rId6" name="Fittipaldi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-1" y="810494"/>
            <a:ext cx="7689273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fue séptimo, décimo y séptimo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tres temporadas siguientes,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ganando al menos una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cada una de ellas.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hombre, exterior, rojo&#10;&#10;Descripción generada con confianza muy alta">
            <a:extLst>
              <a:ext uri="{FF2B5EF4-FFF2-40B4-BE49-F238E27FC236}">
                <a16:creationId xmlns:a16="http://schemas.microsoft.com/office/drawing/2014/main" id="{B2430EA9-24FD-4994-B61E-C1E6619B3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273" y="552118"/>
            <a:ext cx="4293322" cy="57705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hierba, exterior, carretera, plano&#10;&#10;Descripción generada con confianza muy alta">
            <a:extLst>
              <a:ext uri="{FF2B5EF4-FFF2-40B4-BE49-F238E27FC236}">
                <a16:creationId xmlns:a16="http://schemas.microsoft.com/office/drawing/2014/main" id="{03C770BA-FB13-41C0-B5A9-9ED456AE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0" y="2881747"/>
            <a:ext cx="7255047" cy="344096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8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46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4689768"/>
            <a:ext cx="623973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entre ellas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500 Millas de Indianápolis.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ielo, exterior, carretera, hombre&#10;&#10;Descripción generada con confianza muy alta">
            <a:extLst>
              <a:ext uri="{FF2B5EF4-FFF2-40B4-BE49-F238E27FC236}">
                <a16:creationId xmlns:a16="http://schemas.microsoft.com/office/drawing/2014/main" id="{344F0D00-46FA-4CCD-91D1-9F336D726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47262"/>
            <a:ext cx="5762756" cy="292459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exterior, cielo, persona, hombre&#10;&#10;Descripción generada con confianza muy alta">
            <a:extLst>
              <a:ext uri="{FF2B5EF4-FFF2-40B4-BE49-F238E27FC236}">
                <a16:creationId xmlns:a16="http://schemas.microsoft.com/office/drawing/2014/main" id="{0B1E3EC0-F695-40D2-877C-99710E5D25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38" y="2382977"/>
            <a:ext cx="5758291" cy="391563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BB62C9D-4D97-4172-861C-E126A5A9F882}"/>
              </a:ext>
            </a:extLst>
          </p:cNvPr>
          <p:cNvSpPr/>
          <p:nvPr/>
        </p:nvSpPr>
        <p:spPr>
          <a:xfrm>
            <a:off x="5957445" y="949041"/>
            <a:ext cx="623973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se coronó campeón en 1989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victorias en cinco carreras,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996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4656" y="3223780"/>
            <a:ext cx="1218734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Penske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Contrató Fittipaldi para la temporada 1990.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pequeño, transporte, carretera, motocicleta&#10;&#10;Descripción generada con confianza muy alta">
            <a:extLst>
              <a:ext uri="{FF2B5EF4-FFF2-40B4-BE49-F238E27FC236}">
                <a16:creationId xmlns:a16="http://schemas.microsoft.com/office/drawing/2014/main" id="{5645D9C8-0BB2-4084-AA54-2F57D9E3E4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7"/>
          <a:stretch/>
        </p:blipFill>
        <p:spPr>
          <a:xfrm>
            <a:off x="368951" y="109074"/>
            <a:ext cx="6415435" cy="3091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cortadora de césped, suelo, juguete&#10;&#10;Descripción generada con confianza muy alta">
            <a:extLst>
              <a:ext uri="{FF2B5EF4-FFF2-40B4-BE49-F238E27FC236}">
                <a16:creationId xmlns:a16="http://schemas.microsoft.com/office/drawing/2014/main" id="{360C1EF6-D4EE-4DA8-9E55-2A8ED8A721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94"/>
          <a:stretch/>
        </p:blipFill>
        <p:spPr>
          <a:xfrm>
            <a:off x="5612934" y="3722403"/>
            <a:ext cx="6245705" cy="3021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8719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6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4481148" y="6130638"/>
            <a:ext cx="7710852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lo mismo ocurrió al año siguiente.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A8422AE-9CAE-46A7-AAEF-A6944BC1B94D}"/>
              </a:ext>
            </a:extLst>
          </p:cNvPr>
          <p:cNvSpPr/>
          <p:nvPr/>
        </p:nvSpPr>
        <p:spPr>
          <a:xfrm>
            <a:off x="4633548" y="436422"/>
            <a:ext cx="755845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concluyó en quinta colocación con una victoria,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interior, mesa&#10;&#10;Descripción generada con confianza muy alta">
            <a:extLst>
              <a:ext uri="{FF2B5EF4-FFF2-40B4-BE49-F238E27FC236}">
                <a16:creationId xmlns:a16="http://schemas.microsoft.com/office/drawing/2014/main" id="{BA3A374A-6D77-4F0B-BAF8-BE5135C9A8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4" y="300399"/>
            <a:ext cx="4617096" cy="62995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Imagen 8" descr="Imagen que contiene cielo, carretera, exterior, sentado&#10;&#10;Descripción generada con confianza muy alta">
            <a:extLst>
              <a:ext uri="{FF2B5EF4-FFF2-40B4-BE49-F238E27FC236}">
                <a16:creationId xmlns:a16="http://schemas.microsoft.com/office/drawing/2014/main" id="{C766F6A8-555E-4A96-ADFC-D53FA777F5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759" y="900116"/>
            <a:ext cx="6858000" cy="5143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9928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93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990605"/>
            <a:ext cx="6248812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1992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cuarto con cuatro victorias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más el triunfo en el Desafío Marlboro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CART.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hierba, carretera, exterior, hombre&#10;&#10;Descripción generada con confianza muy alta">
            <a:extLst>
              <a:ext uri="{FF2B5EF4-FFF2-40B4-BE49-F238E27FC236}">
                <a16:creationId xmlns:a16="http://schemas.microsoft.com/office/drawing/2014/main" id="{40A9565B-2DE3-4B39-A789-3FE4BDAF6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3073021"/>
            <a:ext cx="5748902" cy="32327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persona, exterior&#10;&#10;Descripción generada con confianza alta">
            <a:extLst>
              <a:ext uri="{FF2B5EF4-FFF2-40B4-BE49-F238E27FC236}">
                <a16:creationId xmlns:a16="http://schemas.microsoft.com/office/drawing/2014/main" id="{D4C525F9-EDF6-4F9D-9C4E-CBB77CE3D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478" y="571063"/>
            <a:ext cx="5794369" cy="39039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36250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1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1" y="533405"/>
            <a:ext cx="60960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ganó por segunda vez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las 500 millas de Indianápolis en 1993, celebrando bebiendo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vaso de jugo de naranja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27383AFF-E664-461E-8446-0032525DE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355" y="572119"/>
            <a:ext cx="5781675" cy="5257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interior, copa, comida&#10;&#10;Descripción generada con confianza muy alta">
            <a:extLst>
              <a:ext uri="{FF2B5EF4-FFF2-40B4-BE49-F238E27FC236}">
                <a16:creationId xmlns:a16="http://schemas.microsoft.com/office/drawing/2014/main" id="{DA3BB9D9-FFAD-4155-9C00-CDF91EB39F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61" y="2452413"/>
            <a:ext cx="5905500" cy="3848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3B076A0-7621-40D1-BDF4-A8C144F9EB58}"/>
              </a:ext>
            </a:extLst>
          </p:cNvPr>
          <p:cNvSpPr/>
          <p:nvPr/>
        </p:nvSpPr>
        <p:spPr>
          <a:xfrm>
            <a:off x="6095995" y="6130630"/>
            <a:ext cx="6096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vez de la tradicional leche de vaca.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25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4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309262"/>
            <a:ext cx="627610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dos triunfos más,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ese año resultó subcampeón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interior, cielo&#10;&#10;Descripción generada con confianza alta">
            <a:extLst>
              <a:ext uri="{FF2B5EF4-FFF2-40B4-BE49-F238E27FC236}">
                <a16:creationId xmlns:a16="http://schemas.microsoft.com/office/drawing/2014/main" id="{02AA36A3-8A5C-494E-B95F-6F3DF5E10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9" y="573267"/>
            <a:ext cx="5735776" cy="3857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exterior, carretera, persona, árbol&#10;&#10;Descripción generada con confianza muy alta">
            <a:extLst>
              <a:ext uri="{FF2B5EF4-FFF2-40B4-BE49-F238E27FC236}">
                <a16:creationId xmlns:a16="http://schemas.microsoft.com/office/drawing/2014/main" id="{0FAF0282-8EF9-4F4C-9894-7988EEFD7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0" y="3087838"/>
            <a:ext cx="5721925" cy="3218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AA43964-DE63-4B52-8108-F2777BB19E8D}"/>
              </a:ext>
            </a:extLst>
          </p:cNvPr>
          <p:cNvSpPr/>
          <p:nvPr/>
        </p:nvSpPr>
        <p:spPr>
          <a:xfrm>
            <a:off x="5915888" y="5410203"/>
            <a:ext cx="627610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 Nigel Mansell.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786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5971308" y="1059871"/>
            <a:ext cx="622069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También fue segundo en el campeonato 1994, pero derrotado por Al </a:t>
            </a:r>
            <a:r>
              <a:rPr lang="es-ES" sz="28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Unser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Jr.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motocicleta, carretera, exterior, suelo&#10;&#10;Descripción generada con confianza muy alta">
            <a:extLst>
              <a:ext uri="{FF2B5EF4-FFF2-40B4-BE49-F238E27FC236}">
                <a16:creationId xmlns:a16="http://schemas.microsoft.com/office/drawing/2014/main" id="{84594B06-0B57-48DD-A224-5DB2CE0134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70222"/>
            <a:ext cx="5762756" cy="3853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agua, barco, exterior, sentado&#10;&#10;Descripción generada con confianza muy alta">
            <a:extLst>
              <a:ext uri="{FF2B5EF4-FFF2-40B4-BE49-F238E27FC236}">
                <a16:creationId xmlns:a16="http://schemas.microsoft.com/office/drawing/2014/main" id="{88D518D3-F7E1-4358-960E-E0461D9166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896" y="2646218"/>
            <a:ext cx="5742274" cy="3664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14FB8B1-5DC8-4193-BE6B-90D0AC997707}"/>
              </a:ext>
            </a:extLst>
          </p:cNvPr>
          <p:cNvSpPr/>
          <p:nvPr/>
        </p:nvSpPr>
        <p:spPr>
          <a:xfrm>
            <a:off x="8" y="4897582"/>
            <a:ext cx="622069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con una victoria,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cuatro segundos lugares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cinco terceros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16 carreras.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469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0" y="1129145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1995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ganó una carrera de la CART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22ª y última vez,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hierba, exterior, calle&#10;&#10;Descripción generada con confianza muy alta">
            <a:extLst>
              <a:ext uri="{FF2B5EF4-FFF2-40B4-BE49-F238E27FC236}">
                <a16:creationId xmlns:a16="http://schemas.microsoft.com/office/drawing/2014/main" id="{54082607-4420-44E5-ADD6-05C4610EA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561114"/>
            <a:ext cx="5761302" cy="3557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ropa, persona, cielo&#10;&#10;Descripción generada con confianza alta">
            <a:extLst>
              <a:ext uri="{FF2B5EF4-FFF2-40B4-BE49-F238E27FC236}">
                <a16:creationId xmlns:a16="http://schemas.microsoft.com/office/drawing/2014/main" id="{D879B1E7-193E-4512-8963-B73D258744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86" y="3034145"/>
            <a:ext cx="5716877" cy="3266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7562312-2664-4B04-8099-84F6DAB0C82F}"/>
              </a:ext>
            </a:extLst>
          </p:cNvPr>
          <p:cNvSpPr/>
          <p:nvPr/>
        </p:nvSpPr>
        <p:spPr>
          <a:xfrm>
            <a:off x="6095990" y="5202381"/>
            <a:ext cx="6096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resultando 11º en el campeonato.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455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7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carretera, persona, árbol&#10;&#10;Descripción generada con confianza muy alta">
            <a:extLst>
              <a:ext uri="{FF2B5EF4-FFF2-40B4-BE49-F238E27FC236}">
                <a16:creationId xmlns:a16="http://schemas.microsoft.com/office/drawing/2014/main" id="{F1D188C6-FA6F-42DF-84C5-2DDCD174F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75" y="285744"/>
            <a:ext cx="9880601" cy="555783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5367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6096000" y="893621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última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piloto de la CART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terminó tempranamente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suelo, exterior, motocicleta, carretera&#10;&#10;Descripción generada con confianza muy alta">
            <a:extLst>
              <a:ext uri="{FF2B5EF4-FFF2-40B4-BE49-F238E27FC236}">
                <a16:creationId xmlns:a16="http://schemas.microsoft.com/office/drawing/2014/main" id="{F913F098-22F4-4AF3-A781-9A3E8471C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47265"/>
            <a:ext cx="5738020" cy="3747644"/>
          </a:xfrm>
          <a:prstGeom prst="ellipse">
            <a:avLst/>
          </a:prstGeom>
          <a:ln w="190500" cap="rnd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n 5" descr="Imagen que contiene carretera, exterior, pequeño, juguete&#10;&#10;Descripción generada con confianza alta">
            <a:extLst>
              <a:ext uri="{FF2B5EF4-FFF2-40B4-BE49-F238E27FC236}">
                <a16:creationId xmlns:a16="http://schemas.microsoft.com/office/drawing/2014/main" id="{C048CE50-A371-46A2-8630-CB3DCCA396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9" y="2783790"/>
            <a:ext cx="5723386" cy="381320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4682C54-C452-4E80-9E8C-BEC65511FF18}"/>
              </a:ext>
            </a:extLst>
          </p:cNvPr>
          <p:cNvSpPr/>
          <p:nvPr/>
        </p:nvSpPr>
        <p:spPr>
          <a:xfrm>
            <a:off x="5" y="5188532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lesionarse en un choque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la carrera en Michigan.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356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animRot by="21600000">
                                      <p:cBhvr>
                                        <p:cTn id="1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sco, exterior, tocado, cielo&#10;&#10;Descripción generada con confianza muy alta">
            <a:extLst>
              <a:ext uri="{FF2B5EF4-FFF2-40B4-BE49-F238E27FC236}">
                <a16:creationId xmlns:a16="http://schemas.microsoft.com/office/drawing/2014/main" id="{D1C395BD-F477-4FC8-A9F7-F4BFD8676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83" y="1019928"/>
            <a:ext cx="7645054" cy="48236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 descr="Imagen que contiene edificio, cosa, objeto&#10;&#10;Descripción generada con confianza alta">
            <a:extLst>
              <a:ext uri="{FF2B5EF4-FFF2-40B4-BE49-F238E27FC236}">
                <a16:creationId xmlns:a16="http://schemas.microsoft.com/office/drawing/2014/main" id="{6171E652-EDFD-4E4D-9E83-A5A339595D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07" y="532872"/>
            <a:ext cx="3795981" cy="58148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7054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344457B-1410-485A-973F-F7AFF90CA959}"/>
              </a:ext>
            </a:extLst>
          </p:cNvPr>
          <p:cNvSpPr/>
          <p:nvPr/>
        </p:nvSpPr>
        <p:spPr>
          <a:xfrm>
            <a:off x="4122050" y="5216224"/>
            <a:ext cx="806995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poder disputar las últimas cuatro fechas,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Fittipaldi se retiró con un 19º puesto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1996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los 49 años de edad.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hombre, rojo&#10;&#10;Descripción generada con confianza muy alta">
            <a:extLst>
              <a:ext uri="{FF2B5EF4-FFF2-40B4-BE49-F238E27FC236}">
                <a16:creationId xmlns:a16="http://schemas.microsoft.com/office/drawing/2014/main" id="{108C2BFB-7D48-4484-BD86-C9D6DB60C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2" y="567006"/>
            <a:ext cx="3774218" cy="5736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pequeño, juguete&#10;&#10;Descripción generada con confianza alta">
            <a:extLst>
              <a:ext uri="{FF2B5EF4-FFF2-40B4-BE49-F238E27FC236}">
                <a16:creationId xmlns:a16="http://schemas.microsoft.com/office/drawing/2014/main" id="{15CACA58-099E-4B9C-B206-D34E461D44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73"/>
          <a:stretch/>
        </p:blipFill>
        <p:spPr>
          <a:xfrm>
            <a:off x="4387774" y="567006"/>
            <a:ext cx="7612448" cy="4489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53879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E0A4421-5F17-4514-AECD-4E51B14B0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82" y="287373"/>
            <a:ext cx="6525491" cy="629497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33926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osa&#10;&#10;Descripción generada con confianza alta">
            <a:extLst>
              <a:ext uri="{FF2B5EF4-FFF2-40B4-BE49-F238E27FC236}">
                <a16:creationId xmlns:a16="http://schemas.microsoft.com/office/drawing/2014/main" id="{24722BF0-3A2B-4085-848B-D7830C6997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40" y="540327"/>
            <a:ext cx="7706156" cy="5791199"/>
          </a:xfrm>
          <a:prstGeom prst="ellipse">
            <a:avLst/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03400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juguete&#10;&#10;Descripción generada con confianza alta">
            <a:extLst>
              <a:ext uri="{FF2B5EF4-FFF2-40B4-BE49-F238E27FC236}">
                <a16:creationId xmlns:a16="http://schemas.microsoft.com/office/drawing/2014/main" id="{D4598267-25D4-4AD3-ABAE-48AF77E798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26"/>
          <a:stretch/>
        </p:blipFill>
        <p:spPr>
          <a:xfrm>
            <a:off x="723901" y="1069190"/>
            <a:ext cx="10577512" cy="4774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1093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tocado, ropa, interior, casco&#10;&#10;Descripción generada con confianza muy alta">
            <a:extLst>
              <a:ext uri="{FF2B5EF4-FFF2-40B4-BE49-F238E27FC236}">
                <a16:creationId xmlns:a16="http://schemas.microsoft.com/office/drawing/2014/main" id="{F8D797F7-FA77-4ED9-9775-7C906F8E5C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88" y="542925"/>
            <a:ext cx="10261600" cy="5772150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87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0C44155-F17E-4324-B6E1-16025D286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96982"/>
            <a:ext cx="12288982" cy="6954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723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DBFD1AD-CBD9-40F4-9AF3-60FCEAE7EB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6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8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libro, persona, interior, hombre&#10;&#10;Descripción generada con confianza muy alta">
            <a:extLst>
              <a:ext uri="{FF2B5EF4-FFF2-40B4-BE49-F238E27FC236}">
                <a16:creationId xmlns:a16="http://schemas.microsoft.com/office/drawing/2014/main" id="{4AA641D9-4192-427B-91B4-26669472A0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268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Emerson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fittipaldi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Astrud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Gilberto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carretera, hierba, exterior, amarillo&#10;&#10;Descripción generada con confianza muy alta">
            <a:extLst>
              <a:ext uri="{FF2B5EF4-FFF2-40B4-BE49-F238E27FC236}">
                <a16:creationId xmlns:a16="http://schemas.microsoft.com/office/drawing/2014/main" id="{3FABF547-734E-479D-A83C-75DD598899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Fittipaldi F-Eaglenest-1.wav"/>
          </p:stSnd>
        </p:sndAc>
      </p:transition>
    </mc:Choice>
    <mc:Fallback xmlns="">
      <p:transition spd="slow" advTm="0">
        <p:fade/>
        <p:sndAc>
          <p:stSnd>
            <p:snd r:embed="rId10" name="Fittipaldi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4598</TotalTime>
  <Words>1056</Words>
  <Application>Microsoft Office PowerPoint</Application>
  <PresentationFormat>Panorámica</PresentationFormat>
  <Paragraphs>282</Paragraphs>
  <Slides>50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50</vt:i4>
      </vt:variant>
    </vt:vector>
  </HeadingPairs>
  <TitlesOfParts>
    <vt:vector size="6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Microsoft Himalaya</vt:lpstr>
      <vt:lpstr>Times New Roman</vt:lpstr>
      <vt:lpstr>Verdana</vt:lpstr>
      <vt:lpstr>Wingdings 2</vt:lpstr>
      <vt:lpstr>1_Tema de Office</vt:lpstr>
      <vt:lpstr>2_Tema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1972 y 1974  Emerson Fittipaldi  Versión Completa  1806</dc:title>
  <dc:creator>Eagle's nest</dc:creator>
  <cp:lastModifiedBy>Eagle's nest</cp:lastModifiedBy>
  <cp:revision>379</cp:revision>
  <dcterms:created xsi:type="dcterms:W3CDTF">2017-07-02T00:56:35Z</dcterms:created>
  <dcterms:modified xsi:type="dcterms:W3CDTF">2018-02-25T17:05:57Z</dcterms:modified>
</cp:coreProperties>
</file>