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684" r:id="rId2"/>
    <p:sldMasterId id="2147483696" r:id="rId3"/>
  </p:sldMasterIdLst>
  <p:notesMasterIdLst>
    <p:notesMasterId r:id="rId46"/>
  </p:notesMasterIdLst>
  <p:sldIdLst>
    <p:sldId id="655" r:id="rId4"/>
    <p:sldId id="528" r:id="rId5"/>
    <p:sldId id="529" r:id="rId6"/>
    <p:sldId id="606" r:id="rId7"/>
    <p:sldId id="607" r:id="rId8"/>
    <p:sldId id="609" r:id="rId9"/>
    <p:sldId id="610" r:id="rId10"/>
    <p:sldId id="608" r:id="rId11"/>
    <p:sldId id="642" r:id="rId12"/>
    <p:sldId id="615" r:id="rId13"/>
    <p:sldId id="618" r:id="rId14"/>
    <p:sldId id="619" r:id="rId15"/>
    <p:sldId id="616" r:id="rId16"/>
    <p:sldId id="620" r:id="rId17"/>
    <p:sldId id="621" r:id="rId18"/>
    <p:sldId id="622" r:id="rId19"/>
    <p:sldId id="623" r:id="rId20"/>
    <p:sldId id="617" r:id="rId21"/>
    <p:sldId id="536" r:id="rId22"/>
    <p:sldId id="646" r:id="rId23"/>
    <p:sldId id="604" r:id="rId24"/>
    <p:sldId id="647" r:id="rId25"/>
    <p:sldId id="648" r:id="rId26"/>
    <p:sldId id="649" r:id="rId27"/>
    <p:sldId id="605" r:id="rId28"/>
    <p:sldId id="630" r:id="rId29"/>
    <p:sldId id="631" r:id="rId30"/>
    <p:sldId id="632" r:id="rId31"/>
    <p:sldId id="633" r:id="rId32"/>
    <p:sldId id="634" r:id="rId33"/>
    <p:sldId id="635" r:id="rId34"/>
    <p:sldId id="636" r:id="rId35"/>
    <p:sldId id="637" r:id="rId36"/>
    <p:sldId id="638" r:id="rId37"/>
    <p:sldId id="641" r:id="rId38"/>
    <p:sldId id="643" r:id="rId39"/>
    <p:sldId id="639" r:id="rId40"/>
    <p:sldId id="640" r:id="rId41"/>
    <p:sldId id="654" r:id="rId42"/>
    <p:sldId id="601" r:id="rId43"/>
    <p:sldId id="602" r:id="rId44"/>
    <p:sldId id="603" r:id="rId45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+K5yK2wvGvyWZhiUXzVQ==" hashData="qHyO0/pSoolzBkNX1Czke/G3OMkx9oMOc1B9sEe7J3PR754qaHa1ZTOla1HQBKPhfS6Akuia2b/C3meNybdr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164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432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viewProps" Target="viewProps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90C72-7283-47E4-AB7B-E70F4CA349E1}" type="datetimeFigureOut">
              <a:rPr lang="es-MX" smtClean="0"/>
              <a:t>25/02/2018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657-8C5E-4E38-92AB-230687246D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0829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97D83-7458-483F-83F2-FEEC93BB6C7C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680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D26DB-9E13-41BB-9470-008AF4EFB9D4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314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49ADB-A89F-4D81-8209-9D2336433B6A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071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BA370-5B9C-4BE5-8EFF-CD323ECE5950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209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0D7A45-47F9-4DB7-BC6A-B07070A26DFE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052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8A5B1-EF46-4EFF-8E01-ED0242E3D726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4292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ED2D4-442E-4B53-9578-28992EB34837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6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B8BD6-25A4-4CA0-9C7C-3DF3AD58BE31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2278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AD5FE-5B57-4648-8E44-545A62CE8D82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767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CEA64-0E79-46CD-BB40-3C5E163EBCED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0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95D94-DC8A-47CB-91AD-4A3E4BDDFDB8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75486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94846-4A73-414F-A959-0C82E31D7B78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525542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A87D0-0A97-4744-8985-ABEB154085D2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347344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A37F7-329B-4542-A0C8-81E15169B501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0132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67EE4-A2AE-40B6-BDBE-9422EE82BDF6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47241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01961-3F5F-466B-9500-28F2388DCDCD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868937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B3342-65BD-461E-A1A9-35E4990FAC59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067881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3A4B3-4B90-41C3-BBD8-F16C9C688FDF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412841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0CAE1-A108-40B4-BE0E-EECA0F40E1B9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92651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05954-DB64-4EB6-9B34-1EAE0292049A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71975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EBD16-B018-4297-BFFA-6AD770D6D4ED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777949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47B4AB-C781-4E73-9FBD-C229C5DDE8D8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9288655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D2A7D9-6C7B-4309-80FA-E7F8F54C5D8A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823991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81368-69D7-4292-9DB2-F618CCFFEFF3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9386430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B110C-845C-4854-AC52-D71AA176B581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812429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1B880-85F7-41E2-9FA2-797157CDD5F2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8524619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D85F4-2105-43E5-A968-3940CF7E3269}" type="datetime1">
              <a:rPr lang="es-MX" smtClean="0"/>
              <a:t>25/02/2018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513329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E4C34-070D-41D0-9288-9B9C0AEE8DE1}" type="datetime1">
              <a:rPr lang="es-MX" smtClean="0"/>
              <a:t>25/02/2018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58488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B0182-A4CC-430B-89BF-F5B65293E6BF}" type="datetime1">
              <a:rPr lang="es-MX" smtClean="0"/>
              <a:t>25/02/2018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0096686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BEDA8-B057-43E1-A19B-5F9AF2C263C8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9689453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0C5F55-E0DD-43D0-8C14-4AAEF03715F4}" type="datetime1">
              <a:rPr lang="es-MX" smtClean="0"/>
              <a:t>25/02/2018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219436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826801-1254-4D42-81DB-A4AA7AAE431F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2508457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054D8-6191-498E-8231-BD53961E46A6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73325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 l="7000" t="5000" b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65FAA4-7797-4B4F-8FB9-BB75D2A14752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279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 l="7000" t="5000" b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B24716-D17E-49FE-8DFA-D294CF06F454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35589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31F924E8-06BF-4B35-85E2-E4FAAE72A3BE}" type="datetime1">
              <a:rPr lang="es-MX" smtClean="0"/>
              <a:t>25/02/2018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195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2.jpg"/><Relationship Id="rId7" Type="http://schemas.microsoft.com/office/2007/relationships/hdphoto" Target="../media/hdphoto2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7.jpg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2.wav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3.wav"/><Relationship Id="rId4" Type="http://schemas.openxmlformats.org/officeDocument/2006/relationships/image" Target="../media/image40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68.png"/><Relationship Id="rId5" Type="http://schemas.openxmlformats.org/officeDocument/2006/relationships/image" Target="../media/image67.jpg"/><Relationship Id="rId10" Type="http://schemas.openxmlformats.org/officeDocument/2006/relationships/audio" Target="../media/audio5.wav"/><Relationship Id="rId4" Type="http://schemas.openxmlformats.org/officeDocument/2006/relationships/audio" Target="../media/audio5.wav"/><Relationship Id="rId9" Type="http://schemas.openxmlformats.org/officeDocument/2006/relationships/image" Target="../media/image5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0.png"/><Relationship Id="rId10" Type="http://schemas.openxmlformats.org/officeDocument/2006/relationships/image" Target="../media/image7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5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persona, hombre, edificio&#10;&#10;Descripción generada con confianza muy alta">
            <a:extLst>
              <a:ext uri="{FF2B5EF4-FFF2-40B4-BE49-F238E27FC236}">
                <a16:creationId xmlns:a16="http://schemas.microsoft.com/office/drawing/2014/main" id="{ED8925BD-28ED-41D1-BDFA-6E6B3CD7FC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9167" l="5000" r="97625">
                        <a14:foregroundMark x1="61500" y1="51000" x2="61500" y2="51000"/>
                        <a14:foregroundMark x1="57625" y1="51000" x2="57625" y2="51000"/>
                        <a14:foregroundMark x1="55750" y1="54167" x2="55750" y2="54167"/>
                        <a14:foregroundMark x1="44375" y1="49000" x2="44375" y2="49000"/>
                        <a14:foregroundMark x1="49250" y1="51000" x2="49250" y2="51000"/>
                        <a14:foregroundMark x1="69875" y1="49667" x2="69875" y2="49667"/>
                        <a14:foregroundMark x1="70250" y1="46250" x2="70250" y2="46250"/>
                        <a14:foregroundMark x1="74375" y1="48583" x2="74375" y2="48583"/>
                        <a14:foregroundMark x1="78875" y1="47500" x2="78875" y2="47500"/>
                        <a14:foregroundMark x1="74125" y1="46000" x2="74125" y2="46000"/>
                        <a14:foregroundMark x1="78000" y1="48417" x2="78000" y2="48417"/>
                        <a14:foregroundMark x1="71500" y1="51833" x2="71500" y2="51833"/>
                        <a14:foregroundMark x1="73125" y1="53083" x2="73125" y2="53083"/>
                        <a14:foregroundMark x1="67250" y1="53583" x2="67250" y2="53583"/>
                        <a14:foregroundMark x1="65375" y1="54833" x2="65375" y2="54833"/>
                        <a14:foregroundMark x1="76375" y1="55250" x2="76375" y2="55250"/>
                        <a14:foregroundMark x1="85000" y1="54417" x2="85000" y2="54417"/>
                        <a14:foregroundMark x1="87625" y1="49917" x2="87625" y2="49917"/>
                        <a14:foregroundMark x1="84375" y1="49500" x2="84375" y2="49500"/>
                        <a14:foregroundMark x1="79625" y1="48833" x2="79625" y2="48833"/>
                        <a14:foregroundMark x1="77250" y1="47333" x2="77250" y2="47333"/>
                        <a14:foregroundMark x1="75375" y1="48583" x2="75375" y2="48583"/>
                        <a14:foregroundMark x1="71875" y1="50333" x2="71875" y2="50333"/>
                        <a14:foregroundMark x1="76000" y1="54583" x2="76000" y2="54583"/>
                        <a14:foregroundMark x1="63125" y1="58500" x2="63125" y2="58500"/>
                        <a14:foregroundMark x1="55000" y1="58500" x2="55000" y2="58500"/>
                        <a14:foregroundMark x1="56375" y1="56333" x2="56375" y2="56333"/>
                        <a14:foregroundMark x1="41125" y1="47750" x2="41125" y2="47750"/>
                        <a14:foregroundMark x1="40875" y1="44750" x2="40875" y2="44750"/>
                        <a14:foregroundMark x1="35000" y1="46250" x2="35000" y2="46250"/>
                        <a14:foregroundMark x1="38250" y1="43667" x2="38250" y2="43667"/>
                        <a14:foregroundMark x1="30500" y1="48417" x2="30500" y2="48417"/>
                        <a14:foregroundMark x1="33500" y1="46000" x2="33500" y2="46000"/>
                        <a14:foregroundMark x1="32125" y1="51833" x2="32125" y2="51833"/>
                        <a14:foregroundMark x1="27250" y1="49667" x2="27250" y2="49667"/>
                        <a14:foregroundMark x1="39875" y1="49917" x2="39875" y2="49917"/>
                        <a14:foregroundMark x1="35750" y1="50083" x2="35750" y2="50083"/>
                        <a14:foregroundMark x1="38875" y1="53750" x2="38875" y2="53750"/>
                        <a14:foregroundMark x1="43125" y1="54167" x2="43125" y2="54167"/>
                        <a14:foregroundMark x1="36375" y1="64083" x2="36375" y2="64083"/>
                        <a14:foregroundMark x1="32500" y1="91583" x2="32500" y2="91583"/>
                        <a14:foregroundMark x1="34750" y1="95667" x2="34750" y2="95667"/>
                        <a14:foregroundMark x1="19625" y1="96750" x2="19625" y2="96750"/>
                        <a14:foregroundMark x1="20250" y1="91000" x2="20250" y2="91000"/>
                        <a14:foregroundMark x1="12500" y1="84083" x2="12500" y2="84083"/>
                        <a14:foregroundMark x1="11875" y1="75083" x2="11875" y2="75083"/>
                        <a14:foregroundMark x1="8625" y1="63417" x2="8625" y2="63417"/>
                        <a14:foregroundMark x1="67625" y1="51583" x2="67625" y2="51583"/>
                        <a14:foregroundMark x1="69250" y1="52500" x2="69250" y2="52667"/>
                        <a14:foregroundMark x1="76000" y1="52917" x2="76000" y2="52917"/>
                        <a14:foregroundMark x1="80500" y1="52083" x2="80500" y2="52083"/>
                        <a14:foregroundMark x1="74750" y1="52083" x2="74750" y2="52083"/>
                        <a14:foregroundMark x1="75375" y1="57417" x2="75375" y2="57417"/>
                        <a14:foregroundMark x1="78875" y1="59750" x2="78875" y2="59750"/>
                        <a14:foregroundMark x1="81125" y1="55083" x2="81125" y2="55083"/>
                        <a14:foregroundMark x1="83125" y1="52917" x2="83125" y2="52917"/>
                        <a14:foregroundMark x1="80500" y1="53750" x2="80500" y2="53750"/>
                        <a14:foregroundMark x1="82125" y1="55083" x2="82125" y2="55083"/>
                        <a14:foregroundMark x1="78250" y1="53750" x2="78250" y2="53750"/>
                        <a14:foregroundMark x1="84375" y1="52083" x2="84375" y2="52083"/>
                        <a14:foregroundMark x1="89250" y1="54833" x2="89250" y2="54833"/>
                        <a14:foregroundMark x1="86375" y1="50083" x2="86375" y2="50083"/>
                        <a14:foregroundMark x1="90500" y1="51167" x2="90500" y2="51167"/>
                        <a14:foregroundMark x1="93500" y1="53083" x2="93500" y2="53083"/>
                        <a14:foregroundMark x1="88250" y1="55250" x2="88250" y2="55250"/>
                        <a14:foregroundMark x1="85000" y1="49500" x2="85000" y2="49500"/>
                        <a14:foregroundMark x1="81875" y1="48583" x2="81875" y2="48583"/>
                        <a14:foregroundMark x1="89625" y1="49667" x2="89625" y2="49667"/>
                        <a14:foregroundMark x1="91875" y1="50083" x2="91875" y2="50083"/>
                        <a14:foregroundMark x1="87625" y1="52500" x2="87625" y2="52500"/>
                        <a14:foregroundMark x1="76375" y1="56167" x2="76375" y2="56167"/>
                        <a14:foregroundMark x1="75375" y1="59583" x2="75375" y2="59583"/>
                        <a14:foregroundMark x1="84375" y1="58750" x2="84375" y2="58750"/>
                        <a14:foregroundMark x1="84375" y1="56750" x2="84375" y2="56750"/>
                        <a14:foregroundMark x1="87250" y1="59583" x2="87250" y2="59583"/>
                        <a14:foregroundMark x1="86375" y1="56583" x2="86375" y2="56583"/>
                        <a14:foregroundMark x1="84375" y1="59583" x2="84375" y2="59583"/>
                        <a14:foregroundMark x1="82125" y1="61500" x2="82125" y2="61500"/>
                        <a14:foregroundMark x1="86000" y1="63000" x2="86000" y2="63000"/>
                        <a14:foregroundMark x1="76375" y1="64083" x2="76375" y2="64083"/>
                        <a14:foregroundMark x1="81875" y1="62333" x2="81875" y2="62333"/>
                        <a14:foregroundMark x1="82125" y1="65583" x2="82125" y2="65583"/>
                        <a14:foregroundMark x1="81125" y1="68167" x2="81125" y2="68167"/>
                        <a14:foregroundMark x1="84125" y1="62333" x2="84125" y2="62333"/>
                        <a14:foregroundMark x1="88000" y1="61250" x2="88000" y2="61250"/>
                        <a14:foregroundMark x1="88625" y1="58500" x2="88625" y2="58500"/>
                        <a14:foregroundMark x1="92500" y1="57417" x2="92500" y2="57417"/>
                        <a14:foregroundMark x1="92125" y1="63000" x2="92125" y2="63000"/>
                        <a14:foregroundMark x1="89250" y1="67333" x2="89250" y2="67333"/>
                        <a14:foregroundMark x1="89625" y1="70083" x2="89625" y2="70083"/>
                        <a14:foregroundMark x1="86000" y1="68833" x2="86000" y2="68833"/>
                        <a14:foregroundMark x1="76625" y1="74417" x2="76625" y2="74417"/>
                        <a14:foregroundMark x1="85750" y1="66917" x2="85750" y2="66917"/>
                        <a14:foregroundMark x1="80500" y1="66250" x2="80500" y2="66250"/>
                        <a14:foregroundMark x1="79875" y1="66000" x2="79875" y2="66000"/>
                        <a14:foregroundMark x1="78000" y1="68167" x2="78000" y2="68167"/>
                        <a14:foregroundMark x1="76375" y1="68167" x2="76375" y2="68167"/>
                        <a14:foregroundMark x1="68000" y1="61917" x2="68000" y2="62167"/>
                        <a14:foregroundMark x1="67000" y1="64917" x2="67000" y2="64917"/>
                        <a14:foregroundMark x1="68625" y1="66667" x2="68625" y2="66667"/>
                        <a14:foregroundMark x1="70500" y1="59583" x2="70500" y2="59583"/>
                        <a14:foregroundMark x1="69625" y1="63417" x2="69625" y2="63417"/>
                        <a14:foregroundMark x1="70500" y1="65417" x2="70500" y2="65417"/>
                        <a14:foregroundMark x1="71125" y1="68167" x2="71125" y2="68167"/>
                        <a14:foregroundMark x1="64750" y1="64917" x2="64750" y2="64917"/>
                        <a14:foregroundMark x1="88875" y1="66667" x2="88875" y2="66667"/>
                        <a14:foregroundMark x1="88000" y1="65833" x2="88000" y2="65833"/>
                        <a14:foregroundMark x1="86375" y1="67333" x2="86375" y2="67333"/>
                        <a14:foregroundMark x1="28625" y1="47333" x2="28625" y2="47333"/>
                        <a14:foregroundMark x1="23750" y1="47500" x2="23750" y2="47500"/>
                        <a14:foregroundMark x1="32500" y1="45167" x2="32500" y2="45167"/>
                        <a14:foregroundMark x1="30500" y1="45167" x2="30500" y2="45167"/>
                        <a14:foregroundMark x1="33500" y1="44500" x2="33500" y2="44500"/>
                        <a14:foregroundMark x1="34750" y1="47917" x2="34750" y2="47917"/>
                        <a14:foregroundMark x1="30500" y1="49500" x2="30500" y2="49500"/>
                        <a14:foregroundMark x1="37000" y1="49000" x2="37000" y2="49000"/>
                        <a14:foregroundMark x1="38875" y1="52083" x2="38875" y2="52083"/>
                        <a14:foregroundMark x1="38875" y1="49250" x2="38875" y2="49250"/>
                        <a14:foregroundMark x1="37250" y1="48417" x2="37250" y2="48417"/>
                        <a14:foregroundMark x1="33500" y1="53583" x2="33500" y2="53583"/>
                        <a14:foregroundMark x1="40875" y1="65167" x2="40875" y2="65167"/>
                        <a14:foregroundMark x1="40500" y1="57000" x2="40500" y2="57000"/>
                        <a14:foregroundMark x1="25375" y1="56750" x2="25375" y2="56750"/>
                        <a14:foregroundMark x1="16625" y1="51417" x2="16625" y2="51417"/>
                        <a14:foregroundMark x1="20875" y1="48833" x2="20875" y2="48833"/>
                        <a14:foregroundMark x1="27625" y1="45583" x2="27625" y2="45583"/>
                        <a14:foregroundMark x1="25375" y1="46917" x2="25375" y2="46917"/>
                        <a14:foregroundMark x1="21500" y1="48833" x2="21500" y2="48833"/>
                        <a14:foregroundMark x1="20500" y1="47917" x2="20500" y2="47917"/>
                        <a14:foregroundMark x1="18000" y1="49917" x2="18000" y2="49917"/>
                        <a14:foregroundMark x1="18250" y1="52667" x2="18250" y2="52667"/>
                        <a14:foregroundMark x1="25375" y1="53083" x2="26000" y2="54000"/>
                        <a14:foregroundMark x1="24125" y1="51167" x2="24125" y2="51167"/>
                        <a14:foregroundMark x1="22750" y1="52250" x2="22750" y2="52250"/>
                        <a14:foregroundMark x1="21875" y1="55250" x2="21875" y2="55500"/>
                        <a14:foregroundMark x1="20250" y1="50750" x2="20250" y2="50750"/>
                        <a14:foregroundMark x1="19875" y1="52083" x2="19875" y2="52083"/>
                        <a14:foregroundMark x1="16375" y1="55500" x2="16375" y2="55500"/>
                        <a14:foregroundMark x1="13750" y1="55500" x2="13750" y2="55500"/>
                        <a14:foregroundMark x1="13125" y1="60417" x2="13125" y2="60417"/>
                        <a14:foregroundMark x1="12750" y1="60250" x2="12750" y2="60250"/>
                        <a14:foregroundMark x1="9250" y1="59750" x2="9250" y2="59750"/>
                        <a14:foregroundMark x1="10875" y1="57667" x2="10875" y2="57667"/>
                        <a14:foregroundMark x1="9875" y1="58750" x2="9875" y2="58750"/>
                        <a14:foregroundMark x1="13500" y1="57000" x2="13500" y2="57000"/>
                        <a14:foregroundMark x1="12750" y1="54167" x2="12750" y2="54167"/>
                        <a14:foregroundMark x1="10250" y1="54833" x2="10250" y2="54833"/>
                        <a14:foregroundMark x1="8625" y1="64083" x2="8625" y2="64083"/>
                        <a14:foregroundMark x1="9875" y1="65833" x2="9875" y2="65833"/>
                        <a14:foregroundMark x1="10500" y1="67750" x2="10500" y2="67750"/>
                        <a14:foregroundMark x1="8000" y1="62167" x2="8000" y2="62167"/>
                        <a14:foregroundMark x1="8250" y1="61500" x2="8250" y2="61500"/>
                        <a14:foregroundMark x1="10500" y1="61750" x2="10500" y2="61750"/>
                        <a14:foregroundMark x1="7625" y1="57833" x2="7625" y2="57833"/>
                        <a14:foregroundMark x1="27250" y1="61750" x2="27250" y2="61750"/>
                        <a14:foregroundMark x1="31500" y1="55500" x2="31500" y2="55500"/>
                        <a14:foregroundMark x1="27250" y1="55917" x2="27250" y2="55917"/>
                        <a14:foregroundMark x1="18875" y1="57833" x2="18875" y2="57833"/>
                        <a14:foregroundMark x1="18000" y1="59750" x2="18000" y2="59750"/>
                        <a14:foregroundMark x1="15750" y1="60417" x2="15750" y2="60417"/>
                        <a14:foregroundMark x1="15000" y1="60417" x2="15000" y2="60417"/>
                        <a14:foregroundMark x1="15375" y1="63000" x2="15375" y2="63000"/>
                        <a14:foregroundMark x1="12750" y1="63667" x2="12750" y2="63667"/>
                        <a14:foregroundMark x1="12125" y1="64917" x2="12125" y2="64917"/>
                        <a14:foregroundMark x1="12750" y1="67083" x2="12750" y2="67083"/>
                        <a14:foregroundMark x1="16625" y1="69917" x2="16625" y2="69917"/>
                        <a14:foregroundMark x1="18250" y1="72083" x2="18250" y2="72083"/>
                        <a14:foregroundMark x1="16625" y1="76583" x2="16625" y2="76583"/>
                        <a14:foregroundMark x1="19625" y1="74000" x2="19625" y2="74000"/>
                        <a14:foregroundMark x1="14750" y1="73583" x2="14750" y2="73583"/>
                        <a14:foregroundMark x1="13125" y1="73083" x2="13125" y2="73083"/>
                        <a14:foregroundMark x1="8875" y1="69917" x2="8875" y2="69917"/>
                        <a14:foregroundMark x1="6375" y1="78917" x2="6375" y2="78917"/>
                        <a14:foregroundMark x1="5375" y1="78750" x2="5375" y2="78750"/>
                        <a14:foregroundMark x1="6000" y1="76167" x2="6000" y2="76167"/>
                        <a14:foregroundMark x1="5750" y1="74833" x2="5750" y2="74833"/>
                        <a14:foregroundMark x1="5750" y1="73333" x2="5750" y2="73333"/>
                        <a14:foregroundMark x1="5375" y1="71417" x2="5375" y2="71417"/>
                        <a14:foregroundMark x1="8000" y1="70500" x2="8000" y2="70500"/>
                        <a14:foregroundMark x1="5000" y1="73333" x2="5000" y2="73333"/>
                        <a14:foregroundMark x1="13500" y1="99167" x2="13500" y2="99167"/>
                        <a14:foregroundMark x1="13500" y1="98917" x2="13500" y2="98917"/>
                        <a14:foregroundMark x1="11500" y1="95250" x2="11500" y2="95250"/>
                        <a14:foregroundMark x1="7000" y1="87333" x2="7000" y2="87333"/>
                        <a14:foregroundMark x1="32750" y1="60833" x2="32750" y2="60833"/>
                        <a14:foregroundMark x1="38000" y1="55667" x2="38000" y2="55667"/>
                        <a14:foregroundMark x1="81125" y1="70333" x2="81125" y2="70333"/>
                        <a14:foregroundMark x1="60875" y1="63250" x2="60875" y2="63250"/>
                        <a14:foregroundMark x1="56375" y1="60250" x2="56375" y2="60250"/>
                        <a14:foregroundMark x1="58625" y1="60667" x2="58625" y2="60667"/>
                        <a14:foregroundMark x1="41500" y1="53583" x2="41500" y2="53583"/>
                        <a14:foregroundMark x1="38250" y1="73583" x2="38250" y2="73583"/>
                        <a14:foregroundMark x1="40875" y1="78083" x2="40875" y2="78083"/>
                        <a14:foregroundMark x1="30250" y1="79167" x2="30250" y2="79167"/>
                        <a14:foregroundMark x1="29625" y1="75083" x2="29625" y2="75083"/>
                        <a14:foregroundMark x1="29625" y1="76750" x2="29625" y2="76750"/>
                        <a14:foregroundMark x1="32500" y1="77167" x2="32500" y2="77167"/>
                        <a14:foregroundMark x1="31875" y1="79750" x2="31875" y2="79750"/>
                        <a14:foregroundMark x1="29875" y1="80000" x2="29875" y2="80000"/>
                        <a14:foregroundMark x1="35750" y1="73583" x2="35750" y2="73583"/>
                        <a14:foregroundMark x1="35000" y1="75667" x2="35000" y2="75667"/>
                        <a14:foregroundMark x1="39875" y1="75667" x2="39875" y2="75667"/>
                        <a14:foregroundMark x1="49875" y1="76167" x2="49875" y2="76167"/>
                        <a14:foregroundMark x1="47625" y1="79167" x2="47625" y2="79167"/>
                        <a14:foregroundMark x1="67000" y1="78083" x2="67000" y2="78083"/>
                        <a14:foregroundMark x1="37250" y1="87917" x2="37250" y2="87917"/>
                        <a14:foregroundMark x1="94375" y1="71000" x2="94375" y2="71000"/>
                        <a14:foregroundMark x1="94375" y1="74583" x2="94375" y2="74583"/>
                        <a14:foregroundMark x1="91125" y1="69250" x2="91125" y2="69250"/>
                        <a14:foregroundMark x1="84375" y1="72083" x2="84375" y2="72083"/>
                        <a14:foregroundMark x1="87000" y1="70083" x2="87000" y2="70083"/>
                        <a14:foregroundMark x1="84125" y1="70083" x2="84125" y2="70083"/>
                        <a14:foregroundMark x1="82750" y1="67917" x2="82750" y2="67917"/>
                        <a14:foregroundMark x1="77625" y1="68417" x2="77625" y2="68417"/>
                        <a14:foregroundMark x1="77250" y1="71167" x2="77250" y2="71167"/>
                        <a14:foregroundMark x1="79625" y1="71417" x2="79625" y2="71417"/>
                        <a14:foregroundMark x1="79250" y1="70500" x2="79250" y2="70500"/>
                        <a14:foregroundMark x1="86000" y1="74833" x2="86000" y2="74833"/>
                        <a14:foregroundMark x1="89625" y1="69500" x2="89625" y2="69500"/>
                        <a14:foregroundMark x1="91875" y1="73583" x2="91875" y2="73583"/>
                        <a14:foregroundMark x1="92500" y1="72500" x2="92500" y2="72500"/>
                        <a14:foregroundMark x1="90500" y1="77833" x2="90500" y2="77833"/>
                        <a14:foregroundMark x1="95000" y1="77167" x2="95000" y2="77167"/>
                        <a14:foregroundMark x1="82500" y1="76167" x2="82500" y2="76167"/>
                        <a14:foregroundMark x1="81500" y1="77833" x2="81500" y2="77833"/>
                        <a14:foregroundMark x1="80250" y1="74000" x2="80250" y2="74000"/>
                        <a14:foregroundMark x1="88250" y1="83000" x2="88250" y2="83000"/>
                        <a14:foregroundMark x1="85375" y1="78250" x2="85375" y2="78250"/>
                        <a14:foregroundMark x1="91500" y1="75917" x2="91500" y2="75917"/>
                        <a14:foregroundMark x1="93500" y1="80417" x2="93500" y2="80417"/>
                        <a14:foregroundMark x1="95375" y1="83667" x2="95375" y2="83667"/>
                        <a14:foregroundMark x1="87625" y1="85417" x2="87625" y2="85417"/>
                        <a14:foregroundMark x1="87625" y1="73583" x2="87625" y2="73583"/>
                        <a14:foregroundMark x1="57250" y1="69667" x2="57250" y2="69667"/>
                        <a14:foregroundMark x1="28000" y1="59583" x2="28000" y2="59583"/>
                        <a14:foregroundMark x1="30250" y1="59583" x2="30250" y2="59583"/>
                        <a14:foregroundMark x1="21500" y1="83417" x2="21500" y2="83417"/>
                        <a14:foregroundMark x1="10875" y1="80833" x2="10875" y2="80833"/>
                        <a14:foregroundMark x1="11125" y1="83833" x2="11125" y2="83833"/>
                        <a14:foregroundMark x1="12500" y1="85583" x2="12500" y2="85583"/>
                        <a14:foregroundMark x1="10500" y1="79167" x2="10500" y2="79167"/>
                        <a14:foregroundMark x1="9875" y1="76167" x2="9875" y2="76167"/>
                        <a14:foregroundMark x1="57625" y1="68583" x2="57625" y2="68583"/>
                        <a14:foregroundMark x1="74125" y1="83833" x2="74125" y2="83833"/>
                        <a14:foregroundMark x1="58000" y1="66000" x2="58000" y2="66000"/>
                        <a14:foregroundMark x1="35000" y1="55250" x2="35000" y2="55250"/>
                        <a14:foregroundMark x1="36375" y1="52500" x2="36375" y2="52500"/>
                        <a14:foregroundMark x1="21500" y1="57833" x2="21500" y2="57833"/>
                        <a14:foregroundMark x1="19875" y1="61917" x2="19875" y2="61917"/>
                        <a14:foregroundMark x1="15750" y1="59167" x2="15750" y2="59167"/>
                        <a14:foregroundMark x1="16000" y1="64500" x2="16000" y2="64500"/>
                        <a14:foregroundMark x1="15375" y1="62167" x2="15375" y2="62167"/>
                        <a14:foregroundMark x1="17625" y1="65583" x2="17625" y2="65583"/>
                        <a14:foregroundMark x1="20250" y1="61917" x2="20250" y2="61917"/>
                        <a14:foregroundMark x1="19875" y1="64333" x2="19875" y2="64333"/>
                        <a14:foregroundMark x1="21500" y1="67917" x2="21500" y2="67917"/>
                        <a14:foregroundMark x1="7000" y1="66417" x2="7000" y2="66417"/>
                        <a14:foregroundMark x1="9625" y1="70750" x2="9625" y2="70750"/>
                        <a14:foregroundMark x1="9625" y1="69500" x2="9625" y2="69500"/>
                        <a14:foregroundMark x1="9250" y1="75083" x2="9250" y2="75083"/>
                        <a14:foregroundMark x1="12125" y1="73583" x2="12125" y2="73583"/>
                        <a14:foregroundMark x1="8250" y1="82167" x2="8250" y2="82167"/>
                        <a14:foregroundMark x1="8625" y1="84917" x2="8000" y2="85167"/>
                        <a14:foregroundMark x1="11500" y1="80833" x2="11500" y2="80833"/>
                        <a14:foregroundMark x1="12750" y1="91417" x2="12750" y2="91417"/>
                        <a14:foregroundMark x1="18625" y1="96750" x2="18625" y2="96750"/>
                        <a14:foregroundMark x1="16625" y1="94583" x2="16625" y2="94583"/>
                        <a14:foregroundMark x1="21500" y1="98750" x2="21500" y2="98750"/>
                        <a14:foregroundMark x1="19875" y1="87750" x2="19875" y2="87750"/>
                        <a14:foregroundMark x1="18875" y1="80417" x2="18875" y2="80417"/>
                        <a14:foregroundMark x1="18625" y1="74833" x2="18625" y2="74833"/>
                        <a14:foregroundMark x1="16375" y1="74833" x2="16375" y2="74833"/>
                        <a14:foregroundMark x1="15000" y1="77667" x2="15000" y2="77667"/>
                        <a14:foregroundMark x1="15375" y1="78917" x2="15375" y2="78917"/>
                        <a14:foregroundMark x1="17000" y1="81750" x2="17000" y2="81750"/>
                        <a14:foregroundMark x1="21125" y1="78083" x2="21125" y2="78083"/>
                        <a14:foregroundMark x1="18000" y1="77833" x2="18000" y2="77833"/>
                        <a14:foregroundMark x1="17000" y1="80833" x2="17000" y2="80833"/>
                        <a14:foregroundMark x1="14125" y1="80833" x2="14125" y2="80833"/>
                        <a14:foregroundMark x1="17000" y1="84750" x2="17000" y2="84750"/>
                        <a14:foregroundMark x1="15750" y1="84333" x2="15750" y2="84333"/>
                        <a14:foregroundMark x1="15375" y1="83417" x2="15375" y2="83417"/>
                        <a14:foregroundMark x1="89250" y1="73083" x2="89250" y2="73083"/>
                        <a14:foregroundMark x1="88625" y1="76583" x2="88625" y2="76583"/>
                        <a14:foregroundMark x1="84125" y1="74000" x2="84125" y2="74000"/>
                        <a14:foregroundMark x1="78875" y1="75083" x2="78875" y2="75083"/>
                        <a14:foregroundMark x1="80500" y1="77417" x2="80500" y2="77417"/>
                        <a14:foregroundMark x1="91500" y1="85833" x2="91500" y2="85833"/>
                        <a14:foregroundMark x1="86000" y1="81500" x2="86000" y2="81500"/>
                        <a14:foregroundMark x1="77250" y1="81750" x2="77250" y2="81750"/>
                        <a14:foregroundMark x1="82750" y1="80667" x2="82750" y2="80667"/>
                        <a14:foregroundMark x1="91125" y1="80667" x2="91125" y2="80667"/>
                        <a14:foregroundMark x1="94750" y1="79167" x2="94750" y2="79167"/>
                        <a14:foregroundMark x1="95375" y1="82333" x2="95375" y2="82333"/>
                        <a14:foregroundMark x1="97000" y1="83000" x2="97000" y2="83000"/>
                        <a14:foregroundMark x1="97000" y1="77417" x2="97000" y2="77417"/>
                        <a14:foregroundMark x1="97000" y1="77833" x2="97000" y2="77833"/>
                        <a14:foregroundMark x1="94750" y1="72250" x2="94750" y2="72250"/>
                        <a14:foregroundMark x1="94750" y1="70500" x2="94750" y2="70500"/>
                        <a14:foregroundMark x1="94125" y1="67917" x2="94125" y2="67917"/>
                        <a14:foregroundMark x1="95000" y1="68417" x2="95000" y2="68417"/>
                        <a14:foregroundMark x1="95000" y1="67750" x2="95000" y2="67750"/>
                        <a14:foregroundMark x1="79625" y1="88417" x2="79625" y2="88417"/>
                        <a14:foregroundMark x1="86625" y1="89667" x2="86625" y2="89667"/>
                        <a14:foregroundMark x1="87625" y1="93333" x2="87625" y2="93333"/>
                        <a14:foregroundMark x1="75750" y1="98083" x2="75750" y2="98083"/>
                        <a14:foregroundMark x1="14125" y1="99167" x2="14125" y2="99167"/>
                        <a14:foregroundMark x1="13125" y1="99167" x2="13125" y2="99167"/>
                        <a14:foregroundMark x1="12500" y1="98250" x2="12500" y2="98250"/>
                        <a14:foregroundMark x1="13125" y1="99167" x2="13125" y2="99167"/>
                        <a14:foregroundMark x1="13500" y1="98917" x2="13500" y2="98917"/>
                        <a14:foregroundMark x1="43500" y1="91833" x2="43500" y2="91833"/>
                        <a14:foregroundMark x1="45000" y1="64750" x2="45000" y2="64750"/>
                        <a14:foregroundMark x1="42125" y1="60250" x2="42125" y2="60250"/>
                        <a14:foregroundMark x1="39250" y1="60667" x2="39250" y2="60667"/>
                        <a14:foregroundMark x1="28875" y1="63667" x2="28875" y2="63667"/>
                        <a14:foregroundMark x1="28000" y1="68167" x2="28000" y2="68167"/>
                        <a14:foregroundMark x1="24750" y1="69250" x2="24750" y2="69250"/>
                        <a14:foregroundMark x1="25000" y1="66917" x2="25000" y2="66917"/>
                        <a14:foregroundMark x1="27625" y1="66917" x2="27625" y2="66917"/>
                        <a14:foregroundMark x1="31500" y1="67750" x2="31500" y2="67750"/>
                        <a14:foregroundMark x1="34375" y1="62583" x2="34375" y2="62583"/>
                        <a14:foregroundMark x1="43750" y1="71417" x2="43750" y2="71417"/>
                        <a14:foregroundMark x1="38875" y1="70333" x2="38875" y2="70333"/>
                        <a14:foregroundMark x1="45000" y1="63833" x2="45000" y2="63833"/>
                        <a14:foregroundMark x1="48625" y1="61917" x2="48625" y2="61917"/>
                        <a14:foregroundMark x1="49875" y1="59583" x2="49875" y2="59583"/>
                        <a14:foregroundMark x1="45000" y1="61250" x2="45000" y2="61250"/>
                        <a14:foregroundMark x1="41500" y1="64333" x2="41500" y2="64333"/>
                        <a14:foregroundMark x1="54375" y1="66667" x2="54375" y2="66667"/>
                        <a14:foregroundMark x1="59250" y1="74167" x2="59250" y2="74167"/>
                        <a14:foregroundMark x1="63500" y1="72500" x2="63500" y2="72500"/>
                        <a14:foregroundMark x1="54750" y1="76167" x2="54750" y2="76167"/>
                        <a14:foregroundMark x1="51875" y1="75250" x2="51875" y2="75250"/>
                        <a14:foregroundMark x1="49875" y1="78750" x2="49875" y2="78750"/>
                        <a14:foregroundMark x1="35375" y1="82167" x2="35375" y2="82167"/>
                        <a14:foregroundMark x1="27250" y1="83667" x2="27250" y2="83667"/>
                        <a14:foregroundMark x1="23750" y1="83250" x2="23750" y2="83250"/>
                        <a14:foregroundMark x1="26375" y1="84333" x2="26375" y2="84333"/>
                        <a14:foregroundMark x1="30250" y1="83250" x2="30250" y2="83250"/>
                        <a14:foregroundMark x1="38875" y1="82167" x2="38875" y2="82167"/>
                        <a14:foregroundMark x1="49625" y1="77667" x2="49625" y2="77667"/>
                        <a14:foregroundMark x1="62125" y1="73583" x2="62125" y2="73583"/>
                        <a14:foregroundMark x1="57625" y1="85583" x2="57625" y2="85583"/>
                        <a14:foregroundMark x1="41125" y1="78250" x2="41125" y2="78250"/>
                        <a14:foregroundMark x1="42125" y1="79750" x2="42125" y2="79750"/>
                        <a14:foregroundMark x1="39625" y1="78500" x2="39625" y2="78500"/>
                        <a14:foregroundMark x1="35750" y1="77667" x2="35750" y2="77667"/>
                        <a14:foregroundMark x1="74125" y1="93583" x2="74125" y2="93583"/>
                        <a14:foregroundMark x1="83500" y1="85167" x2="83500" y2="85167"/>
                        <a14:foregroundMark x1="76625" y1="87500" x2="76625" y2="87500"/>
                        <a14:foregroundMark x1="70875" y1="88833" x2="70875" y2="88833"/>
                        <a14:foregroundMark x1="67000" y1="88833" x2="67000" y2="88833"/>
                        <a14:foregroundMark x1="63125" y1="93083" x2="63125" y2="93083"/>
                        <a14:foregroundMark x1="55375" y1="92083" x2="55375" y2="92083"/>
                        <a14:foregroundMark x1="50875" y1="90750" x2="50875" y2="90750"/>
                        <a14:foregroundMark x1="49875" y1="90500" x2="49875" y2="90500"/>
                        <a14:foregroundMark x1="41500" y1="90500" x2="41500" y2="90500"/>
                        <a14:foregroundMark x1="39250" y1="94833" x2="39250" y2="94833"/>
                        <a14:foregroundMark x1="36625" y1="94583" x2="36625" y2="94583"/>
                        <a14:foregroundMark x1="28250" y1="94417" x2="28250" y2="94417"/>
                        <a14:foregroundMark x1="24375" y1="95917" x2="24375" y2="95917"/>
                        <a14:foregroundMark x1="20250" y1="94833" x2="20250" y2="94833"/>
                        <a14:foregroundMark x1="22750" y1="94583" x2="22750" y2="94583"/>
                        <a14:foregroundMark x1="21125" y1="93333" x2="21125" y2="93333"/>
                        <a14:foregroundMark x1="69625" y1="55917" x2="69625" y2="55917"/>
                        <a14:foregroundMark x1="46625" y1="91583" x2="46625" y2="91583"/>
                        <a14:foregroundMark x1="60500" y1="91000" x2="60500" y2="91000"/>
                        <a14:foregroundMark x1="66000" y1="89000" x2="66000" y2="89000"/>
                        <a14:foregroundMark x1="61875" y1="95667" x2="61875" y2="95667"/>
                        <a14:foregroundMark x1="90875" y1="93333" x2="90875" y2="93333"/>
                        <a14:foregroundMark x1="91125" y1="89500" x2="91125" y2="89500"/>
                        <a14:foregroundMark x1="83750" y1="90500" x2="83750" y2="90500"/>
                        <a14:foregroundMark x1="97625" y1="90500" x2="97625" y2="90500"/>
                        <a14:foregroundMark x1="88250" y1="95917" x2="88250" y2="95917"/>
                        <a14:foregroundMark x1="92750" y1="93083" x2="92750" y2="93083"/>
                        <a14:foregroundMark x1="92750" y1="90500" x2="92750" y2="90500"/>
                        <a14:foregroundMark x1="87625" y1="97000" x2="87625" y2="97000"/>
                        <a14:foregroundMark x1="12500" y1="98917" x2="12500" y2="98917"/>
                        <a14:foregroundMark x1="96375" y1="57667" x2="96375" y2="57667"/>
                        <a14:foregroundMark x1="96375" y1="58083" x2="96375" y2="58083"/>
                        <a14:foregroundMark x1="95000" y1="57833" x2="95000" y2="57833"/>
                        <a14:foregroundMark x1="95750" y1="58250" x2="95750" y2="58250"/>
                        <a14:foregroundMark x1="12500" y1="71583" x2="12500" y2="71583"/>
                        <a14:foregroundMark x1="13750" y1="71833" x2="13750" y2="71833"/>
                        <a14:foregroundMark x1="14750" y1="74000" x2="14750" y2="74000"/>
                        <a14:foregroundMark x1="7250" y1="74417" x2="7250" y2="74417"/>
                        <a14:foregroundMark x1="7625" y1="69667" x2="7625" y2="69667"/>
                        <a14:foregroundMark x1="6000" y1="69667" x2="6000" y2="69667"/>
                        <a14:foregroundMark x1="14375" y1="74583" x2="14375" y2="74583"/>
                        <a14:foregroundMark x1="14375" y1="74583" x2="14375" y2="74583"/>
                        <a14:foregroundMark x1="14375" y1="74583" x2="14375" y2="74583"/>
                        <a14:backgroundMark x1="96000" y1="58750" x2="96000" y2="58750"/>
                        <a14:backgroundMark x1="95375" y1="57833" x2="95375" y2="57833"/>
                        <a14:backgroundMark x1="96625" y1="47083" x2="96625" y2="47083"/>
                        <a14:backgroundMark x1="99250" y1="65167" x2="99250" y2="65167"/>
                        <a14:backgroundMark x1="7250" y1="97417" x2="7250" y2="97417"/>
                        <a14:backgroundMark x1="7625" y1="98083" x2="7625" y2="98083"/>
                        <a14:backgroundMark x1="26750" y1="10667" x2="26750" y2="10667"/>
                        <a14:backgroundMark x1="26750" y1="10667" x2="26750" y2="10667"/>
                        <a14:backgroundMark x1="24625" y1="9250" x2="24625" y2="9250"/>
                        <a14:backgroundMark x1="16375" y1="15250" x2="16375" y2="15250"/>
                        <a14:backgroundMark x1="21125" y1="18167" x2="21125" y2="18167"/>
                        <a14:backgroundMark x1="20750" y1="23917" x2="20750" y2="23917"/>
                        <a14:backgroundMark x1="10750" y1="28833" x2="10750" y2="28833"/>
                        <a14:backgroundMark x1="10000" y1="23917" x2="10000" y2="23917"/>
                        <a14:backgroundMark x1="9125" y1="27667" x2="9125" y2="27667"/>
                        <a14:backgroundMark x1="12125" y1="15250" x2="12125" y2="15250"/>
                        <a14:backgroundMark x1="25125" y1="37167" x2="25125" y2="37167"/>
                        <a14:backgroundMark x1="31125" y1="39167" x2="31125" y2="39167"/>
                        <a14:backgroundMark x1="34125" y1="36333" x2="34125" y2="36333"/>
                        <a14:backgroundMark x1="27250" y1="41250" x2="27250" y2="41250"/>
                        <a14:backgroundMark x1="15125" y1="43250" x2="15125" y2="43250"/>
                        <a14:backgroundMark x1="10375" y1="43250" x2="10375" y2="43250"/>
                        <a14:backgroundMark x1="9500" y1="49250" x2="9500" y2="49250"/>
                        <a14:backgroundMark x1="2625" y1="44083" x2="2625" y2="44083"/>
                        <a14:backgroundMark x1="3875" y1="38000" x2="3875" y2="38000"/>
                        <a14:backgroundMark x1="5625" y1="30583" x2="5625" y2="30583"/>
                        <a14:backgroundMark x1="16000" y1="30250" x2="16000" y2="30250"/>
                        <a14:backgroundMark x1="13875" y1="25083" x2="13875" y2="25083"/>
                        <a14:backgroundMark x1="25500" y1="28500" x2="25500" y2="28500"/>
                        <a14:backgroundMark x1="25500" y1="28500" x2="25500" y2="28500"/>
                        <a14:backgroundMark x1="10000" y1="28833" x2="10000" y2="28833"/>
                        <a14:backgroundMark x1="9500" y1="28833" x2="9500" y2="28833"/>
                        <a14:backgroundMark x1="22875" y1="38917" x2="22875" y2="38917"/>
                        <a14:backgroundMark x1="25875" y1="40333" x2="25875" y2="40333"/>
                        <a14:backgroundMark x1="76500" y1="17250" x2="76500" y2="17250"/>
                        <a14:backgroundMark x1="76125" y1="26500" x2="76125" y2="26500"/>
                        <a14:backgroundMark x1="76500" y1="26500" x2="76500" y2="26500"/>
                        <a14:backgroundMark x1="875" y1="74333" x2="875" y2="74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4089" y="1740310"/>
            <a:ext cx="3411793" cy="511769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7776670B-2205-4E13-BC2E-4A3C5C65F4CC}"/>
              </a:ext>
            </a:extLst>
          </p:cNvPr>
          <p:cNvSpPr txBox="1"/>
          <p:nvPr/>
        </p:nvSpPr>
        <p:spPr>
          <a:xfrm>
            <a:off x="0" y="678421"/>
            <a:ext cx="12192000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Hoy conoceremos la historia del duodécimo  Campeón Mundial de la Formula Uno,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 piloto apasionado por la </a:t>
            </a:r>
            <a:r>
              <a:rPr kumimoji="0" lang="es-ES" sz="2800" b="0" i="0" u="none" strike="noStrike" kern="1200" cap="none" spc="0" normalizeH="0" baseline="0" noProof="0" dirty="0" err="1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velocidd</a:t>
            </a:r>
            <a:r>
              <a:rPr kumimoji="0" lang="es-ES" sz="2800" b="0" i="0" u="none" strike="noStrike" kern="1200" cap="none" spc="0" normalizeH="0" baseline="0" noProof="0" dirty="0">
                <a:ln/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, donde puso todo corazón y su valor… desafortunadamente pereció demasiado joven sin ver realizado sus anhelos…</a:t>
            </a:r>
            <a:endParaRPr kumimoji="0" lang="es-MX" sz="2800" b="0" i="0" u="none" strike="noStrike" kern="1200" cap="none" spc="0" normalizeH="0" baseline="0" noProof="0" dirty="0">
              <a:ln/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C552512-E893-461B-B0B6-9CCBB16B98B8}"/>
              </a:ext>
            </a:extLst>
          </p:cNvPr>
          <p:cNvSpPr txBox="1"/>
          <p:nvPr/>
        </p:nvSpPr>
        <p:spPr>
          <a:xfrm>
            <a:off x="2168502" y="3648980"/>
            <a:ext cx="5102943" cy="2144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lnSpc>
                <a:spcPts val="2400"/>
              </a:lnSpc>
              <a:defRPr sz="28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12º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Campeón  Mundial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De Formula Uno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0" normalizeH="0" baseline="0" noProof="0" dirty="0">
                <a:ln>
                  <a:solidFill>
                    <a:srgbClr val="7A5D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1970</a:t>
            </a:r>
            <a:endParaRPr kumimoji="0" lang="es-MX" sz="3600" b="1" i="0" u="none" strike="noStrike" kern="1200" cap="none" spc="0" normalizeH="0" baseline="0" noProof="0" dirty="0">
              <a:ln>
                <a:solidFill>
                  <a:srgbClr val="7A5D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811BB908-EC9E-4219-976C-8E4E287CBA25}"/>
              </a:ext>
            </a:extLst>
          </p:cNvPr>
          <p:cNvSpPr txBox="1"/>
          <p:nvPr/>
        </p:nvSpPr>
        <p:spPr>
          <a:xfrm>
            <a:off x="12192000" y="0"/>
            <a:ext cx="208547" cy="352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66B47ED-5452-4123-9477-9221CBCC8E19}"/>
              </a:ext>
            </a:extLst>
          </p:cNvPr>
          <p:cNvSpPr/>
          <p:nvPr/>
        </p:nvSpPr>
        <p:spPr>
          <a:xfrm>
            <a:off x="1018609" y="2359068"/>
            <a:ext cx="7227610" cy="204890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just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jOchen</a:t>
            </a: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Rindt</a:t>
            </a:r>
            <a:endParaRPr kumimoji="0" lang="es-MX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9" name="12 CuadroTexto">
            <a:extLst>
              <a:ext uri="{FF2B5EF4-FFF2-40B4-BE49-F238E27FC236}">
                <a16:creationId xmlns:a16="http://schemas.microsoft.com/office/drawing/2014/main" id="{D1BA5C5E-EAE1-45BC-8A6C-9E1A0BCE82FB}"/>
              </a:ext>
            </a:extLst>
          </p:cNvPr>
          <p:cNvSpPr txBox="1"/>
          <p:nvPr/>
        </p:nvSpPr>
        <p:spPr>
          <a:xfrm>
            <a:off x="4969570" y="69318"/>
            <a:ext cx="2300257" cy="480801"/>
          </a:xfrm>
          <a:prstGeom prst="rect">
            <a:avLst/>
          </a:prstGeom>
          <a:noFill/>
        </p:spPr>
        <p:txBody>
          <a:bodyPr wrap="square">
            <a:prstTxWarp prst="textDeflateBottom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/>
                <a:solidFill>
                  <a:srgbClr val="FFC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7A1BD6E-22FF-4E8A-80C3-AF558E1D7751}"/>
              </a:ext>
            </a:extLst>
          </p:cNvPr>
          <p:cNvSpPr txBox="1"/>
          <p:nvPr/>
        </p:nvSpPr>
        <p:spPr>
          <a:xfrm>
            <a:off x="4852229" y="6120579"/>
            <a:ext cx="37449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Disfruta estos relatos…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01066F47-7811-4770-B8F7-99D881A14ED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211" b="89474" l="3323" r="89426">
                        <a14:foregroundMark x1="85498" y1="51974" x2="85498" y2="51974"/>
                        <a14:foregroundMark x1="82477" y1="46053" x2="82477" y2="46053"/>
                        <a14:foregroundMark x1="8157" y1="51316" x2="8157" y2="51316"/>
                        <a14:foregroundMark x1="3323" y1="55921" x2="3323" y2="55921"/>
                        <a14:foregroundMark x1="38671" y1="37500" x2="38671" y2="37500"/>
                        <a14:foregroundMark x1="39577" y1="31579" x2="39577" y2="31579"/>
                        <a14:foregroundMark x1="39577" y1="31579" x2="39577" y2="31579"/>
                        <a14:foregroundMark x1="38671" y1="36842" x2="38671" y2="36842"/>
                        <a14:foregroundMark x1="38369" y1="39474" x2="38369" y2="39474"/>
                        <a14:foregroundMark x1="39879" y1="40132" x2="39879" y2="40132"/>
                        <a14:foregroundMark x1="39577" y1="40132" x2="39577" y2="40132"/>
                        <a14:foregroundMark x1="38671" y1="42763" x2="38671" y2="42763"/>
                        <a14:foregroundMark x1="39879" y1="38158" x2="39879" y2="38158"/>
                        <a14:foregroundMark x1="40785" y1="34868" x2="40785" y2="34868"/>
                        <a14:foregroundMark x1="40785" y1="33553" x2="40785" y2="33553"/>
                        <a14:foregroundMark x1="41088" y1="32237" x2="41088" y2="32237"/>
                        <a14:foregroundMark x1="41994" y1="34868" x2="41994" y2="34868"/>
                        <a14:foregroundMark x1="39577" y1="40132" x2="39577" y2="40132"/>
                        <a14:foregroundMark x1="38671" y1="41447" x2="38671" y2="41447"/>
                        <a14:foregroundMark x1="30211" y1="48026" x2="30211" y2="48026"/>
                        <a14:foregroundMark x1="33233" y1="47368" x2="33233" y2="47368"/>
                        <a14:foregroundMark x1="34441" y1="46711" x2="34441" y2="46711"/>
                        <a14:foregroundMark x1="38671" y1="49342" x2="38671" y2="49342"/>
                        <a14:foregroundMark x1="39275" y1="46711" x2="39275" y2="46711"/>
                        <a14:foregroundMark x1="39577" y1="30921" x2="39577" y2="30921"/>
                        <a14:foregroundMark x1="39275" y1="32237" x2="39275" y2="32237"/>
                        <a14:foregroundMark x1="39275" y1="33553" x2="39275" y2="33553"/>
                        <a14:foregroundMark x1="39275" y1="32237" x2="39275" y2="32237"/>
                        <a14:backgroundMark x1="40181" y1="34211" x2="40181" y2="34211"/>
                        <a14:backgroundMark x1="39275" y1="30921" x2="39275" y2="30921"/>
                        <a14:backgroundMark x1="38973" y1="31579" x2="38973" y2="31579"/>
                        <a14:backgroundMark x1="39577" y1="32237" x2="39577" y2="32237"/>
                        <a14:backgroundMark x1="39577" y1="36184" x2="39577" y2="36184"/>
                        <a14:backgroundMark x1="38973" y1="38158" x2="38973" y2="38158"/>
                        <a14:backgroundMark x1="38973" y1="40132" x2="38973" y2="4013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6680" r="6026" b="21984"/>
          <a:stretch/>
        </p:blipFill>
        <p:spPr>
          <a:xfrm>
            <a:off x="12249659" y="3081486"/>
            <a:ext cx="2845217" cy="713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03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0">
        <p:fade/>
        <p:sndAc>
          <p:stSnd>
            <p:snd r:embed="rId2" name="(HimnoNacionalAlemán)Vettel-Eaglenest-1.wav"/>
          </p:stSnd>
        </p:sndAc>
      </p:transition>
    </mc:Choice>
    <mc:Fallback xmlns="">
      <p:transition spd="slow" advTm="0">
        <p:fade/>
        <p:sndAc>
          <p:stSnd>
            <p:snd r:embed="rId8" name="(HimnoNacionalAlemán)Vettel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6000"/>
                            </p:stCondLst>
                            <p:childTnLst>
                              <p:par>
                                <p:cTn id="16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4414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8924"/>
                            </p:stCondLst>
                            <p:childTnLst>
                              <p:par>
                                <p:cTn id="41" presetID="1" presetClass="entr" presetSubtype="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5"/>
      <p:bldP spid="5" grpId="0"/>
      <p:bldP spid="6" grpId="0"/>
      <p:bldP spid="7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7000" t="5000" b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4930032" y="5665363"/>
            <a:ext cx="2321560" cy="66973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1 Rectángulo">
            <a:extLst>
              <a:ext uri="{FF2B5EF4-FFF2-40B4-BE49-F238E27FC236}">
                <a16:creationId xmlns:a16="http://schemas.microsoft.com/office/drawing/2014/main" id="{C27E7827-3115-4C82-BA7A-10E8222B78FA}"/>
              </a:ext>
            </a:extLst>
          </p:cNvPr>
          <p:cNvSpPr/>
          <p:nvPr/>
        </p:nvSpPr>
        <p:spPr>
          <a:xfrm>
            <a:off x="4884101" y="568552"/>
            <a:ext cx="4688523" cy="400109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Jochen </a:t>
            </a:r>
            <a:r>
              <a:rPr kumimoji="0" lang="es-MX" sz="28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Rindt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970</a:t>
            </a: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62969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1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12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3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l="7000" t="5000" b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edificio, valla, exterior&#10;&#10;Descripción generada con confianza muy alta">
            <a:extLst>
              <a:ext uri="{FF2B5EF4-FFF2-40B4-BE49-F238E27FC236}">
                <a16:creationId xmlns:a16="http://schemas.microsoft.com/office/drawing/2014/main" id="{D50819E6-9E7D-4ECF-AD3D-1E49377517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1999" cy="6858001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1110376" y="5405655"/>
            <a:ext cx="2321560" cy="69990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Versión Completa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246380" y="914400"/>
            <a:ext cx="4068445" cy="418576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Jochen </a:t>
            </a:r>
            <a:r>
              <a:rPr kumimoji="0" lang="es-ES" sz="44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Rindt</a:t>
            </a:r>
            <a:r>
              <a:rPr kumimoji="0" lang="es-ES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Mundial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970</a:t>
            </a:r>
            <a:endParaRPr kumimoji="0" lang="es-ES" sz="4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77145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0">
        <p15:prstTrans prst="curtains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9000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  <p:bldP spid="17" grpId="0"/>
      <p:bldP spid="1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4821383" y="855018"/>
            <a:ext cx="7370618" cy="515012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80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Jöchen</a:t>
            </a:r>
            <a:r>
              <a:rPr lang="es-ES" sz="8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 </a:t>
            </a:r>
            <a:r>
              <a:rPr lang="es-ES" sz="80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Rindt</a:t>
            </a:r>
            <a:endParaRPr lang="es-MX" sz="8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 </a:t>
            </a:r>
          </a:p>
          <a:p>
            <a:pPr algn="ctr" defTabSz="1219170">
              <a:lnSpc>
                <a:spcPts val="28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Datos personales</a:t>
            </a:r>
          </a:p>
          <a:p>
            <a:pPr algn="ctr" defTabSz="1219170">
              <a:lnSpc>
                <a:spcPts val="2800"/>
              </a:lnSpc>
            </a:pPr>
            <a:endParaRPr lang="es-ES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Nombre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Karl Jochen </a:t>
            </a:r>
            <a:r>
              <a:rPr lang="es-ES" sz="3200" b="1" kern="0" dirty="0" err="1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Rindt</a:t>
            </a:r>
            <a:endParaRPr lang="es-ES" sz="3200" b="1" kern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rgbClr val="00206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endParaRPr lang="es-ES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Nacionalidad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 Alemana</a:t>
            </a:r>
          </a:p>
          <a:p>
            <a:pPr algn="ctr" defTabSz="1219170">
              <a:lnSpc>
                <a:spcPts val="2800"/>
              </a:lnSpc>
            </a:pPr>
            <a:endParaRPr lang="es-ES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Nació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Mainz, 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18 de abril de 1942</a:t>
            </a:r>
            <a:endParaRPr lang="es-MX" sz="3200" b="1" kern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rgbClr val="002060"/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6284E08D-9F7E-427B-A524-B7F2CD40E2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67737" y="6356350"/>
            <a:ext cx="2743200" cy="365125"/>
          </a:xfrm>
        </p:spPr>
        <p:txBody>
          <a:bodyPr/>
          <a:lstStyle/>
          <a:p>
            <a:fld id="{2BCB0698-9121-45D1-ACA1-C70C471D26E1}" type="slidenum">
              <a:rPr lang="es-MX" smtClean="0"/>
              <a:t>4</a:t>
            </a:fld>
            <a:endParaRPr lang="es-MX" dirty="0"/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D6F1FA79-F6A4-47A8-B171-DC5C723730E3}"/>
              </a:ext>
            </a:extLst>
          </p:cNvPr>
          <p:cNvGrpSpPr>
            <a:grpSpLocks noChangeAspect="1"/>
          </p:cNvGrpSpPr>
          <p:nvPr/>
        </p:nvGrpSpPr>
        <p:grpSpPr>
          <a:xfrm>
            <a:off x="472527" y="524716"/>
            <a:ext cx="4459695" cy="5807884"/>
            <a:chOff x="361687" y="0"/>
            <a:chExt cx="5290968" cy="6900424"/>
          </a:xfrm>
        </p:grpSpPr>
        <p:pic>
          <p:nvPicPr>
            <p:cNvPr id="8" name="Imagen 7" descr="Imagen que contiene persona, cielo, exterior, animal&#10;&#10;Descripción generada con confianza muy alta">
              <a:extLst>
                <a:ext uri="{FF2B5EF4-FFF2-40B4-BE49-F238E27FC236}">
                  <a16:creationId xmlns:a16="http://schemas.microsoft.com/office/drawing/2014/main" id="{16C4DDD7-09C5-49E6-AEC3-FBF0C89CB30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737" y="498567"/>
              <a:ext cx="4452656" cy="5934556"/>
            </a:xfrm>
            <a:prstGeom prst="rect">
              <a:avLst/>
            </a:prstGeom>
          </p:spPr>
        </p:pic>
        <p:pic>
          <p:nvPicPr>
            <p:cNvPr id="6" name="Imagen 5" descr="Imagen que contiene monitor, electrónica, pantalla, marco de fotos&#10;&#10;Descripción generada con confianza muy alta">
              <a:extLst>
                <a:ext uri="{FF2B5EF4-FFF2-40B4-BE49-F238E27FC236}">
                  <a16:creationId xmlns:a16="http://schemas.microsoft.com/office/drawing/2014/main" id="{26581C05-A6FC-42E3-B4CD-6FB1761C02F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687" y="0"/>
              <a:ext cx="5290968" cy="690042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87337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Jochen 1-Eaglenest-1.wav"/>
          </p:stSnd>
        </p:sndAc>
      </p:transition>
    </mc:Choice>
    <mc:Fallback xmlns="">
      <p:transition spd="slow" advTm="0">
        <p:fade/>
        <p:sndAc>
          <p:stSnd>
            <p:snd r:embed="rId5" name="Jochen 1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75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1056904" y="866898"/>
            <a:ext cx="6263596" cy="515012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Carrera deportiva</a:t>
            </a:r>
            <a:endParaRPr lang="es-MX" sz="44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32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Palmarés general</a:t>
            </a:r>
          </a:p>
          <a:p>
            <a:pPr algn="ctr" defTabSz="1219170">
              <a:lnSpc>
                <a:spcPts val="28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Competiciones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Fórmula 1</a:t>
            </a:r>
          </a:p>
          <a:p>
            <a:pPr algn="ctr" defTabSz="1219170">
              <a:lnSpc>
                <a:spcPts val="28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Años en activo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1964 – 1970</a:t>
            </a:r>
          </a:p>
          <a:p>
            <a:pPr algn="ctr" defTabSz="1219170">
              <a:lnSpc>
                <a:spcPts val="28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Equipos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b="1" kern="0" dirty="0" err="1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Brabham</a:t>
            </a:r>
            <a:r>
              <a:rPr lang="es-ES" sz="32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, Cooper, Lotus</a:t>
            </a:r>
          </a:p>
          <a:p>
            <a:pPr algn="ctr" defTabSz="1219170">
              <a:lnSpc>
                <a:spcPts val="28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Carreras comenzadas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62</a:t>
            </a:r>
            <a:endParaRPr lang="es-MX" sz="3200" b="1" kern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rgbClr val="002060"/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6016C454-2FF3-4205-A33A-57185F75F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5</a:t>
            </a:fld>
            <a:endParaRPr lang="es-MX"/>
          </a:p>
        </p:txBody>
      </p:sp>
      <p:grpSp>
        <p:nvGrpSpPr>
          <p:cNvPr id="8" name="Grupo 7">
            <a:extLst>
              <a:ext uri="{FF2B5EF4-FFF2-40B4-BE49-F238E27FC236}">
                <a16:creationId xmlns:a16="http://schemas.microsoft.com/office/drawing/2014/main" id="{2311DAEA-A89A-408B-A500-880DBD71FE28}"/>
              </a:ext>
            </a:extLst>
          </p:cNvPr>
          <p:cNvGrpSpPr/>
          <p:nvPr/>
        </p:nvGrpSpPr>
        <p:grpSpPr>
          <a:xfrm>
            <a:off x="7305644" y="508286"/>
            <a:ext cx="3857150" cy="5817619"/>
            <a:chOff x="394216" y="508286"/>
            <a:chExt cx="3857150" cy="5817619"/>
          </a:xfrm>
        </p:grpSpPr>
        <p:pic>
          <p:nvPicPr>
            <p:cNvPr id="7" name="Imagen 6" descr="Imagen que contiene persona, hombre, interior, ropa&#10;&#10;Descripción generada con confianza alta">
              <a:extLst>
                <a:ext uri="{FF2B5EF4-FFF2-40B4-BE49-F238E27FC236}">
                  <a16:creationId xmlns:a16="http://schemas.microsoft.com/office/drawing/2014/main" id="{C0118DAA-0753-455E-A325-120EB338D66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9706" y="866898"/>
              <a:ext cx="3201025" cy="5048935"/>
            </a:xfrm>
            <a:prstGeom prst="rect">
              <a:avLst/>
            </a:prstGeom>
          </p:spPr>
        </p:pic>
        <p:pic>
          <p:nvPicPr>
            <p:cNvPr id="6" name="Imagen 5" descr="Imagen que contiene monitor, electrónica, pantalla, marco de fotos&#10;&#10;Descripción generada con confianza muy alta">
              <a:extLst>
                <a:ext uri="{FF2B5EF4-FFF2-40B4-BE49-F238E27FC236}">
                  <a16:creationId xmlns:a16="http://schemas.microsoft.com/office/drawing/2014/main" id="{987216EB-E87A-4107-97AE-8BFF54E5A2C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4216" y="508286"/>
              <a:ext cx="3857150" cy="58176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087459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3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1375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4629150" y="688777"/>
            <a:ext cx="7562850" cy="550920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Campeonatos  mundiales</a:t>
            </a: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	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1 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1970</a:t>
            </a:r>
          </a:p>
          <a:p>
            <a:pPr algn="ctr" defTabSz="1219170">
              <a:lnSpc>
                <a:spcPts val="28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Victorias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6</a:t>
            </a:r>
          </a:p>
          <a:p>
            <a:pPr algn="ctr" defTabSz="1219170">
              <a:lnSpc>
                <a:spcPts val="28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Podios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13</a:t>
            </a:r>
          </a:p>
          <a:p>
            <a:pPr algn="ctr" defTabSz="1219170">
              <a:lnSpc>
                <a:spcPts val="28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44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Poles</a:t>
            </a:r>
            <a:endParaRPr lang="es-MX" sz="44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3200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10</a:t>
            </a:r>
          </a:p>
          <a:p>
            <a:pPr algn="ctr" defTabSz="1219170">
              <a:lnSpc>
                <a:spcPts val="28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8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Vueltas rápidas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3</a:t>
            </a:r>
            <a:endParaRPr lang="es-MX" sz="3200" kern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rgbClr val="002060"/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03371954-B275-4870-95F3-06F4600AF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6</a:t>
            </a:fld>
            <a:endParaRPr lang="es-MX"/>
          </a:p>
        </p:txBody>
      </p:sp>
      <p:grpSp>
        <p:nvGrpSpPr>
          <p:cNvPr id="8" name="Grupo 7">
            <a:extLst>
              <a:ext uri="{FF2B5EF4-FFF2-40B4-BE49-F238E27FC236}">
                <a16:creationId xmlns:a16="http://schemas.microsoft.com/office/drawing/2014/main" id="{4448DE7D-B621-427C-8574-339E94DEAFA6}"/>
              </a:ext>
            </a:extLst>
          </p:cNvPr>
          <p:cNvGrpSpPr/>
          <p:nvPr/>
        </p:nvGrpSpPr>
        <p:grpSpPr>
          <a:xfrm>
            <a:off x="394216" y="265336"/>
            <a:ext cx="4349234" cy="6335485"/>
            <a:chOff x="394216" y="522514"/>
            <a:chExt cx="4349234" cy="6335485"/>
          </a:xfrm>
        </p:grpSpPr>
        <p:pic>
          <p:nvPicPr>
            <p:cNvPr id="6" name="Imagen 5" descr="Imagen que contiene monitor, electrónica, pantalla, marco de fotos&#10;&#10;Descripción generada con confianza muy alta">
              <a:extLst>
                <a:ext uri="{FF2B5EF4-FFF2-40B4-BE49-F238E27FC236}">
                  <a16:creationId xmlns:a16="http://schemas.microsoft.com/office/drawing/2014/main" id="{1D992BDC-BBB2-4BBE-B3E5-6207B1C6D80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4216" y="522514"/>
              <a:ext cx="4349234" cy="6335485"/>
            </a:xfrm>
            <a:prstGeom prst="rect">
              <a:avLst/>
            </a:prstGeom>
          </p:spPr>
        </p:pic>
        <p:pic>
          <p:nvPicPr>
            <p:cNvPr id="7" name="Imagen 6" descr="Imagen que contiene hombre, persona, ropa, foto&#10;&#10;Descripción generada con confianza muy alta">
              <a:extLst>
                <a:ext uri="{FF2B5EF4-FFF2-40B4-BE49-F238E27FC236}">
                  <a16:creationId xmlns:a16="http://schemas.microsoft.com/office/drawing/2014/main" id="{BF9C446F-D7F8-437B-9E95-9640CC4D6E5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7014" y="997618"/>
              <a:ext cx="3633534" cy="55301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382064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60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-11875" y="173684"/>
            <a:ext cx="6878345" cy="648254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6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Primera carrera</a:t>
            </a:r>
          </a:p>
          <a:p>
            <a:pPr algn="ctr" defTabSz="1219170">
              <a:lnSpc>
                <a:spcPts val="26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Gran Premio de Austria</a:t>
            </a:r>
          </a:p>
          <a:p>
            <a:pPr algn="ctr" defTabSz="1219170">
              <a:lnSpc>
                <a:spcPts val="26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1964</a:t>
            </a:r>
          </a:p>
          <a:p>
            <a:pPr algn="ctr" defTabSz="1219170">
              <a:lnSpc>
                <a:spcPts val="26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6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Primera victoria</a:t>
            </a:r>
          </a:p>
          <a:p>
            <a:pPr algn="ctr" defTabSz="1219170">
              <a:lnSpc>
                <a:spcPts val="26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Gran Premio de los Estados Unidos </a:t>
            </a:r>
          </a:p>
          <a:p>
            <a:pPr algn="ctr" defTabSz="1219170">
              <a:lnSpc>
                <a:spcPts val="26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1969</a:t>
            </a:r>
          </a:p>
          <a:p>
            <a:pPr algn="ctr" defTabSz="1219170">
              <a:lnSpc>
                <a:spcPts val="26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6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Última victoria</a:t>
            </a:r>
          </a:p>
          <a:p>
            <a:pPr algn="ctr" defTabSz="1219170">
              <a:lnSpc>
                <a:spcPts val="26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Gran Premio de Alemania</a:t>
            </a:r>
          </a:p>
          <a:p>
            <a:pPr algn="ctr" defTabSz="1219170">
              <a:lnSpc>
                <a:spcPts val="26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1970</a:t>
            </a:r>
          </a:p>
          <a:p>
            <a:pPr algn="ctr" defTabSz="1219170">
              <a:lnSpc>
                <a:spcPts val="2600"/>
              </a:lnSpc>
            </a:pPr>
            <a:endParaRPr lang="es-MX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6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Última carrera	</a:t>
            </a:r>
          </a:p>
          <a:p>
            <a:pPr algn="ctr" defTabSz="1219170">
              <a:lnSpc>
                <a:spcPts val="26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Gran Premio de Italia</a:t>
            </a:r>
          </a:p>
          <a:p>
            <a:pPr algn="ctr" defTabSz="1219170">
              <a:lnSpc>
                <a:spcPts val="26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2060"/>
                </a:solidFill>
                <a:latin typeface="CommercialScript BT" panose="03030803040807090C04" pitchFamily="66" charset="2"/>
                <a:cs typeface="Arial"/>
              </a:rPr>
              <a:t>1970</a:t>
            </a:r>
          </a:p>
          <a:p>
            <a:pPr algn="ctr" defTabSz="1219170">
              <a:lnSpc>
                <a:spcPts val="2600"/>
              </a:lnSpc>
            </a:pPr>
            <a:endParaRPr lang="es-ES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  <a:p>
            <a:pPr algn="ctr" defTabSz="1219170">
              <a:lnSpc>
                <a:spcPts val="2600"/>
              </a:lnSpc>
            </a:pPr>
            <a:r>
              <a:rPr lang="es-ES" sz="44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Falleció</a:t>
            </a:r>
          </a:p>
          <a:p>
            <a:pPr algn="ctr" defTabSz="1219170">
              <a:lnSpc>
                <a:spcPts val="26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70C0"/>
                </a:solidFill>
                <a:latin typeface="CommercialScript BT" panose="03030803040807090C04" pitchFamily="66" charset="2"/>
                <a:cs typeface="Arial"/>
              </a:rPr>
              <a:t>Monza, </a:t>
            </a:r>
          </a:p>
          <a:p>
            <a:pPr algn="ctr" defTabSz="1219170">
              <a:lnSpc>
                <a:spcPts val="26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0070C0"/>
                </a:solidFill>
                <a:latin typeface="CommercialScript BT" panose="03030803040807090C04" pitchFamily="66" charset="2"/>
                <a:cs typeface="Arial"/>
              </a:rPr>
              <a:t>5 de septiembre de 1970</a:t>
            </a:r>
            <a:endParaRPr lang="es-MX" sz="2800" b="1" kern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rgbClr val="0070C0"/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C7AD684A-851A-4B46-9686-856F608F4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7</a:t>
            </a:fld>
            <a:endParaRPr lang="es-MX"/>
          </a:p>
        </p:txBody>
      </p:sp>
      <p:grpSp>
        <p:nvGrpSpPr>
          <p:cNvPr id="8" name="Grupo 7">
            <a:extLst>
              <a:ext uri="{FF2B5EF4-FFF2-40B4-BE49-F238E27FC236}">
                <a16:creationId xmlns:a16="http://schemas.microsoft.com/office/drawing/2014/main" id="{99D165AA-DDC4-4800-BDAC-5C56EDD3EE44}"/>
              </a:ext>
            </a:extLst>
          </p:cNvPr>
          <p:cNvGrpSpPr/>
          <p:nvPr/>
        </p:nvGrpSpPr>
        <p:grpSpPr>
          <a:xfrm>
            <a:off x="6866470" y="514350"/>
            <a:ext cx="4292076" cy="5842000"/>
            <a:chOff x="394216" y="0"/>
            <a:chExt cx="5050900" cy="6586538"/>
          </a:xfrm>
        </p:grpSpPr>
        <p:pic>
          <p:nvPicPr>
            <p:cNvPr id="7" name="Imagen 6" descr="Imagen que contiene persona, hombre, interior, pared&#10;&#10;Descripción generada con confianza muy alta">
              <a:extLst>
                <a:ext uri="{FF2B5EF4-FFF2-40B4-BE49-F238E27FC236}">
                  <a16:creationId xmlns:a16="http://schemas.microsoft.com/office/drawing/2014/main" id="{D2D48C9A-F358-4934-92D0-47D77252396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9973" y="487440"/>
              <a:ext cx="4231424" cy="5641898"/>
            </a:xfrm>
            <a:prstGeom prst="rect">
              <a:avLst/>
            </a:prstGeom>
          </p:spPr>
        </p:pic>
        <p:pic>
          <p:nvPicPr>
            <p:cNvPr id="6" name="Imagen 5" descr="Imagen que contiene monitor, electrónica, pantalla, marco de fotos&#10;&#10;Descripción generada con confianza muy alta">
              <a:extLst>
                <a:ext uri="{FF2B5EF4-FFF2-40B4-BE49-F238E27FC236}">
                  <a16:creationId xmlns:a16="http://schemas.microsoft.com/office/drawing/2014/main" id="{154B02F5-02C2-40C5-AFE2-F4868D3E2A8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4216" y="0"/>
              <a:ext cx="5050900" cy="658653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081099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3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3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4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4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250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850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0" y="590788"/>
            <a:ext cx="7458405" cy="84125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Fue piloto del automovilismo austríaco,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que se destacó a fines de la década de 1960.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A8C2398D-1F83-47EB-936D-8BC5FC1962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8</a:t>
            </a:fld>
            <a:endParaRPr lang="es-MX"/>
          </a:p>
        </p:txBody>
      </p:sp>
      <p:pic>
        <p:nvPicPr>
          <p:cNvPr id="10" name="Imagen 9" descr="Imagen que contiene persona, suelo, sentado, edificio&#10;&#10;Descripción generada con confianza muy alta">
            <a:extLst>
              <a:ext uri="{FF2B5EF4-FFF2-40B4-BE49-F238E27FC236}">
                <a16:creationId xmlns:a16="http://schemas.microsoft.com/office/drawing/2014/main" id="{677A4631-353D-40E2-90F0-6158A4BEB1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8405" y="543254"/>
            <a:ext cx="4339237" cy="578358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2" name="Imagen 11" descr="Imagen que contiene carretera&#10;&#10;Descripción generada con confianza alta">
            <a:extLst>
              <a:ext uri="{FF2B5EF4-FFF2-40B4-BE49-F238E27FC236}">
                <a16:creationId xmlns:a16="http://schemas.microsoft.com/office/drawing/2014/main" id="{10E1B5D1-9BB0-4C3E-B556-A7076CB985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610" y="1827603"/>
            <a:ext cx="6815145" cy="4506515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224140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98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A8C2398D-1F83-47EB-936D-8BC5FC1962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9</a:t>
            </a:fld>
            <a:endParaRPr lang="es-MX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3005653D-38A8-481C-AACD-A4519D446DFB}"/>
              </a:ext>
            </a:extLst>
          </p:cNvPr>
          <p:cNvSpPr/>
          <p:nvPr/>
        </p:nvSpPr>
        <p:spPr>
          <a:xfrm>
            <a:off x="-11875" y="111876"/>
            <a:ext cx="12203875" cy="1233671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Después del fallecimiento de sus padres, durante la operación Gomorra de la Segunda Guerra Mundial, en Hamburgo, el joven Jochen se mudó con sus abuelos a Graz, Austria, donde creció y empezó a correr en competiciones automovilísticas.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11" name="Imagen 10" descr="Imagen que contiene persona, exterior, edificio, foto&#10;&#10;Descripción generada con confianza muy alta">
            <a:extLst>
              <a:ext uri="{FF2B5EF4-FFF2-40B4-BE49-F238E27FC236}">
                <a16:creationId xmlns:a16="http://schemas.microsoft.com/office/drawing/2014/main" id="{5068D73E-0B80-4395-8387-D7571C21FB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884" y="1443044"/>
            <a:ext cx="3493614" cy="510941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4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3" name="Imagen 12" descr="Imagen que contiene persona, niño, uniforme militar, foto&#10;&#10;Descripción generada con confianza muy alta">
            <a:extLst>
              <a:ext uri="{FF2B5EF4-FFF2-40B4-BE49-F238E27FC236}">
                <a16:creationId xmlns:a16="http://schemas.microsoft.com/office/drawing/2014/main" id="{71586602-4CE0-4838-ABEE-DC59BDFB01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1718" y="1443042"/>
            <a:ext cx="7341062" cy="5057176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4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892494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496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6516" y="40451"/>
            <a:ext cx="7451730" cy="12182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Aunque siempre corrió con una licencia austríaca, jamás adquirió la nacionalidad austríaca,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conservando la alemana.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4808088E-816F-4481-8412-878CA403F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10</a:t>
            </a:fld>
            <a:endParaRPr lang="es-MX"/>
          </a:p>
        </p:txBody>
      </p:sp>
      <p:pic>
        <p:nvPicPr>
          <p:cNvPr id="6" name="Imagen 5" descr="Imagen que contiene cielo, persona, exterior, hombre&#10;&#10;Descripción generada con confianza alta">
            <a:extLst>
              <a:ext uri="{FF2B5EF4-FFF2-40B4-BE49-F238E27FC236}">
                <a16:creationId xmlns:a16="http://schemas.microsoft.com/office/drawing/2014/main" id="{B9144E0E-2CF5-4A81-BFB4-CAEEFA0F48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2"/>
          <a:stretch/>
        </p:blipFill>
        <p:spPr>
          <a:xfrm>
            <a:off x="7458245" y="321677"/>
            <a:ext cx="4364063" cy="627976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Imagen 6" descr="Imagen que contiene carretera, exterior, calle, edificio&#10;&#10;Descripción generada con confianza muy alta">
            <a:extLst>
              <a:ext uri="{FF2B5EF4-FFF2-40B4-BE49-F238E27FC236}">
                <a16:creationId xmlns:a16="http://schemas.microsoft.com/office/drawing/2014/main" id="{3C12E71D-4840-4F7F-AFF6-7098E5B58A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64" y="1271129"/>
            <a:ext cx="6677038" cy="5324938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661532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4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7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4260097" y="554797"/>
            <a:ext cx="7926786" cy="12182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Rindt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debutó en la Fórmula 1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en el Gran Premio de Austria de 1964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con un </a:t>
            </a: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Brabham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del equipo de Rob Walker.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33A11CE1-F969-47F1-891F-7240C9B585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11</a:t>
            </a:fld>
            <a:endParaRPr lang="es-MX"/>
          </a:p>
        </p:txBody>
      </p:sp>
      <p:pic>
        <p:nvPicPr>
          <p:cNvPr id="6" name="Imagen 5" descr="Imagen que contiene persona, rojo, hombre, niño&#10;&#10;Descripción generada con confianza alta">
            <a:extLst>
              <a:ext uri="{FF2B5EF4-FFF2-40B4-BE49-F238E27FC236}">
                <a16:creationId xmlns:a16="http://schemas.microsoft.com/office/drawing/2014/main" id="{F1C9BA3C-33BE-403B-B88C-744343C7A5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678" y="514349"/>
            <a:ext cx="3871928" cy="581342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Imagen 6" descr="Imagen que contiene hierba, exterior, carretera, transporte&#10;&#10;Descripción generada con confianza muy alta">
            <a:extLst>
              <a:ext uri="{FF2B5EF4-FFF2-40B4-BE49-F238E27FC236}">
                <a16:creationId xmlns:a16="http://schemas.microsoft.com/office/drawing/2014/main" id="{56FDC4A2-887B-491A-AEB1-ACA9917983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9778" y="1988413"/>
            <a:ext cx="7034580" cy="460765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60000"/>
                <a:lumOff val="4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8955904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28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-55420" y="426241"/>
            <a:ext cx="6511635" cy="48218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En 1965 se convirtió en piloto oficial de Cooper. 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DB297FC2-F7DB-4B49-87B3-D80C8DE59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12</a:t>
            </a:fld>
            <a:endParaRPr lang="es-MX"/>
          </a:p>
        </p:txBody>
      </p:sp>
      <p:pic>
        <p:nvPicPr>
          <p:cNvPr id="6" name="Imagen 5" descr="Imagen que contiene exterior, cielo, hierba&#10;&#10;Descripción generada con confianza muy alta">
            <a:extLst>
              <a:ext uri="{FF2B5EF4-FFF2-40B4-BE49-F238E27FC236}">
                <a16:creationId xmlns:a16="http://schemas.microsoft.com/office/drawing/2014/main" id="{BE6B23F3-E141-4505-9385-BC1D67D3AC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8216" y="614365"/>
            <a:ext cx="4538478" cy="57411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8" name="Imagen 7" descr="Imagen que contiene carretera, exterior, edificio, calle&#10;&#10;Descripción generada con confianza muy alta">
            <a:extLst>
              <a:ext uri="{FF2B5EF4-FFF2-40B4-BE49-F238E27FC236}">
                <a16:creationId xmlns:a16="http://schemas.microsoft.com/office/drawing/2014/main" id="{B0CEA5F0-2CE4-4B24-8559-AA510ADEB3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215" y="1361621"/>
            <a:ext cx="6172634" cy="4143381"/>
          </a:xfrm>
          <a:prstGeom prst="ellipse">
            <a:avLst/>
          </a:prstGeom>
          <a:ln w="63500" cap="rnd">
            <a:solidFill>
              <a:schemeClr val="accent6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4599474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5681785" y="5012513"/>
            <a:ext cx="6510215" cy="12182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Aparte de su actividad en la Fórmula 1,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Rindt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ganó las 24 Horas de Le </a:t>
            </a: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Mans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de 1965 con un Ferrari 250LM del equipo  NART, 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F4736926-93B1-423A-A58D-18B35EAB95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13</a:t>
            </a:fld>
            <a:endParaRPr lang="es-MX"/>
          </a:p>
        </p:txBody>
      </p:sp>
      <p:pic>
        <p:nvPicPr>
          <p:cNvPr id="6" name="Imagen 5" descr="Imagen que contiene persona, de pie, exterior, hombre&#10;&#10;Descripción generada con confianza muy alta">
            <a:extLst>
              <a:ext uri="{FF2B5EF4-FFF2-40B4-BE49-F238E27FC236}">
                <a16:creationId xmlns:a16="http://schemas.microsoft.com/office/drawing/2014/main" id="{DF142C67-F43B-4B2B-A38B-29DEE0CFFD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265" y="228601"/>
            <a:ext cx="5005255" cy="63727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Imagen 11" descr="Imagen que contiene persona, exterior, carretera, transporte&#10;&#10;Descripción generada con confianza muy alta">
            <a:extLst>
              <a:ext uri="{FF2B5EF4-FFF2-40B4-BE49-F238E27FC236}">
                <a16:creationId xmlns:a16="http://schemas.microsoft.com/office/drawing/2014/main" id="{49207911-CCBA-4C54-961B-3280321C63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5680" y="304794"/>
            <a:ext cx="6347716" cy="43957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864355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accel="50000" fill="hold">
                                          <p:stCondLst>
                                            <p:cond delay="6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 accel="50000" fill="hold">
                                          <p:stCondLst>
                                            <p:cond delay="6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accel="50000" fill="hold">
                                          <p:stCondLst>
                                            <p:cond delay="6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accel="50000" fill="hold">
                                          <p:stCondLst>
                                            <p:cond delay="6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1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-11874" y="1283465"/>
            <a:ext cx="6107874" cy="12182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Ese año obtuvo un cuarto puesto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en Alemania y un sexto en Estados Unidos, quedando así 13º en el campeonato.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B1521B4C-77A6-4BE5-A9CC-E94BCA24C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14</a:t>
            </a:fld>
            <a:endParaRPr lang="es-MX"/>
          </a:p>
        </p:txBody>
      </p:sp>
      <p:pic>
        <p:nvPicPr>
          <p:cNvPr id="8" name="Imagen 7" descr="Imagen que contiene motocicleta, persona, exterior, edificio&#10;&#10;Descripción generada con confianza alta">
            <a:extLst>
              <a:ext uri="{FF2B5EF4-FFF2-40B4-BE49-F238E27FC236}">
                <a16:creationId xmlns:a16="http://schemas.microsoft.com/office/drawing/2014/main" id="{75E0B0E7-BB6D-430B-8FF1-21C45F6FB4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633" y="542924"/>
            <a:ext cx="5707939" cy="57721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Imagen 11" descr="Imagen que contiene carretera, motocicleta, exterior, cortadora de césped&#10;&#10;Descripción generada con confianza muy alta">
            <a:extLst>
              <a:ext uri="{FF2B5EF4-FFF2-40B4-BE49-F238E27FC236}">
                <a16:creationId xmlns:a16="http://schemas.microsoft.com/office/drawing/2014/main" id="{499779D1-7C2A-41CE-A4B8-4FB5E5694A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07" y="2947982"/>
            <a:ext cx="5572139" cy="27860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844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26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3892562" y="1217229"/>
            <a:ext cx="2674493" cy="444993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El austríaco consiguió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en 1966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dos segundos puestos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en Bélgica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Estados Unidos, un tercero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en Alemania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y otros tres resultados puntuables. 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AE66CFCE-BCCC-41EC-BD26-8E35DC5E6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15</a:t>
            </a:fld>
            <a:endParaRPr lang="es-MX"/>
          </a:p>
        </p:txBody>
      </p:sp>
      <p:pic>
        <p:nvPicPr>
          <p:cNvPr id="6" name="Imagen 5" descr="Imagen que contiene motocicleta, exterior, carretera, suelo&#10;&#10;Descripción generada con confianza muy alta">
            <a:extLst>
              <a:ext uri="{FF2B5EF4-FFF2-40B4-BE49-F238E27FC236}">
                <a16:creationId xmlns:a16="http://schemas.microsoft.com/office/drawing/2014/main" id="{B4C6FD0F-9786-4A08-8D89-D6E48249E0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82" y="568036"/>
            <a:ext cx="3683280" cy="57505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 descr="Imagen que contiene motocicleta, persona, exterior, rojo&#10;&#10;Descripción generada con confianza muy alta">
            <a:extLst>
              <a:ext uri="{FF2B5EF4-FFF2-40B4-BE49-F238E27FC236}">
                <a16:creationId xmlns:a16="http://schemas.microsoft.com/office/drawing/2014/main" id="{FE76E2AA-6F4C-42EE-B1A8-872911504F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9251" y="568036"/>
            <a:ext cx="5534969" cy="57505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648678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62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-11875" y="69013"/>
            <a:ext cx="7689877" cy="85921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Así, se colocó tercero en el campeonato,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por detrás de Jack </a:t>
            </a: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Brabham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y John </a:t>
            </a: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Surtees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BC71BA22-46CD-47F1-BD3A-2926357F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16</a:t>
            </a:fld>
            <a:endParaRPr lang="es-MX"/>
          </a:p>
        </p:txBody>
      </p:sp>
      <p:pic>
        <p:nvPicPr>
          <p:cNvPr id="6" name="Imagen 5" descr="Imagen que contiene motocicleta, interior, sala, suelo&#10;&#10;Descripción generada con confianza muy alta">
            <a:extLst>
              <a:ext uri="{FF2B5EF4-FFF2-40B4-BE49-F238E27FC236}">
                <a16:creationId xmlns:a16="http://schemas.microsoft.com/office/drawing/2014/main" id="{C378FFE4-4D86-42C1-A661-F6F9A49FA4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8002" y="528638"/>
            <a:ext cx="4196873" cy="578643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Imagen 7" descr="Imagen que contiene interior, edificio, carretera, techo&#10;&#10;Descripción generada con confianza muy alta">
            <a:extLst>
              <a:ext uri="{FF2B5EF4-FFF2-40B4-BE49-F238E27FC236}">
                <a16:creationId xmlns:a16="http://schemas.microsoft.com/office/drawing/2014/main" id="{AF6AB379-50E2-4453-A10E-1B83DBC0C9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88" y="1085845"/>
            <a:ext cx="6904566" cy="51784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72498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86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6412390" y="1328057"/>
            <a:ext cx="5779611" cy="84125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En 1967 logró dos cuartos puestos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pero abandonó en las demás carreras,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4A21E8C6-55BE-4E39-82DA-4F86196F3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17</a:t>
            </a:fld>
            <a:endParaRPr lang="es-MX"/>
          </a:p>
        </p:txBody>
      </p:sp>
      <p:pic>
        <p:nvPicPr>
          <p:cNvPr id="6" name="Imagen 5" descr="Imagen que contiene carretera, motocicleta, exterior, cortadora de césped&#10;&#10;Descripción generada con confianza muy alta">
            <a:extLst>
              <a:ext uri="{FF2B5EF4-FFF2-40B4-BE49-F238E27FC236}">
                <a16:creationId xmlns:a16="http://schemas.microsoft.com/office/drawing/2014/main" id="{73AD4312-F70D-4916-881C-FB052ECC4F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11" y="274047"/>
            <a:ext cx="6074378" cy="30371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exterior, persona, ropa, casco&#10;&#10;Descripción generada con confianza muy alta">
            <a:extLst>
              <a:ext uri="{FF2B5EF4-FFF2-40B4-BE49-F238E27FC236}">
                <a16:creationId xmlns:a16="http://schemas.microsoft.com/office/drawing/2014/main" id="{C6B5D2A5-2109-4047-AE44-5B30105A75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6836" y="3194580"/>
            <a:ext cx="5655431" cy="33932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0BEA923B-2D59-4BC9-9AF9-B7F4522ED6A4}"/>
              </a:ext>
            </a:extLst>
          </p:cNvPr>
          <p:cNvSpPr/>
          <p:nvPr/>
        </p:nvSpPr>
        <p:spPr>
          <a:xfrm>
            <a:off x="-2251" y="4431471"/>
            <a:ext cx="6209087" cy="85921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 manera que se ubicó 13º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en la clasificación final.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222764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66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52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-11875" y="926280"/>
            <a:ext cx="6468093" cy="12182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Además,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disputó las 500 Millas de Indianápolis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 1967 y 1968,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27AF6FCC-7A07-4C7E-BC83-236012CAF7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18</a:t>
            </a:fld>
            <a:endParaRPr lang="es-MX"/>
          </a:p>
        </p:txBody>
      </p:sp>
      <p:pic>
        <p:nvPicPr>
          <p:cNvPr id="6" name="Imagen 5" descr="Imagen que contiene carretera, exterior, motocicleta, hierba&#10;&#10;Descripción generada con confianza muy alta">
            <a:extLst>
              <a:ext uri="{FF2B5EF4-FFF2-40B4-BE49-F238E27FC236}">
                <a16:creationId xmlns:a16="http://schemas.microsoft.com/office/drawing/2014/main" id="{0EA1D72C-590B-4D09-8ED2-6002989957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32108">
            <a:off x="388025" y="2687047"/>
            <a:ext cx="7307429" cy="32964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interior, persona, sentado, leer&#10;&#10;Descripción generada con confianza muy alta">
            <a:extLst>
              <a:ext uri="{FF2B5EF4-FFF2-40B4-BE49-F238E27FC236}">
                <a16:creationId xmlns:a16="http://schemas.microsoft.com/office/drawing/2014/main" id="{CC2C3ED1-775F-4149-939F-0F69CA43B4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218" y="277096"/>
            <a:ext cx="5402861" cy="30391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E46EA36B-795B-47A9-A387-8F92A47FAB37}"/>
              </a:ext>
            </a:extLst>
          </p:cNvPr>
          <p:cNvSpPr/>
          <p:nvPr/>
        </p:nvSpPr>
        <p:spPr>
          <a:xfrm>
            <a:off x="6971292" y="4556165"/>
            <a:ext cx="5220696" cy="85921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abandonando ambas veces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por falla mecánica.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134405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82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21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FD5A184-BF6D-49B9-8472-5BE3CFFBD4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19</a:t>
            </a:fld>
            <a:endParaRPr lang="es-MX"/>
          </a:p>
        </p:txBody>
      </p:sp>
      <p:pic>
        <p:nvPicPr>
          <p:cNvPr id="4" name="Imagen 3" descr="Imagen que contiene persona, exterior, transporte&#10;&#10;Descripción generada con confianza alta">
            <a:extLst>
              <a:ext uri="{FF2B5EF4-FFF2-40B4-BE49-F238E27FC236}">
                <a16:creationId xmlns:a16="http://schemas.microsoft.com/office/drawing/2014/main" id="{F8EF8D57-1293-44D1-85EA-71D10D378D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5" y="279685"/>
            <a:ext cx="3857939" cy="57705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persona, exterior, cielo, carretera&#10;&#10;Descripción generada con confianza muy alta">
            <a:extLst>
              <a:ext uri="{FF2B5EF4-FFF2-40B4-BE49-F238E27FC236}">
                <a16:creationId xmlns:a16="http://schemas.microsoft.com/office/drawing/2014/main" id="{1BB978A7-7AF7-4E4D-BDA4-316A8FF9F8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571" y="818655"/>
            <a:ext cx="7262822" cy="57739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67BE0602-A67D-4AFF-86E5-ED3DEBF2F5FB}"/>
              </a:ext>
            </a:extLst>
          </p:cNvPr>
          <p:cNvSpPr/>
          <p:nvPr/>
        </p:nvSpPr>
        <p:spPr>
          <a:xfrm>
            <a:off x="4600571" y="150421"/>
            <a:ext cx="7591429" cy="50013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En 1968, </a:t>
            </a: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Rindt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pasó a ser piloto de </a:t>
            </a: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Brabham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. 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91224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900"/>
                            </p:stCondLst>
                            <p:childTnLst>
                              <p:par>
                                <p:cTn id="16" presetID="8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4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FD5A184-BF6D-49B9-8472-5BE3CFFBD4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20</a:t>
            </a:fld>
            <a:endParaRPr lang="es-MX"/>
          </a:p>
        </p:txBody>
      </p:sp>
      <p:pic>
        <p:nvPicPr>
          <p:cNvPr id="4" name="Imagen 3" descr="Imagen que contiene motocicleta, interior, camión, aparcado&#10;&#10;Descripción generada con confianza muy alta">
            <a:extLst>
              <a:ext uri="{FF2B5EF4-FFF2-40B4-BE49-F238E27FC236}">
                <a16:creationId xmlns:a16="http://schemas.microsoft.com/office/drawing/2014/main" id="{F16B1FC6-771A-47CD-9833-EE78B03DB3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43" y="277084"/>
            <a:ext cx="5815455" cy="38769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interior&#10;&#10;Descripción generada con confianza muy alta">
            <a:extLst>
              <a:ext uri="{FF2B5EF4-FFF2-40B4-BE49-F238E27FC236}">
                <a16:creationId xmlns:a16="http://schemas.microsoft.com/office/drawing/2014/main" id="{B27332BE-2AE7-404C-B61D-70ED0FE618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9804" y="2738326"/>
            <a:ext cx="5798225" cy="38703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D7A4C4DD-92CE-43D0-B354-E61F5829BE61}"/>
              </a:ext>
            </a:extLst>
          </p:cNvPr>
          <p:cNvSpPr/>
          <p:nvPr/>
        </p:nvSpPr>
        <p:spPr>
          <a:xfrm>
            <a:off x="5996298" y="1134103"/>
            <a:ext cx="6195702" cy="85921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fue subcampeón de la </a:t>
            </a: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Tasman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Series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en 1969.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49617C7D-DACE-4E6B-88B6-CF9F7B03F880}"/>
              </a:ext>
            </a:extLst>
          </p:cNvPr>
          <p:cNvSpPr/>
          <p:nvPr/>
        </p:nvSpPr>
        <p:spPr>
          <a:xfrm>
            <a:off x="-11875" y="4763978"/>
            <a:ext cx="6107875" cy="12182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Fue tercero en Sudáfrica y Alemania,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pero acumuló abandonos en diez carreras, por lo que acabó 12º en el campeonato.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483622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90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12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4981780F-005C-4E52-AB42-45A8C8488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21</a:t>
            </a:fld>
            <a:endParaRPr lang="es-MX"/>
          </a:p>
        </p:txBody>
      </p:sp>
      <p:pic>
        <p:nvPicPr>
          <p:cNvPr id="4" name="Imagen 3" descr="Imagen que contiene rojo, interior, motocicleta, edificio&#10;&#10;Descripción generada con confianza muy alta">
            <a:extLst>
              <a:ext uri="{FF2B5EF4-FFF2-40B4-BE49-F238E27FC236}">
                <a16:creationId xmlns:a16="http://schemas.microsoft.com/office/drawing/2014/main" id="{769AB1B2-9A29-444F-987F-BB5FE4443E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350" y="555076"/>
            <a:ext cx="5776906" cy="43326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exterior, carretera, suelo, hierba&#10;&#10;Descripción generada con confianza muy alta">
            <a:extLst>
              <a:ext uri="{FF2B5EF4-FFF2-40B4-BE49-F238E27FC236}">
                <a16:creationId xmlns:a16="http://schemas.microsoft.com/office/drawing/2014/main" id="{7BFA18F2-1A89-4093-ADB9-D84BD76DA1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069" y="2714621"/>
            <a:ext cx="5795507" cy="36004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1860660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Jochen 2-Eaglenest-1.wav"/>
          </p:stSnd>
        </p:sndAc>
      </p:transition>
    </mc:Choice>
    <mc:Fallback xmlns="">
      <p:transition spd="slow" advTm="0">
        <p:fade/>
        <p:sndAc>
          <p:stSnd>
            <p:snd r:embed="rId5" name="Jochen 2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5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4981780F-005C-4E52-AB42-45A8C8488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22</a:t>
            </a:fld>
            <a:endParaRPr lang="es-MX" dirty="0"/>
          </a:p>
        </p:txBody>
      </p:sp>
      <p:pic>
        <p:nvPicPr>
          <p:cNvPr id="4" name="Imagen 3" descr="Imagen que contiene carretera, exterior, edificio, rojo&#10;&#10;Descripción generada con confianza muy alta">
            <a:extLst>
              <a:ext uri="{FF2B5EF4-FFF2-40B4-BE49-F238E27FC236}">
                <a16:creationId xmlns:a16="http://schemas.microsoft.com/office/drawing/2014/main" id="{F3A7247F-7261-4EB2-8E19-F53178435B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686" y="2572329"/>
            <a:ext cx="5610489" cy="37379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árbol, exterior, carretera, cielo&#10;&#10;Descripción generada con confianza muy alta">
            <a:extLst>
              <a:ext uri="{FF2B5EF4-FFF2-40B4-BE49-F238E27FC236}">
                <a16:creationId xmlns:a16="http://schemas.microsoft.com/office/drawing/2014/main" id="{8A5F23A8-7932-455F-9A41-5D994314C4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6130" y="561965"/>
            <a:ext cx="5740611" cy="37385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028BC141-6FE8-4154-A162-23B609C70B59}"/>
              </a:ext>
            </a:extLst>
          </p:cNvPr>
          <p:cNvSpPr/>
          <p:nvPr/>
        </p:nvSpPr>
        <p:spPr>
          <a:xfrm>
            <a:off x="6096000" y="4847117"/>
            <a:ext cx="6096000" cy="85921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Lotus contrató a </a:t>
            </a: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Rindt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para la temporada 1969 de Fórmula 1. 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1256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46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46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1FEBEBDA-8762-4934-9744-D99A89A5C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23</a:t>
            </a:fld>
            <a:endParaRPr lang="es-MX"/>
          </a:p>
        </p:txBody>
      </p:sp>
      <p:pic>
        <p:nvPicPr>
          <p:cNvPr id="6" name="Imagen 5" descr="Imagen que contiene carretera, exterior, suelo, calle&#10;&#10;Descripción generada con confianza muy alta">
            <a:extLst>
              <a:ext uri="{FF2B5EF4-FFF2-40B4-BE49-F238E27FC236}">
                <a16:creationId xmlns:a16="http://schemas.microsoft.com/office/drawing/2014/main" id="{6C9F2549-72A2-4B35-B862-94740CD14A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806" y="557929"/>
            <a:ext cx="5739082" cy="32282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 descr="Imagen que contiene carretera, hierba, cortadora de césped, transporte&#10;&#10;Descripción generada con confianza alta">
            <a:extLst>
              <a:ext uri="{FF2B5EF4-FFF2-40B4-BE49-F238E27FC236}">
                <a16:creationId xmlns:a16="http://schemas.microsoft.com/office/drawing/2014/main" id="{695161B5-426E-4FE2-A766-50BAD9BE27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637" y="3054428"/>
            <a:ext cx="5762637" cy="32558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710BCDE1-3001-46DE-ABAA-21B72593B3F8}"/>
              </a:ext>
            </a:extLst>
          </p:cNvPr>
          <p:cNvSpPr/>
          <p:nvPr/>
        </p:nvSpPr>
        <p:spPr>
          <a:xfrm>
            <a:off x="6096000" y="815440"/>
            <a:ext cx="6096000" cy="157735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Venció en Estados Unidos,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llegó segundo en Italia,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tercero en Canadá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y cuarto en Gran Bretaña.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949367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6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FD5A184-BF6D-49B9-8472-5BE3CFFBD4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24</a:t>
            </a:fld>
            <a:endParaRPr lang="es-MX"/>
          </a:p>
        </p:txBody>
      </p:sp>
      <p:pic>
        <p:nvPicPr>
          <p:cNvPr id="4" name="Imagen 3" descr="Imagen que contiene rojo, interior, motocicleta, edificio&#10;&#10;Descripción generada con confianza muy alta">
            <a:extLst>
              <a:ext uri="{FF2B5EF4-FFF2-40B4-BE49-F238E27FC236}">
                <a16:creationId xmlns:a16="http://schemas.microsoft.com/office/drawing/2014/main" id="{C12B8915-732F-45EE-A075-F9859FAF0F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972" y="1259110"/>
            <a:ext cx="7176283" cy="53822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cortadora de césped, rojo, juguete, exterior&#10;&#10;Descripción generada con confianza muy alta">
            <a:extLst>
              <a:ext uri="{FF2B5EF4-FFF2-40B4-BE49-F238E27FC236}">
                <a16:creationId xmlns:a16="http://schemas.microsoft.com/office/drawing/2014/main" id="{3A60FC2E-0CA0-489F-B9B0-449FEF0EF3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33" y="257175"/>
            <a:ext cx="4420707" cy="60508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67B2242C-7147-4829-87D4-7F6AE116F92E}"/>
              </a:ext>
            </a:extLst>
          </p:cNvPr>
          <p:cNvSpPr/>
          <p:nvPr/>
        </p:nvSpPr>
        <p:spPr>
          <a:xfrm>
            <a:off x="4625340" y="39582"/>
            <a:ext cx="7566660" cy="12182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Esto le permitió alcanzar la cuarta colocación final,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por detrás de Jackie Stewart,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Jacky </a:t>
            </a: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Ickx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y Bruce McLaren.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19890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86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1FEBEBDA-8762-4934-9744-D99A89A5C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25</a:t>
            </a:fld>
            <a:endParaRPr lang="es-MX"/>
          </a:p>
        </p:txBody>
      </p:sp>
      <p:pic>
        <p:nvPicPr>
          <p:cNvPr id="6" name="Imagen 5" descr="Imagen que contiene persona, exterior, hombre, edificio&#10;&#10;Descripción generada con confianza muy alta">
            <a:extLst>
              <a:ext uri="{FF2B5EF4-FFF2-40B4-BE49-F238E27FC236}">
                <a16:creationId xmlns:a16="http://schemas.microsoft.com/office/drawing/2014/main" id="{83D850D1-DFD9-4331-9F92-349AF5E354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10" y="497076"/>
            <a:ext cx="8858250" cy="58132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39A2D9FF-D893-49C0-A99A-8F86ED014538}"/>
              </a:ext>
            </a:extLst>
          </p:cNvPr>
          <p:cNvSpPr/>
          <p:nvPr/>
        </p:nvSpPr>
        <p:spPr>
          <a:xfrm>
            <a:off x="9075160" y="1757566"/>
            <a:ext cx="3116840" cy="337271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Continuando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con Lotus en 1970,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el austríaco ganó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los Grandes Premios de Mónaco,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Holanda,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Francia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Gran Bretaña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y Alemania.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757430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94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persona, foto, exterior, suelo&#10;&#10;Descripción generada con confianza muy alta">
            <a:extLst>
              <a:ext uri="{FF2B5EF4-FFF2-40B4-BE49-F238E27FC236}">
                <a16:creationId xmlns:a16="http://schemas.microsoft.com/office/drawing/2014/main" id="{FDA7BCE2-2351-4552-8A73-1992A8BAB7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7" y="-8477"/>
            <a:ext cx="9094673" cy="6866477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9125367" y="1454276"/>
            <a:ext cx="3076158" cy="397031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6000"/>
              </a:lnSpc>
            </a:pPr>
            <a:r>
              <a:rPr lang="es-ES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El principio del </a:t>
            </a:r>
          </a:p>
          <a:p>
            <a:pPr algn="ctr" defTabSz="1219170">
              <a:lnSpc>
                <a:spcPts val="6000"/>
              </a:lnSpc>
            </a:pPr>
            <a:r>
              <a:rPr lang="es-ES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drama</a:t>
            </a:r>
          </a:p>
          <a:p>
            <a:pPr algn="ctr" defTabSz="1219170">
              <a:lnSpc>
                <a:spcPts val="6000"/>
              </a:lnSpc>
            </a:pPr>
            <a:r>
              <a:rPr lang="es-ES" sz="60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final</a:t>
            </a:r>
            <a:endParaRPr lang="es-MX" sz="60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0DE3AD8E-6B9F-4BE8-B337-DDBB2DC7A1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595429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96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46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5386388" y="554800"/>
            <a:ext cx="6805612" cy="121828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Durante las prácticas del Gran Premio de Italia, el 5 de septiembre de 1970,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Rindt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 falleció al chocar su automóvil. 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3F0CE660-3CF9-404F-A036-20675F89EE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27</a:t>
            </a:fld>
            <a:endParaRPr lang="es-MX"/>
          </a:p>
        </p:txBody>
      </p:sp>
      <p:pic>
        <p:nvPicPr>
          <p:cNvPr id="6" name="Imagen 5" descr="Imagen que contiene exterior, árbol, carretera&#10;&#10;Descripción generada con confianza muy alta">
            <a:extLst>
              <a:ext uri="{FF2B5EF4-FFF2-40B4-BE49-F238E27FC236}">
                <a16:creationId xmlns:a16="http://schemas.microsoft.com/office/drawing/2014/main" id="{530BD59C-E197-494D-ADA8-4318079CFD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779" y="557213"/>
            <a:ext cx="4851715" cy="5756273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suelo, exterior&#10;&#10;Descripción generada con confianza muy alta">
            <a:extLst>
              <a:ext uri="{FF2B5EF4-FFF2-40B4-BE49-F238E27FC236}">
                <a16:creationId xmlns:a16="http://schemas.microsoft.com/office/drawing/2014/main" id="{74ACFB37-20D8-41FC-82E7-A3B34E8E2E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4964" y="2167543"/>
            <a:ext cx="6462724" cy="415230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0869038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1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1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1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-11875" y="83315"/>
            <a:ext cx="12203875" cy="157735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Tras una maniobra efectuada para encarar la famosa curva "Parabólica",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su auto quedó bloqueado sin poder describir la trayectoria de dicha curva,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teniendo en cuenta que la curva parabólica es a la derecha,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su trayectoria continuó en línea recta chocando a gran velocidad contra el muro. 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EB2ABBAB-80FA-4EDD-AD0F-ED1269D7FB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28</a:t>
            </a:fld>
            <a:endParaRPr lang="es-MX"/>
          </a:p>
        </p:txBody>
      </p:sp>
      <p:pic>
        <p:nvPicPr>
          <p:cNvPr id="6" name="Imagen 5" descr="Imagen que contiene exterior, foto, antiguo&#10;&#10;Descripción generada con confianza muy alta">
            <a:extLst>
              <a:ext uri="{FF2B5EF4-FFF2-40B4-BE49-F238E27FC236}">
                <a16:creationId xmlns:a16="http://schemas.microsoft.com/office/drawing/2014/main" id="{4ED505A2-4E47-4379-A631-8AD5918021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575" y="1743985"/>
            <a:ext cx="7779262" cy="4877473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2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566356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-11875" y="26156"/>
            <a:ext cx="12203875" cy="87459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Rindt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se fracturó ambas piernas, clavándose algunas piezas del monoplaza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en el pecho y abdomen y falleciendo al poco tiempo.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91DC9D2F-A07C-41F2-A85F-D346EE6414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29</a:t>
            </a:fld>
            <a:endParaRPr lang="es-MX"/>
          </a:p>
        </p:txBody>
      </p:sp>
      <p:pic>
        <p:nvPicPr>
          <p:cNvPr id="6" name="Imagen 5" descr="Imagen que contiene exterior, persona, motocicleta, hombre&#10;&#10;Descripción generada con confianza muy alta">
            <a:extLst>
              <a:ext uri="{FF2B5EF4-FFF2-40B4-BE49-F238E27FC236}">
                <a16:creationId xmlns:a16="http://schemas.microsoft.com/office/drawing/2014/main" id="{824BCCF4-ACCC-40C0-8D32-2E54C05484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848" y="909643"/>
            <a:ext cx="7786028" cy="5732463"/>
          </a:xfrm>
          <a:prstGeom prst="snip2DiagRect">
            <a:avLst>
              <a:gd name="adj1" fmla="val 17197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5">
                <a:lumMod val="20000"/>
                <a:lumOff val="8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868361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18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-11875" y="5941204"/>
            <a:ext cx="12203875" cy="87459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El propio Jochen </a:t>
            </a: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Rindt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reconoció antes de la calificación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que una de sus ruedas tenía problemas al girar.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FB0699DE-CEF5-4BD2-96EC-2F252F0CD8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30</a:t>
            </a:fld>
            <a:endParaRPr lang="es-MX"/>
          </a:p>
        </p:txBody>
      </p:sp>
      <p:pic>
        <p:nvPicPr>
          <p:cNvPr id="6" name="Imagen 5" descr="Imagen que contiene persona, exterior, motocicleta, hombre&#10;&#10;Descripción generada con confianza muy alta">
            <a:extLst>
              <a:ext uri="{FF2B5EF4-FFF2-40B4-BE49-F238E27FC236}">
                <a16:creationId xmlns:a16="http://schemas.microsoft.com/office/drawing/2014/main" id="{7D58523D-72D7-43E3-A385-3F13586023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6010" y="271458"/>
            <a:ext cx="7434262" cy="557569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04658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14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7913625" y="1040584"/>
            <a:ext cx="4278375" cy="479105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Después del accidente,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el diseñador del Lotus 72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y propietario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 la escudería Lotus,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Colin Chapman,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recibió duras críticas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por lo que se consideraba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que los diseños de avanzada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 sus autos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no respetaban a veces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cuestiones básicas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 seguridad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con tal de ser más rápidos. </a:t>
            </a:r>
            <a:endParaRPr lang="es-MX" sz="2800" b="1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94EF3666-1514-4797-9481-68B7F23F93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31</a:t>
            </a:fld>
            <a:endParaRPr lang="es-MX"/>
          </a:p>
        </p:txBody>
      </p:sp>
      <p:pic>
        <p:nvPicPr>
          <p:cNvPr id="6" name="Imagen 5" descr="Imagen que contiene persona, exterior, foto, grupo&#10;&#10;Descripción generada con confianza muy alta">
            <a:extLst>
              <a:ext uri="{FF2B5EF4-FFF2-40B4-BE49-F238E27FC236}">
                <a16:creationId xmlns:a16="http://schemas.microsoft.com/office/drawing/2014/main" id="{082340BA-A734-443E-8D2B-0FA89A6F46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6" y="571500"/>
            <a:ext cx="7713599" cy="57562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159951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882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-11875" y="330519"/>
            <a:ext cx="4182093" cy="622734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Según </a:t>
            </a: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Denny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</a:t>
            </a: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Hulme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que le seguía detrás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unos 400 metros,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dijo que durante la mitad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 la recta posterior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a la </a:t>
            </a: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Vialone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el coche iba en zigzag,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hasta que hizo un recto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contra el muro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girando a la izquierda,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por lo que se consideró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que finalmente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su accidente ocurrió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debido a desperfectos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del automóvil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y no a un error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 conducción.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11BB9215-AA06-47F9-A4C0-50566A8A3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32</a:t>
            </a:fld>
            <a:endParaRPr lang="es-MX"/>
          </a:p>
        </p:txBody>
      </p:sp>
      <p:pic>
        <p:nvPicPr>
          <p:cNvPr id="6" name="Imagen 5" descr="Imagen que contiene persona, exterior, edificio, suelo&#10;&#10;Descripción generada con confianza muy alta">
            <a:extLst>
              <a:ext uri="{FF2B5EF4-FFF2-40B4-BE49-F238E27FC236}">
                <a16:creationId xmlns:a16="http://schemas.microsoft.com/office/drawing/2014/main" id="{34F828B4-9DB2-4644-88F8-CBD7EAE6B7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870" y="914414"/>
            <a:ext cx="7569302" cy="5043048"/>
          </a:xfrm>
          <a:prstGeom prst="rect">
            <a:avLst/>
          </a:prstGeom>
          <a:ln w="127000" cap="rnd">
            <a:solidFill>
              <a:srgbClr val="FF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0891641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422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9129711" y="854840"/>
            <a:ext cx="3062289" cy="515012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32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Luego de Italia 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aún quedaban 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otras tres carreras 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por disputar 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antes de la finalización del campeonato, convirtiéndose así en el único campeón 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"post mortem" 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 la Fórmula 1 hasta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la actualidad. </a:t>
            </a:r>
            <a:endParaRPr lang="es-MX" sz="32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837E0A31-8FE3-4CC7-96FC-77F483FAB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33</a:t>
            </a:fld>
            <a:endParaRPr lang="es-MX"/>
          </a:p>
        </p:txBody>
      </p:sp>
      <p:pic>
        <p:nvPicPr>
          <p:cNvPr id="6" name="Imagen 5" descr="Imagen que contiene interior, suelo, sala, vida&#10;&#10;Descripción generada con confianza muy alta">
            <a:extLst>
              <a:ext uri="{FF2B5EF4-FFF2-40B4-BE49-F238E27FC236}">
                <a16:creationId xmlns:a16="http://schemas.microsoft.com/office/drawing/2014/main" id="{B38E9AE1-870C-47A9-8DE6-310D663CE11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1" t="1057" r="1734" b="4097"/>
          <a:stretch/>
        </p:blipFill>
        <p:spPr>
          <a:xfrm>
            <a:off x="200024" y="214313"/>
            <a:ext cx="8929687" cy="65071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716388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02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-11875" y="-16705"/>
            <a:ext cx="7755715" cy="231088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32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El puntaje de </a:t>
            </a:r>
            <a:r>
              <a:rPr lang="es-ES" sz="3200" b="1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Rindt</a:t>
            </a:r>
            <a:r>
              <a:rPr lang="es-ES" sz="32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no fue superado 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por sus rivales, entre los que se encontraban Stewart, </a:t>
            </a:r>
            <a:r>
              <a:rPr lang="es-ES" sz="3200" b="1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Ickx</a:t>
            </a:r>
            <a:r>
              <a:rPr lang="es-ES" sz="32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y </a:t>
            </a:r>
            <a:r>
              <a:rPr lang="es-ES" sz="3200" b="1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Denny</a:t>
            </a:r>
            <a:r>
              <a:rPr lang="es-ES" sz="32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</a:t>
            </a:r>
            <a:r>
              <a:rPr lang="es-ES" sz="3200" b="1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Hulme</a:t>
            </a:r>
            <a:r>
              <a:rPr lang="es-ES" sz="32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, 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por lo que el austríaco fue coronado 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campeón mundial de 1970  </a:t>
            </a:r>
          </a:p>
          <a:p>
            <a:pPr algn="ctr" defTabSz="1219170">
              <a:lnSpc>
                <a:spcPts val="2800"/>
              </a:lnSpc>
            </a:pPr>
            <a:r>
              <a:rPr lang="es-ES" sz="3200" b="1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 manera póstuma.</a:t>
            </a:r>
            <a:endParaRPr lang="es-MX" sz="3200" b="1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E31D8359-6A28-4F8A-9FF2-83B552FD22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34</a:t>
            </a:fld>
            <a:endParaRPr lang="es-MX"/>
          </a:p>
        </p:txBody>
      </p:sp>
      <p:pic>
        <p:nvPicPr>
          <p:cNvPr id="6" name="Imagen 5" descr="Imagen que contiene persona, mujer, texto, hombre&#10;&#10;Descripción generada con confianza alta">
            <a:extLst>
              <a:ext uri="{FF2B5EF4-FFF2-40B4-BE49-F238E27FC236}">
                <a16:creationId xmlns:a16="http://schemas.microsoft.com/office/drawing/2014/main" id="{A8508B3E-6BA4-4413-8330-EF792052A4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0961" y="536440"/>
            <a:ext cx="4257675" cy="577447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Imagen 7" descr="Imagen que contiene hombre, interior, persona&#10;&#10;Descripción generada con confianza muy alta">
            <a:extLst>
              <a:ext uri="{FF2B5EF4-FFF2-40B4-BE49-F238E27FC236}">
                <a16:creationId xmlns:a16="http://schemas.microsoft.com/office/drawing/2014/main" id="{CFF4E276-7953-4BB1-85A5-73BB76B677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81" y="2294183"/>
            <a:ext cx="7082407" cy="4311415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1060278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1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42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A8C2398D-1F83-47EB-936D-8BC5FC1962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35</a:t>
            </a:fld>
            <a:endParaRPr lang="es-MX"/>
          </a:p>
        </p:txBody>
      </p:sp>
      <p:pic>
        <p:nvPicPr>
          <p:cNvPr id="12" name="Imagen 11" descr="Imagen que contiene exterior, suelo, cielo, carretera&#10;&#10;Descripción generada con confianza muy alta">
            <a:extLst>
              <a:ext uri="{FF2B5EF4-FFF2-40B4-BE49-F238E27FC236}">
                <a16:creationId xmlns:a16="http://schemas.microsoft.com/office/drawing/2014/main" id="{0DA9E8CA-CEA9-4003-BF72-55AF6C965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46" y="499002"/>
            <a:ext cx="3977826" cy="5857348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54444DF7-E8A1-4683-A25B-7BEC1599FB57}"/>
              </a:ext>
            </a:extLst>
          </p:cNvPr>
          <p:cNvSpPr/>
          <p:nvPr/>
        </p:nvSpPr>
        <p:spPr>
          <a:xfrm>
            <a:off x="4286251" y="314320"/>
            <a:ext cx="7905750" cy="123016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Ganó el Campeonato Mundial de Fórmula 1 en 1970,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resultó tercero en 1966 y cuarto en 1969, obteniendo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en total seis victorias, trece podios y diez pole positions.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15" name="Imagen 14" descr="Imagen que contiene carretera, carrera de coches, conducir&#10;&#10;Descripción generada con confianza alta">
            <a:extLst>
              <a:ext uri="{FF2B5EF4-FFF2-40B4-BE49-F238E27FC236}">
                <a16:creationId xmlns:a16="http://schemas.microsoft.com/office/drawing/2014/main" id="{B0FF947B-070E-4F4D-A328-7C4D04D186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425" y="1617569"/>
            <a:ext cx="7451592" cy="4983252"/>
          </a:xfrm>
          <a:prstGeom prst="roundRect">
            <a:avLst>
              <a:gd name="adj" fmla="val 11111"/>
            </a:avLst>
          </a:prstGeom>
          <a:ln w="190500" cap="rnd">
            <a:solidFill>
              <a:srgbClr val="C0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010339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7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78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A8C2398D-1F83-47EB-936D-8BC5FC1962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36</a:t>
            </a:fld>
            <a:endParaRPr lang="es-MX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2D532815-B0F4-45C9-9F8D-B7F30A279B4B}"/>
              </a:ext>
            </a:extLst>
          </p:cNvPr>
          <p:cNvSpPr/>
          <p:nvPr/>
        </p:nvSpPr>
        <p:spPr>
          <a:xfrm>
            <a:off x="-11874" y="311910"/>
            <a:ext cx="7226471" cy="1200329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Su coronación como campeón fue póstuma,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pues falleció en las prácticas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del Gran Premio de Italia.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pic>
        <p:nvPicPr>
          <p:cNvPr id="11" name="Imagen 10" descr="Imagen que contiene carretera, exterior, foto, blanco&#10;&#10;Descripción generada con confianza muy alta">
            <a:extLst>
              <a:ext uri="{FF2B5EF4-FFF2-40B4-BE49-F238E27FC236}">
                <a16:creationId xmlns:a16="http://schemas.microsoft.com/office/drawing/2014/main" id="{B3FD6427-225C-470D-BF9F-F043E23B2C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08" y="1628771"/>
            <a:ext cx="6358716" cy="463391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60000"/>
                <a:lumOff val="4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3" name="Imagen 12" descr="Imagen que contiene persona, carretera, texto, foto&#10;&#10;Descripción generada con confianza alta">
            <a:extLst>
              <a:ext uri="{FF2B5EF4-FFF2-40B4-BE49-F238E27FC236}">
                <a16:creationId xmlns:a16="http://schemas.microsoft.com/office/drawing/2014/main" id="{D10C0E28-34AF-440F-B9AB-3F8DFD840ED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11"/>
          <a:stretch/>
        </p:blipFill>
        <p:spPr>
          <a:xfrm>
            <a:off x="6912971" y="585788"/>
            <a:ext cx="5091714" cy="5695187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2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7677790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42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42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4536118" y="469074"/>
            <a:ext cx="7655882" cy="85921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Una de las curvas de </a:t>
            </a: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Österreichring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lleva el nombre </a:t>
            </a: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Rindt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. 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DE8E4E15-6F7E-4CCC-976C-99AF3EAAF9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37</a:t>
            </a:fld>
            <a:endParaRPr lang="es-MX"/>
          </a:p>
        </p:txBody>
      </p:sp>
      <p:pic>
        <p:nvPicPr>
          <p:cNvPr id="6" name="Imagen 5" descr="Imagen que contiene persona, interior, hombre, mesa&#10;&#10;Descripción generada con confianza muy alta">
            <a:extLst>
              <a:ext uri="{FF2B5EF4-FFF2-40B4-BE49-F238E27FC236}">
                <a16:creationId xmlns:a16="http://schemas.microsoft.com/office/drawing/2014/main" id="{75CC9B3E-CC48-4866-984E-65F4D0B1A6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131" y="543912"/>
            <a:ext cx="4133981" cy="62061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 descr="Imagen que contiene persona, interior, tarta&#10;&#10;Descripción generada con confianza muy alta">
            <a:extLst>
              <a:ext uri="{FF2B5EF4-FFF2-40B4-BE49-F238E27FC236}">
                <a16:creationId xmlns:a16="http://schemas.microsoft.com/office/drawing/2014/main" id="{CA8470E4-3311-4C27-8887-3BBBF98A66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6118" y="1590921"/>
            <a:ext cx="7468561" cy="50226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989021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007269B-EFE7-4F7E-887E-EE87EF29D3DC}"/>
              </a:ext>
            </a:extLst>
          </p:cNvPr>
          <p:cNvSpPr/>
          <p:nvPr/>
        </p:nvSpPr>
        <p:spPr>
          <a:xfrm>
            <a:off x="4900613" y="1354915"/>
            <a:ext cx="3255064" cy="416524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/>
            <a:r>
              <a:rPr lang="es-ES" sz="32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Además, </a:t>
            </a:r>
          </a:p>
          <a:p>
            <a:pPr lvl="0" algn="ctr"/>
            <a:r>
              <a:rPr lang="es-ES" sz="32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el piloto</a:t>
            </a:r>
          </a:p>
          <a:p>
            <a:pPr lvl="0" algn="ctr"/>
            <a:r>
              <a:rPr lang="es-ES" sz="32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fue homenajeado en la canción </a:t>
            </a:r>
          </a:p>
          <a:p>
            <a:pPr lvl="0" algn="ctr"/>
            <a:r>
              <a:rPr lang="es-ES" sz="3200" b="1" kern="0" dirty="0">
                <a:ln>
                  <a:solidFill>
                    <a:srgbClr val="70AD47">
                      <a:lumMod val="50000"/>
                    </a:srgbClr>
                  </a:solidFill>
                </a:ln>
                <a:solidFill>
                  <a:srgbClr val="FFC000">
                    <a:lumMod val="60000"/>
                    <a:lumOff val="40000"/>
                  </a:srgbClr>
                </a:solidFill>
                <a:latin typeface="CommercialScript BT" panose="03030803040807090C04" pitchFamily="66" charset="2"/>
                <a:cs typeface="Arial"/>
              </a:rPr>
              <a:t>"</a:t>
            </a:r>
            <a:r>
              <a:rPr lang="es-ES" sz="44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Der</a:t>
            </a:r>
            <a:r>
              <a:rPr lang="es-ES" sz="3200" b="1" kern="0" dirty="0">
                <a:ln>
                  <a:solidFill>
                    <a:srgbClr val="70AD47">
                      <a:lumMod val="50000"/>
                    </a:srgbClr>
                  </a:solidFill>
                </a:ln>
                <a:solidFill>
                  <a:srgbClr val="FFC000">
                    <a:lumMod val="60000"/>
                    <a:lumOff val="40000"/>
                  </a:srgbClr>
                </a:solidFill>
                <a:latin typeface="CommercialScript BT" panose="03030803040807090C04" pitchFamily="66" charset="2"/>
                <a:cs typeface="Arial"/>
              </a:rPr>
              <a:t> </a:t>
            </a:r>
            <a:r>
              <a:rPr lang="es-ES" sz="4400" b="1" kern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CommercialScript BT" panose="03030803040807090C04" pitchFamily="66" charset="2"/>
                <a:cs typeface="Arial"/>
              </a:rPr>
              <a:t>Champion</a:t>
            </a:r>
            <a:r>
              <a:rPr lang="es-ES" sz="3200" b="1" kern="0" dirty="0">
                <a:ln>
                  <a:solidFill>
                    <a:srgbClr val="70AD47">
                      <a:lumMod val="50000"/>
                    </a:srgbClr>
                  </a:solidFill>
                </a:ln>
                <a:solidFill>
                  <a:srgbClr val="FFC000">
                    <a:lumMod val="60000"/>
                    <a:lumOff val="40000"/>
                  </a:srgbClr>
                </a:solidFill>
                <a:latin typeface="CommercialScript BT" panose="03030803040807090C04" pitchFamily="66" charset="2"/>
                <a:cs typeface="Arial"/>
              </a:rPr>
              <a:t>"</a:t>
            </a:r>
            <a:endParaRPr lang="es-MX" dirty="0">
              <a:solidFill>
                <a:prstClr val="black"/>
              </a:solidFill>
            </a:endParaRPr>
          </a:p>
          <a:p>
            <a:pPr algn="ctr" defTabSz="1219170">
              <a:lnSpc>
                <a:spcPts val="2800"/>
              </a:lnSpc>
            </a:pP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del músico </a:t>
            </a:r>
          </a:p>
          <a:p>
            <a:pPr algn="ctr" defTabSz="1219170">
              <a:lnSpc>
                <a:spcPts val="2800"/>
              </a:lnSpc>
            </a:pP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Udo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 </a:t>
            </a:r>
            <a:r>
              <a:rPr lang="es-ES" sz="2800" kern="0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Jürgens</a:t>
            </a:r>
            <a:r>
              <a:rPr lang="es-ES" sz="2800" kern="0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latin typeface="CommercialScript BT" panose="03030803040807090C04" pitchFamily="66" charset="2"/>
                <a:cs typeface="Arial"/>
              </a:rPr>
              <a:t>.</a:t>
            </a:r>
            <a:endParaRPr lang="es-MX" sz="2800" kern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latin typeface="CommercialScript BT" panose="03030803040807090C04" pitchFamily="66" charset="2"/>
              <a:cs typeface="Arial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8F3DF85B-D109-44C8-A8B4-C3C18883CA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38</a:t>
            </a:fld>
            <a:endParaRPr lang="es-MX"/>
          </a:p>
        </p:txBody>
      </p:sp>
      <p:pic>
        <p:nvPicPr>
          <p:cNvPr id="7" name="Imagen 6" descr="Imagen que contiene exterior, persona, edificio, mujer&#10;&#10;Descripción generada con confianza alta">
            <a:extLst>
              <a:ext uri="{FF2B5EF4-FFF2-40B4-BE49-F238E27FC236}">
                <a16:creationId xmlns:a16="http://schemas.microsoft.com/office/drawing/2014/main" id="{D96E55F5-7E30-4E46-A959-A795E9E689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92" y="528638"/>
            <a:ext cx="4407503" cy="578484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9" name="Imagen 8" descr="Imagen que contiene persona, hombre, interior, texto&#10;&#10;Descripción generada con confianza muy alta">
            <a:extLst>
              <a:ext uri="{FF2B5EF4-FFF2-40B4-BE49-F238E27FC236}">
                <a16:creationId xmlns:a16="http://schemas.microsoft.com/office/drawing/2014/main" id="{0EE95860-FEC5-44EA-8C8B-D4E41BA99C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5677" y="528638"/>
            <a:ext cx="3845837" cy="578484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C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87801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9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34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111B01E-46D0-4C25-BC7B-A7D50331491D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1FEBEBDA-8762-4934-9744-D99A89A5C2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39</a:t>
            </a:fld>
            <a:endParaRPr lang="es-MX"/>
          </a:p>
        </p:txBody>
      </p:sp>
      <p:pic>
        <p:nvPicPr>
          <p:cNvPr id="6" name="Imagen 5" descr="Imagen que contiene persona, carretera&#10;&#10;Descripción generada con confianza muy alta">
            <a:extLst>
              <a:ext uri="{FF2B5EF4-FFF2-40B4-BE49-F238E27FC236}">
                <a16:creationId xmlns:a16="http://schemas.microsoft.com/office/drawing/2014/main" id="{E46126FB-C8CF-4B8F-A217-2DC589A4EA6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62"/>
          <a:stretch/>
        </p:blipFill>
        <p:spPr>
          <a:xfrm>
            <a:off x="1" y="0"/>
            <a:ext cx="12192000" cy="6852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0635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1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Jochen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Varios Artistas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16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7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sp>
        <p:nvSpPr>
          <p:cNvPr id="14" name="Marcador de número de diapositiva 13">
            <a:extLst>
              <a:ext uri="{FF2B5EF4-FFF2-40B4-BE49-F238E27FC236}">
                <a16:creationId xmlns:a16="http://schemas.microsoft.com/office/drawing/2014/main" id="{42700584-7766-4AFD-8A4C-E3A8D46088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40</a:t>
            </a:fld>
            <a:endParaRPr lang="es-MX"/>
          </a:p>
        </p:txBody>
      </p:sp>
      <p:pic>
        <p:nvPicPr>
          <p:cNvPr id="17" name="Imagen 16" descr="Imagen que contiene cielo, exterior, carretera, suelo&#10;&#10;Descripción generada con confianza muy alta">
            <a:extLst>
              <a:ext uri="{FF2B5EF4-FFF2-40B4-BE49-F238E27FC236}">
                <a16:creationId xmlns:a16="http://schemas.microsoft.com/office/drawing/2014/main" id="{52C4F5EE-6C6C-4F29-9584-87F02481FDA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48" y="16624"/>
            <a:ext cx="12171851" cy="6841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650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Jochen F-Eaglenest-1.wav"/>
          </p:stSnd>
        </p:sndAc>
      </p:transition>
    </mc:Choice>
    <mc:Fallback xmlns="">
      <p:transition spd="slow" advTm="0">
        <p:fade/>
        <p:sndAc>
          <p:stSnd>
            <p:snd r:embed="rId10" name="Jochen F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91376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9EBED52D-238B-49F8-90C6-3FF5146742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42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72589957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1_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3655</TotalTime>
  <Words>1026</Words>
  <Application>Microsoft Office PowerPoint</Application>
  <PresentationFormat>Panorámica</PresentationFormat>
  <Paragraphs>307</Paragraphs>
  <Slides>42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42</vt:i4>
      </vt:variant>
    </vt:vector>
  </HeadingPairs>
  <TitlesOfParts>
    <vt:vector size="57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Wingdings 2</vt:lpstr>
      <vt:lpstr>1_Tema de Office</vt:lpstr>
      <vt:lpstr>2_Tema de Office</vt:lpstr>
      <vt:lpstr>1_HDOfficeLightV0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1970  Jochen Rindt  Versión Completa  1607</dc:title>
  <dc:creator>Eagle's nest</dc:creator>
  <cp:lastModifiedBy>Eagle's nest</cp:lastModifiedBy>
  <cp:revision>364</cp:revision>
  <dcterms:created xsi:type="dcterms:W3CDTF">2017-07-02T00:56:35Z</dcterms:created>
  <dcterms:modified xsi:type="dcterms:W3CDTF">2018-02-25T16:12:49Z</dcterms:modified>
</cp:coreProperties>
</file>