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782" r:id="rId2"/>
    <p:sldId id="783" r:id="rId3"/>
    <p:sldId id="719" r:id="rId4"/>
    <p:sldId id="716" r:id="rId5"/>
    <p:sldId id="720" r:id="rId6"/>
    <p:sldId id="733" r:id="rId7"/>
    <p:sldId id="612" r:id="rId8"/>
    <p:sldId id="723" r:id="rId9"/>
    <p:sldId id="729" r:id="rId10"/>
    <p:sldId id="734" r:id="rId11"/>
    <p:sldId id="796" r:id="rId12"/>
    <p:sldId id="738" r:id="rId13"/>
    <p:sldId id="742" r:id="rId14"/>
    <p:sldId id="746" r:id="rId15"/>
    <p:sldId id="745" r:id="rId16"/>
    <p:sldId id="747" r:id="rId17"/>
    <p:sldId id="748" r:id="rId18"/>
    <p:sldId id="750" r:id="rId19"/>
    <p:sldId id="801" r:id="rId20"/>
    <p:sldId id="779" r:id="rId21"/>
    <p:sldId id="785" r:id="rId22"/>
    <p:sldId id="786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8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25/07/2017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25/07/2017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25/07/2017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9.png"/><Relationship Id="rId5" Type="http://schemas.openxmlformats.org/officeDocument/2006/relationships/image" Target="../media/image28.jpg"/><Relationship Id="rId10" Type="http://schemas.openxmlformats.org/officeDocument/2006/relationships/audio" Target="../media/audio3.wav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2217091" y="5580072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4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2409231" y="79296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1649895" y="478501"/>
            <a:ext cx="9198631" cy="36561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47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ortadora de césped, nieve, patinaje, persona&#10;&#10;Descripción generada con confianza alta">
            <a:extLst>
              <a:ext uri="{FF2B5EF4-FFF2-40B4-BE49-F238E27FC236}">
                <a16:creationId xmlns:a16="http://schemas.microsoft.com/office/drawing/2014/main" id="{00866187-7F1F-4E3A-B6D8-4D5FBB3014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6" y="0"/>
            <a:ext cx="12213176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33991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353934" y="5399317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4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 rot="21274688">
            <a:off x="657793" y="240396"/>
            <a:ext cx="5408179" cy="236731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 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1073</a:t>
            </a:r>
            <a:endParaRPr kumimoji="0" lang="es-ES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93" y="121385"/>
            <a:ext cx="1766813" cy="62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65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F833DC4-2590-4349-9196-AA3FFF47DCE1}"/>
              </a:ext>
            </a:extLst>
          </p:cNvPr>
          <p:cNvSpPr/>
          <p:nvPr/>
        </p:nvSpPr>
        <p:spPr>
          <a:xfrm>
            <a:off x="361686" y="333814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Las batallas por una F1 más segura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</a:endParaRPr>
          </a:p>
        </p:txBody>
      </p:sp>
      <p:pic>
        <p:nvPicPr>
          <p:cNvPr id="5" name="Imagen 4" descr="Imagen que contiene interior, hombre, persona, sentado&#10;&#10;Descripción generada con confianza muy alta">
            <a:extLst>
              <a:ext uri="{FF2B5EF4-FFF2-40B4-BE49-F238E27FC236}">
                <a16:creationId xmlns:a16="http://schemas.microsoft.com/office/drawing/2014/main" id="{1E8D0F5C-571B-4727-B8DE-58DE1DDDFC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333" y="1059993"/>
            <a:ext cx="8656136" cy="5410085"/>
          </a:xfrm>
          <a:prstGeom prst="snip2DiagRect">
            <a:avLst>
              <a:gd name="adj1" fmla="val 1357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18481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tewart 4-Eaglenest-1.wav"/>
          </p:stSnd>
        </p:sndAc>
      </p:transition>
    </mc:Choice>
    <mc:Fallback xmlns="">
      <p:transition spd="slow" advTm="0">
        <p:fade/>
        <p:sndAc>
          <p:stSnd>
            <p:snd r:embed="rId5" name="Stewart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65CD102-B1D8-4143-939C-F5A49549715E}"/>
              </a:ext>
            </a:extLst>
          </p:cNvPr>
          <p:cNvSpPr/>
          <p:nvPr/>
        </p:nvSpPr>
        <p:spPr>
          <a:xfrm>
            <a:off x="0" y="138549"/>
            <a:ext cx="12191999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motivo del Gran Premio de Bélgica en 1966 Stewart  estuvo involucrado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accidente en la primera vuelta en la lluvia.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4D1A2AF-2BC1-4C0E-B68F-5C7255AFEFC1}"/>
              </a:ext>
            </a:extLst>
          </p:cNvPr>
          <p:cNvSpPr/>
          <p:nvPr/>
        </p:nvSpPr>
        <p:spPr>
          <a:xfrm>
            <a:off x="0" y="5917194"/>
            <a:ext cx="1219199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Estaba atrapado en la cabina con el traje empapado por la gasolina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procedente de los tanques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squarciatasi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durante el impacto.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exterior, suelo, árbol, hierba&#10;&#10;Descripción generada con confianza muy alta">
            <a:extLst>
              <a:ext uri="{FF2B5EF4-FFF2-40B4-BE49-F238E27FC236}">
                <a16:creationId xmlns:a16="http://schemas.microsoft.com/office/drawing/2014/main" id="{FCE1BE0D-8551-4BDF-89AC-B729F6665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76" y="450269"/>
            <a:ext cx="10160000" cy="4876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83598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2313546"/>
            <a:ext cx="272933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Después de ser liberado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estaba tumbado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una furgoneta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la espera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ambulancia,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llegó muy tarde.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211BD0F-2F15-4413-B579-1475065F83C7}"/>
              </a:ext>
            </a:extLst>
          </p:cNvPr>
          <p:cNvSpPr/>
          <p:nvPr/>
        </p:nvSpPr>
        <p:spPr>
          <a:xfrm>
            <a:off x="0" y="128174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Cualquier chispa podría provocar un incendio que amenaza con quemarlo pues no pudo salir del vehículo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deformación de la columna de dirección que bloqueaba una pierna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no había comisarios de la pista en las cercanías o herramientas adecuadas para sacarlo.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A12843-D9EA-4897-B6B0-339EF62D0BD0}"/>
              </a:ext>
            </a:extLst>
          </p:cNvPr>
          <p:cNvSpPr/>
          <p:nvPr/>
        </p:nvSpPr>
        <p:spPr>
          <a:xfrm>
            <a:off x="9488718" y="1774688"/>
            <a:ext cx="2703282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Luego fue trasladado a la sala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emergencia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 circuito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donde fue medicado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suelo, en medio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decenas de colillas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cigarrillos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suciedad.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3A84451-7AD0-4FD1-BB5D-4F568545608A}"/>
              </a:ext>
            </a:extLst>
          </p:cNvPr>
          <p:cNvSpPr/>
          <p:nvPr/>
        </p:nvSpPr>
        <p:spPr>
          <a:xfrm>
            <a:off x="0" y="5917186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Más tarde, cuando estaba siendo trasladado al hospital de Lieja,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conductor de la ambulancia se perdió en el camino.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exterior, hierba, motocicleta, foto&#10;&#10;Descripción generada con confianza muy alta">
            <a:extLst>
              <a:ext uri="{FF2B5EF4-FFF2-40B4-BE49-F238E27FC236}">
                <a16:creationId xmlns:a16="http://schemas.microsoft.com/office/drawing/2014/main" id="{5C3BA092-2A92-4686-BC9D-821C7E926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339" y="1251416"/>
            <a:ext cx="6759379" cy="43485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6170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47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98271"/>
            <a:ext cx="8160327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Hubo golpes en el césped, objetos, árboles desprotegidos y así sucesivamente.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persona, exterior, automóvil, carretera&#10;&#10;Descripción generada con confianza alta">
            <a:extLst>
              <a:ext uri="{FF2B5EF4-FFF2-40B4-BE49-F238E27FC236}">
                <a16:creationId xmlns:a16="http://schemas.microsoft.com/office/drawing/2014/main" id="{6A659A98-2F7B-4C20-9611-317C482B22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819" y="817418"/>
            <a:ext cx="9260993" cy="520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08910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hombre, pared, persona, interior&#10;&#10;Descripción generada con confianza muy alta">
            <a:extLst>
              <a:ext uri="{FF2B5EF4-FFF2-40B4-BE49-F238E27FC236}">
                <a16:creationId xmlns:a16="http://schemas.microsoft.com/office/drawing/2014/main" id="{50B27C49-8CCB-45CC-889E-58EC2D926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6" y="272718"/>
            <a:ext cx="5092630" cy="3055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exterior, uniforme militar, mujer&#10;&#10;Descripción generada con confianza muy alta">
            <a:extLst>
              <a:ext uri="{FF2B5EF4-FFF2-40B4-BE49-F238E27FC236}">
                <a16:creationId xmlns:a16="http://schemas.microsoft.com/office/drawing/2014/main" id="{6EFED744-A7D1-42D6-9021-58BF4F1F8F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332" y="3601014"/>
            <a:ext cx="4547198" cy="3029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, hombre, motocicleta&#10;&#10;Descripción generada con confianza muy alta">
            <a:extLst>
              <a:ext uri="{FF2B5EF4-FFF2-40B4-BE49-F238E27FC236}">
                <a16:creationId xmlns:a16="http://schemas.microsoft.com/office/drawing/2014/main" id="{C7825D4A-3424-4BF9-B5C5-1F28A2093F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864" y="272719"/>
            <a:ext cx="4189738" cy="63241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0827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4"/>
            <a:ext cx="114839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 serie de acontecimientos le hizo darse cuenta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que algo debe hacerse para que el deporte automovilismo fuera mas seguro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convirtió en uno de los más activos defensores de la seguridad en la F1.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E8E88D1-FEFA-4E92-A7DD-9952EE64D77F}"/>
              </a:ext>
            </a:extLst>
          </p:cNvPr>
          <p:cNvSpPr/>
          <p:nvPr/>
        </p:nvSpPr>
        <p:spPr>
          <a:xfrm>
            <a:off x="0" y="2024071"/>
            <a:ext cx="2687782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Estas son sus palabras sobre el incidente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Spa: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43766A9-CF26-42BC-A98C-6647954557B1}"/>
              </a:ext>
            </a:extLst>
          </p:cNvPr>
          <p:cNvSpPr/>
          <p:nvPr/>
        </p:nvSpPr>
        <p:spPr>
          <a:xfrm>
            <a:off x="-1" y="4170217"/>
            <a:ext cx="2687783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“Estuve atrapado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mi coche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durante 25 minutos, incapaz de moverme.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21A3820-8D92-4923-8921-3B4443A4855C}"/>
              </a:ext>
            </a:extLst>
          </p:cNvPr>
          <p:cNvSpPr/>
          <p:nvPr/>
        </p:nvSpPr>
        <p:spPr>
          <a:xfrm>
            <a:off x="9517241" y="1649998"/>
            <a:ext cx="2674759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Graham Hill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Bob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Bondurant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hicieron salir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la llave de un kit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un espectador.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1823766-2C71-4A38-B466-36E705D66D75}"/>
              </a:ext>
            </a:extLst>
          </p:cNvPr>
          <p:cNvSpPr/>
          <p:nvPr/>
        </p:nvSpPr>
        <p:spPr>
          <a:xfrm>
            <a:off x="9517241" y="4157649"/>
            <a:ext cx="2674759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Había un médico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no había lugar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ponerme.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6115E83-0E3A-46FE-BC3A-7B51FFA1E2AC}"/>
              </a:ext>
            </a:extLst>
          </p:cNvPr>
          <p:cNvSpPr/>
          <p:nvPr/>
        </p:nvSpPr>
        <p:spPr>
          <a:xfrm>
            <a:off x="0" y="6277417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Entonces me pusieron en la parte trasera de una camioneta.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pared, interior, persona, hombre&#10;&#10;Descripción generada con confianza muy alta">
            <a:extLst>
              <a:ext uri="{FF2B5EF4-FFF2-40B4-BE49-F238E27FC236}">
                <a16:creationId xmlns:a16="http://schemas.microsoft.com/office/drawing/2014/main" id="{D21F0224-2526-4055-B8BB-9914BD044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06" y="1586491"/>
            <a:ext cx="6387211" cy="4335319"/>
          </a:xfrm>
          <a:prstGeom prst="rect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2413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8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91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8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1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98278"/>
            <a:ext cx="1148395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Eventualmente una ambulancia me llevó a la sala de emergencia junto a la torre de control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donde me dejó en una camilla… en el suelo,,, rodeado de colillas de cigarrillos…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2858891-E419-4475-BAAF-9BAB32713131}"/>
              </a:ext>
            </a:extLst>
          </p:cNvPr>
          <p:cNvSpPr/>
          <p:nvPr/>
        </p:nvSpPr>
        <p:spPr>
          <a:xfrm>
            <a:off x="-1" y="1456032"/>
            <a:ext cx="2618510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Entonces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pusieron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una ambulancia con una escolta policial,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el escolta,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ambulancia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el conductor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sabían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cómo llegar a Lieja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perdieron.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5877C9B-9531-40DF-81DC-3ABBC708435B}"/>
              </a:ext>
            </a:extLst>
          </p:cNvPr>
          <p:cNvSpPr/>
          <p:nvPr/>
        </p:nvSpPr>
        <p:spPr>
          <a:xfrm>
            <a:off x="9393382" y="1940952"/>
            <a:ext cx="2798618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principio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sospechaba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tenía una lesión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columna vertebral, después  se descubrió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la lesión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era grave,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no lo sabía!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CD2F205-0D5E-4FB9-90C8-A68614A51DEA}"/>
              </a:ext>
            </a:extLst>
          </p:cNvPr>
          <p:cNvSpPr/>
          <p:nvPr/>
        </p:nvSpPr>
        <p:spPr>
          <a:xfrm>
            <a:off x="361686" y="5917183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pensé que si este era lo mejor que tuvimos entonces, que había algo malo,,,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había algo mal con los equipos de pistas, coches, médicos, prevención de incendios y de rescate.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hombre, cielo, ropa&#10;&#10;Descripción generada con confianza muy alta">
            <a:extLst>
              <a:ext uri="{FF2B5EF4-FFF2-40B4-BE49-F238E27FC236}">
                <a16:creationId xmlns:a16="http://schemas.microsoft.com/office/drawing/2014/main" id="{80804EB1-824A-442C-ABE7-236EC7584C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671" y="1007034"/>
            <a:ext cx="6692624" cy="46179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56075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4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735587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jóvenes de hoy no entienden…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4D27A65-ECA1-4B25-8665-0FBB296BFB80}"/>
              </a:ext>
            </a:extLst>
          </p:cNvPr>
          <p:cNvSpPr/>
          <p:nvPr/>
        </p:nvSpPr>
        <p:spPr>
          <a:xfrm>
            <a:off x="0" y="3035457"/>
            <a:ext cx="264621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 simplemente ridículo…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41A8248-1039-4B78-8BE5-8BC2809AE848}"/>
              </a:ext>
            </a:extLst>
          </p:cNvPr>
          <p:cNvSpPr/>
          <p:nvPr/>
        </p:nvSpPr>
        <p:spPr>
          <a:xfrm>
            <a:off x="9548488" y="3215564"/>
            <a:ext cx="2643512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Agregando que: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B5AB27-4F59-4E35-828E-5FC9D532F3FF}"/>
              </a:ext>
            </a:extLst>
          </p:cNvPr>
          <p:cNvSpPr/>
          <p:nvPr/>
        </p:nvSpPr>
        <p:spPr>
          <a:xfrm>
            <a:off x="0" y="5792516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 inaceptable morir por chocar contra un árbol que estaba allí "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5B021A9B-2EB7-4927-9F13-96A4B9870E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14" y="1511358"/>
            <a:ext cx="6902274" cy="38720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081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pared, transporte, señal&#10;&#10;Descripción generada con confianza alta">
            <a:extLst>
              <a:ext uri="{FF2B5EF4-FFF2-40B4-BE49-F238E27FC236}">
                <a16:creationId xmlns:a16="http://schemas.microsoft.com/office/drawing/2014/main" id="{16060355-408F-4C82-8B6D-86B31D072A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3" y="942989"/>
            <a:ext cx="5789866" cy="49720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carretera, perro, edificio, hombre&#10;&#10;Descripción generada con confianza muy alta">
            <a:extLst>
              <a:ext uri="{FF2B5EF4-FFF2-40B4-BE49-F238E27FC236}">
                <a16:creationId xmlns:a16="http://schemas.microsoft.com/office/drawing/2014/main" id="{A63E84DA-D056-427D-B481-F0D69F0FBE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720" y="271478"/>
            <a:ext cx="4909124" cy="3055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264D21C1-9528-415A-A9CD-14D77A1527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1250" y1="82364" x2="61250" y2="82364"/>
                        <a14:foregroundMark x1="67125" y1="79362" x2="67125" y2="79362"/>
                        <a14:foregroundMark x1="77250" y1="71295" x2="77250" y2="71295"/>
                        <a14:foregroundMark x1="76625" y1="73546" x2="76625" y2="73546"/>
                        <a14:foregroundMark x1="72375" y1="74672" x2="72375" y2="746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3455">
            <a:off x="6404024" y="3043238"/>
            <a:ext cx="5611769" cy="373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845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25989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respuesta a esto y respaldado por Louis Stanley (jefe de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BRM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), comenzó una campaña para mejorar los servicios de emergencia y para construir las barreras de seguridad en los laterales de las pistas.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72AA7D-AF6D-4959-A115-D35637597030}"/>
              </a:ext>
            </a:extLst>
          </p:cNvPr>
          <p:cNvSpPr/>
          <p:nvPr/>
        </p:nvSpPr>
        <p:spPr>
          <a:xfrm>
            <a:off x="0" y="5556970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mismo tiempo presionaba a los organizadores del Gran Premio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modernizaran sus circuitos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invitó a sus colegas a boicotear las carreras en los circuitos más peligrosos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el Spa y el circuito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Nürburgring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, al menos hasta que se modernizaran… aseguró.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E87CB4C-D231-4560-A4CF-E6B97D81238D}"/>
              </a:ext>
            </a:extLst>
          </p:cNvPr>
          <p:cNvSpPr/>
          <p:nvPr/>
        </p:nvSpPr>
        <p:spPr>
          <a:xfrm>
            <a:off x="-1" y="1566863"/>
            <a:ext cx="2660074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también seguido por su médico personal en todos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en cada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puso una llave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 cabina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caso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que lo necesitara.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B9AF35-F185-4AAB-A273-85B79CF29789}"/>
              </a:ext>
            </a:extLst>
          </p:cNvPr>
          <p:cNvSpPr/>
          <p:nvPr/>
        </p:nvSpPr>
        <p:spPr>
          <a:xfrm>
            <a:off x="9545782" y="1386751"/>
            <a:ext cx="2646218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También insistió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que haría obligatorio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uso de cascos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cinturones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seguridad,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objetos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los que hoy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podríamos prescindir.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hombre, música&#10;&#10;Descripción generada con confianza muy alta">
            <a:extLst>
              <a:ext uri="{FF2B5EF4-FFF2-40B4-BE49-F238E27FC236}">
                <a16:creationId xmlns:a16="http://schemas.microsoft.com/office/drawing/2014/main" id="{4C4249DC-5EBD-4DDC-8423-9D3496E23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413" y="1123505"/>
            <a:ext cx="6717153" cy="37783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985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5987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en el momento, con todas estas batallas no le hizo popular entre los organizadores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Grands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Prix , periodistas e incluso entre algunos de sus colegas y, a menudo recuerda que: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BDE8ED2-41DF-4BA4-8464-01BC1F392D44}"/>
              </a:ext>
            </a:extLst>
          </p:cNvPr>
          <p:cNvSpPr/>
          <p:nvPr/>
        </p:nvSpPr>
        <p:spPr>
          <a:xfrm>
            <a:off x="0" y="1940933"/>
            <a:ext cx="2854036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 dijera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que otros querían oír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podría haber sido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campeón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más popular.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tal vez muerto…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más popular”.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F00BF0C-1C72-4297-A8F9-7F71A285A8C0}"/>
              </a:ext>
            </a:extLst>
          </p:cNvPr>
          <p:cNvSpPr/>
          <p:nvPr/>
        </p:nvSpPr>
        <p:spPr>
          <a:xfrm>
            <a:off x="9365673" y="2315022"/>
            <a:ext cx="28263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sus victorias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su popularidad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entre los aficionados hicieron que su mensaje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quedára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 precedentes.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59AB22B-5DB5-470B-B224-859DEE985FBB}"/>
              </a:ext>
            </a:extLst>
          </p:cNvPr>
          <p:cNvSpPr/>
          <p:nvPr/>
        </p:nvSpPr>
        <p:spPr>
          <a:xfrm>
            <a:off x="3228108" y="6305114"/>
            <a:ext cx="896389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 embargo, sus amigos y colegas aún estaban muriendo.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edificio, exterior, música&#10;&#10;Descripción generada con confianza muy alta">
            <a:extLst>
              <a:ext uri="{FF2B5EF4-FFF2-40B4-BE49-F238E27FC236}">
                <a16:creationId xmlns:a16="http://schemas.microsoft.com/office/drawing/2014/main" id="{BFE083D2-7182-4507-BCEC-558CBDB7AF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733" y="1512465"/>
            <a:ext cx="7204363" cy="46479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204963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4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Él y su esposa fueron particularmente tocados por la muerte de su amigo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Piers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Courage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unos meses más tarde, de Jochen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que dejó una joven esposa y una hija pequeña.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8" name="Imagen 7" descr="Imagen que contiene carretera, exterior, persona, patinaje&#10;&#10;Descripción generada con confianza muy alta">
            <a:extLst>
              <a:ext uri="{FF2B5EF4-FFF2-40B4-BE49-F238E27FC236}">
                <a16:creationId xmlns:a16="http://schemas.microsoft.com/office/drawing/2014/main" id="{B97347FE-2F71-4DB0-B5CB-32DFF7F3FA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40" y="1105760"/>
            <a:ext cx="9782859" cy="5502858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89829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, hierba, hombre&#10;&#10;Descripción generada con confianza muy alta">
            <a:extLst>
              <a:ext uri="{FF2B5EF4-FFF2-40B4-BE49-F238E27FC236}">
                <a16:creationId xmlns:a16="http://schemas.microsoft.com/office/drawing/2014/main" id="{68C8DD05-593E-4EB9-9E8C-D0AB71ABE5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010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236827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se recuerda:</a:t>
            </a:r>
            <a:endParaRPr kumimoji="0" lang="es-MX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</a:endParaRPr>
          </a:p>
        </p:txBody>
      </p:sp>
      <p:pic>
        <p:nvPicPr>
          <p:cNvPr id="4" name="Imagen 3" descr="Imagen que contiene persona, hombre, de pie, mujer&#10;&#10;Descripción generada con confianza alta">
            <a:extLst>
              <a:ext uri="{FF2B5EF4-FFF2-40B4-BE49-F238E27FC236}">
                <a16:creationId xmlns:a16="http://schemas.microsoft.com/office/drawing/2014/main" id="{1FA60010-DBEB-4F79-A708-4B1B9B2A7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67" y="825038"/>
            <a:ext cx="8430375" cy="5658889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7532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2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" Un día, Helen y yo decidimos hacer una lista de todos los amigos que hemos perdido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accidentes en las carreras de coches, paramos cuando llegamos a 50 ...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AB89B76-C078-4FC6-A4A2-6D0C4DBDBFD6}"/>
              </a:ext>
            </a:extLst>
          </p:cNvPr>
          <p:cNvSpPr/>
          <p:nvPr/>
        </p:nvSpPr>
        <p:spPr>
          <a:xfrm>
            <a:off x="0" y="6263550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Todos estos dramas lo convencieron de retirarse al final de 1973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persona, hombre, personas, mesa&#10;&#10;Descripción generada con confianza alta">
            <a:extLst>
              <a:ext uri="{FF2B5EF4-FFF2-40B4-BE49-F238E27FC236}">
                <a16:creationId xmlns:a16="http://schemas.microsoft.com/office/drawing/2014/main" id="{705EFC4B-4E0A-49AF-A8EC-95C14E32C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113" y="1068085"/>
            <a:ext cx="8801440" cy="49618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27154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569339"/>
            <a:ext cx="1148395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golpe de gracia vino cuando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Francois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que sabía que el año siguiente sería la primera guía de Tyrrell, murió durante la clasificación del Gran Premio de Watkins Glen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accidente del que aún se desconocen los detalles a fondo.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92BD07E-1F6B-4B7F-90EF-7AC633A06553}"/>
              </a:ext>
            </a:extLst>
          </p:cNvPr>
          <p:cNvSpPr/>
          <p:nvPr/>
        </p:nvSpPr>
        <p:spPr>
          <a:xfrm>
            <a:off x="361686" y="6263544"/>
            <a:ext cx="1148395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decidió no correr el GP y retirarse con una carrera de sobra.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carretera, exterior, automóvil, edificio&#10;&#10;Descripción generada con confianza muy alta">
            <a:extLst>
              <a:ext uri="{FF2B5EF4-FFF2-40B4-BE49-F238E27FC236}">
                <a16:creationId xmlns:a16="http://schemas.microsoft.com/office/drawing/2014/main" id="{FF3F60CF-6B0E-42A0-A264-79F63271F9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812358"/>
            <a:ext cx="7620000" cy="4286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24273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ropa, corbata&#10;&#10;Descripción generada con confianza muy alta">
            <a:extLst>
              <a:ext uri="{FF2B5EF4-FFF2-40B4-BE49-F238E27FC236}">
                <a16:creationId xmlns:a16="http://schemas.microsoft.com/office/drawing/2014/main" id="{B7B7FA62-25AB-4E23-87FB-2E34D8C6A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15" y="557213"/>
            <a:ext cx="10242246" cy="5757862"/>
          </a:xfrm>
          <a:prstGeom prst="rect">
            <a:avLst/>
          </a:prstGeom>
          <a:ln w="1270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1 Rectángulo">
            <a:extLst>
              <a:ext uri="{FF2B5EF4-FFF2-40B4-BE49-F238E27FC236}">
                <a16:creationId xmlns:a16="http://schemas.microsoft.com/office/drawing/2014/main" id="{13336250-376E-4DAB-9649-05C0D0CA976E}"/>
              </a:ext>
            </a:extLst>
          </p:cNvPr>
          <p:cNvSpPr/>
          <p:nvPr/>
        </p:nvSpPr>
        <p:spPr>
          <a:xfrm>
            <a:off x="7658103" y="1285876"/>
            <a:ext cx="3900483" cy="4286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>
                <a:gd name="adj1" fmla="val 12500"/>
                <a:gd name="adj2" fmla="val 68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838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4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54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 descr="Imagen que contiene pizarra, texto&#10;&#10;Descripción generada con confianza muy alta">
            <a:extLst>
              <a:ext uri="{FF2B5EF4-FFF2-40B4-BE49-F238E27FC236}">
                <a16:creationId xmlns:a16="http://schemas.microsoft.com/office/drawing/2014/main" id="{4FA4582E-99D9-449D-A7D9-2D0F17052C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1"/>
            <a:ext cx="12192000" cy="685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958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0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3846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83273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4134</TotalTime>
  <Words>932</Words>
  <Application>Microsoft Office PowerPoint</Application>
  <PresentationFormat>Panorámica</PresentationFormat>
  <Paragraphs>171</Paragraphs>
  <Slides>22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34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Jackie Stewart    4ª parte de 4  1254</dc:title>
  <dc:creator>Eagle's nest</dc:creator>
  <cp:lastModifiedBy>Eagle's nest</cp:lastModifiedBy>
  <cp:revision>428</cp:revision>
  <dcterms:created xsi:type="dcterms:W3CDTF">2017-07-02T00:56:35Z</dcterms:created>
  <dcterms:modified xsi:type="dcterms:W3CDTF">2017-07-25T19:13:36Z</dcterms:modified>
</cp:coreProperties>
</file>