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777" r:id="rId2"/>
    <p:sldId id="778" r:id="rId3"/>
    <p:sldId id="679" r:id="rId4"/>
    <p:sldId id="681" r:id="rId5"/>
    <p:sldId id="682" r:id="rId6"/>
    <p:sldId id="793" r:id="rId7"/>
    <p:sldId id="685" r:id="rId8"/>
    <p:sldId id="687" r:id="rId9"/>
    <p:sldId id="690" r:id="rId10"/>
    <p:sldId id="792" r:id="rId11"/>
    <p:sldId id="693" r:id="rId12"/>
    <p:sldId id="697" r:id="rId13"/>
    <p:sldId id="698" r:id="rId14"/>
    <p:sldId id="790" r:id="rId15"/>
    <p:sldId id="703" r:id="rId16"/>
    <p:sldId id="705" r:id="rId17"/>
    <p:sldId id="709" r:id="rId18"/>
    <p:sldId id="713" r:id="rId19"/>
    <p:sldId id="791" r:id="rId20"/>
    <p:sldId id="784" r:id="rId21"/>
    <p:sldId id="780" r:id="rId22"/>
    <p:sldId id="781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1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4357688" y="160451"/>
            <a:ext cx="7500800" cy="39703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</a:t>
            </a: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TEWART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245538" y="2736848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24485" y="1936679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196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xterior, carretera, cielo&#10;&#10;Descripción generada con confianza muy alta">
            <a:extLst>
              <a:ext uri="{FF2B5EF4-FFF2-40B4-BE49-F238E27FC236}">
                <a16:creationId xmlns:a16="http://schemas.microsoft.com/office/drawing/2014/main" id="{211A0E30-0258-4565-A12A-A11E44F4C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9756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3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4015" y="-7207"/>
            <a:ext cx="1604363" cy="564413"/>
          </a:xfrm>
          <a:prstGeom prst="rect">
            <a:avLst/>
          </a:prstGeom>
        </p:spPr>
      </p:pic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4886332" y="-235861"/>
            <a:ext cx="7348531" cy="437042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6838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990109" y="3217849"/>
            <a:ext cx="820189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Aparte de triunfar en el Campeonato Mundial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Förmula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1, Stewart logró victorias en el Trofeo Internacional del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BRDC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1965 y 1973 que se disputaba 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Silverstone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 Carrera de Campeones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Brands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Hatch de 1969 y 1970,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y la Copa de Oro Internacional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Oulton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Park de 1968.</a:t>
            </a:r>
          </a:p>
        </p:txBody>
      </p:sp>
      <p:pic>
        <p:nvPicPr>
          <p:cNvPr id="4" name="Imagen 3" descr="Imagen que contiene automóvil, exterior, persona, sentado&#10;&#10;Descripción generada con confianza alta">
            <a:extLst>
              <a:ext uri="{FF2B5EF4-FFF2-40B4-BE49-F238E27FC236}">
                <a16:creationId xmlns:a16="http://schemas.microsoft.com/office/drawing/2014/main" id="{541AE34E-3FEB-4624-A252-94623333F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77" y="728657"/>
            <a:ext cx="4014797" cy="57494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37736D3-531E-4166-977E-8ECCC32A24F3}"/>
              </a:ext>
            </a:extLst>
          </p:cNvPr>
          <p:cNvSpPr/>
          <p:nvPr/>
        </p:nvSpPr>
        <p:spPr>
          <a:xfrm>
            <a:off x="4371974" y="1824177"/>
            <a:ext cx="782002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Fechas no puntuables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9831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3-Eaglenest-1.wav"/>
          </p:stSnd>
        </p:sndAc>
      </p:transition>
    </mc:Choice>
    <mc:Fallback xmlns="">
      <p:transition spd="slow" advTm="0">
        <p:fade/>
        <p:sndAc>
          <p:stSnd>
            <p:snd r:embed="rId5" name="Stewart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accel="100000" fill="hold">
                                          <p:stCondLst>
                                            <p:cond delay="2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accel="100000" fill="hold">
                                          <p:stCondLst>
                                            <p:cond delay="2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3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228608" y="2205182"/>
            <a:ext cx="7272301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disputó las 12 Horas de Reims del Campeonato Mundial de Resistencia de 1964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 GTO 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Chris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Amon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los 1000  km de Paris junto a Ludovico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Scarfiotti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 LM.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las 24  Horas de Le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Mans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de 1965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Graham Hill con un Rover-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motorizado por turbina,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llegando a meta décimo absoluto aunque muchas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detrás del Porsche 904/6  oficial que ganó en su clase.</a:t>
            </a:r>
          </a:p>
        </p:txBody>
      </p:sp>
      <p:pic>
        <p:nvPicPr>
          <p:cNvPr id="4" name="Imagen 3" descr="Imagen que contiene persona, exterior, cielo, de pie&#10;&#10;Descripción generada con confianza muy alta">
            <a:extLst>
              <a:ext uri="{FF2B5EF4-FFF2-40B4-BE49-F238E27FC236}">
                <a16:creationId xmlns:a16="http://schemas.microsoft.com/office/drawing/2014/main" id="{79E717F6-E0BB-4C31-833C-2FE5EFC5B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035" y="571500"/>
            <a:ext cx="3835507" cy="5729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CFBDD3F-BFB6-4D98-829B-D67140D348C6}"/>
              </a:ext>
            </a:extLst>
          </p:cNvPr>
          <p:cNvSpPr/>
          <p:nvPr/>
        </p:nvSpPr>
        <p:spPr>
          <a:xfrm>
            <a:off x="0" y="983383"/>
            <a:ext cx="82296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Otras categorías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7962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3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554879"/>
            <a:ext cx="2699133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1966,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lideró 40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 Lola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T90-Ford.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530F2BC-54D0-426A-8758-D3A04D6FF4B8}"/>
              </a:ext>
            </a:extLst>
          </p:cNvPr>
          <p:cNvSpPr/>
          <p:nvPr/>
        </p:nvSpPr>
        <p:spPr>
          <a:xfrm>
            <a:off x="9519103" y="1397712"/>
            <a:ext cx="2672896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Abandonó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diez vueltas del final por fallo mecánico, quedando clasificado sexto,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fue nombrado Novato del Año.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D756F6F-0217-476A-B7BC-ED30090263DB}"/>
              </a:ext>
            </a:extLst>
          </p:cNvPr>
          <p:cNvSpPr/>
          <p:nvPr/>
        </p:nvSpPr>
        <p:spPr>
          <a:xfrm>
            <a:off x="0" y="5604296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Ese año, venció en la fecha no puntuable del Campeonato Nacional del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USAC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en Fuji,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en las 12 Horas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Surfers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Paradise 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250LM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 También disputó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las 12 Horas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Sebring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junto a Graham Hill con un Ford GT40, donde abandonó.</a:t>
            </a:r>
          </a:p>
        </p:txBody>
      </p:sp>
      <p:pic>
        <p:nvPicPr>
          <p:cNvPr id="6" name="Imagen 5" descr="Imagen que contiene carretera, exterior, suelo, patinaje&#10;&#10;Descripción generada con confianza muy alta">
            <a:extLst>
              <a:ext uri="{FF2B5EF4-FFF2-40B4-BE49-F238E27FC236}">
                <a16:creationId xmlns:a16="http://schemas.microsoft.com/office/drawing/2014/main" id="{9EFCC9D5-7E39-44C5-A021-21513F5F8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33" y="247646"/>
            <a:ext cx="6819970" cy="495300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94130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automóvil, transporte&#10;&#10;Descripción generada con confianza muy alta">
            <a:extLst>
              <a:ext uri="{FF2B5EF4-FFF2-40B4-BE49-F238E27FC236}">
                <a16:creationId xmlns:a16="http://schemas.microsoft.com/office/drawing/2014/main" id="{70F68C3B-BC2F-4712-BED3-A9B93CB06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18" y="244770"/>
            <a:ext cx="4622800" cy="3074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objeto, cosa, interior, persona&#10;&#10;Descripción generada con confianza muy alta">
            <a:extLst>
              <a:ext uri="{FF2B5EF4-FFF2-40B4-BE49-F238E27FC236}">
                <a16:creationId xmlns:a16="http://schemas.microsoft.com/office/drawing/2014/main" id="{88C62418-ABC5-466B-9F4B-A809D44D1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4" y="3442855"/>
            <a:ext cx="4790752" cy="3167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agua, conducir&#10;&#10;Descripción generada con confianza muy alta">
            <a:extLst>
              <a:ext uri="{FF2B5EF4-FFF2-40B4-BE49-F238E27FC236}">
                <a16:creationId xmlns:a16="http://schemas.microsoft.com/office/drawing/2014/main" id="{B1A130E4-C2B8-4163-A718-3C09E67768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11" y="235526"/>
            <a:ext cx="6615009" cy="6375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1293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También en 1966, consiguió cuatro victorias y un segundo puesto en las ocho carreras de la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Tasman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Series con BRM, obteniendo el título frente a Graham Hill y Jim Clark.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7E208B6-C38B-4A34-A6A0-4039B83D753B}"/>
              </a:ext>
            </a:extLst>
          </p:cNvPr>
          <p:cNvSpPr/>
          <p:nvPr/>
        </p:nvSpPr>
        <p:spPr>
          <a:xfrm>
            <a:off x="361686" y="6132486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1967  fue subcampeón frente a Clark, con un total de dos victorias en seis carreras.</a:t>
            </a:r>
          </a:p>
        </p:txBody>
      </p:sp>
      <p:pic>
        <p:nvPicPr>
          <p:cNvPr id="5" name="Imagen 4" descr="Imagen que contiene exterior, carretera, hierba, plano&#10;&#10;Descripción generada con confianza muy alta">
            <a:extLst>
              <a:ext uri="{FF2B5EF4-FFF2-40B4-BE49-F238E27FC236}">
                <a16:creationId xmlns:a16="http://schemas.microsoft.com/office/drawing/2014/main" id="{F8034634-B8E3-4BF1-BE20-B6B1343CF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013" y="1295224"/>
            <a:ext cx="6915688" cy="46104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2994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-1" y="2128535"/>
            <a:ext cx="3779683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llegó segundo absoluto en las 6 Horas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Brands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Hatch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Mundial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Resistencia 1967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330 P4 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Spyder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oficial..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8951FB3-4889-49D9-850F-6394A1FF858A}"/>
              </a:ext>
            </a:extLst>
          </p:cNvPr>
          <p:cNvSpPr/>
          <p:nvPr/>
        </p:nvSpPr>
        <p:spPr>
          <a:xfrm>
            <a:off x="8423556" y="2488760"/>
            <a:ext cx="3768444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También disputó por segunda vez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abandonando nuevamente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problemas mecánicos.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310B67B-51DB-4760-B72F-3F0B6DC3F2AE}"/>
              </a:ext>
            </a:extLst>
          </p:cNvPr>
          <p:cNvSpPr/>
          <p:nvPr/>
        </p:nvSpPr>
        <p:spPr>
          <a:xfrm>
            <a:off x="361686" y="5744561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escocés disputó la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CanAm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1971 con un Lola T260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obtuvo dos victorias y dos segundos puestos en diez carreras.</a:t>
            </a:r>
          </a:p>
        </p:txBody>
      </p:sp>
      <p:pic>
        <p:nvPicPr>
          <p:cNvPr id="7" name="Imagen 6" descr="Imagen que contiene persona, exterior, niño&#10;&#10;Descripción generada con confianza muy alta">
            <a:extLst>
              <a:ext uri="{FF2B5EF4-FFF2-40B4-BE49-F238E27FC236}">
                <a16:creationId xmlns:a16="http://schemas.microsoft.com/office/drawing/2014/main" id="{1A921FFD-A155-4A2F-8E0D-81C35A9887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684" y="278710"/>
            <a:ext cx="4643871" cy="5360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03737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250" accel="50000" fill="hold">
                                          <p:stCondLst>
                                            <p:cond delay="18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250" accel="50000" fill="hold">
                                          <p:stCondLst>
                                            <p:cond delay="18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6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7439891" y="299731"/>
            <a:ext cx="4752109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tanto,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resultó tercero en 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detrás de Peter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Revson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Denny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Hulme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de McLaren.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680E4AD-1539-445F-915C-3ABA3F3B6B16}"/>
              </a:ext>
            </a:extLst>
          </p:cNvPr>
          <p:cNvSpPr/>
          <p:nvPr/>
        </p:nvSpPr>
        <p:spPr>
          <a:xfrm>
            <a:off x="7439891" y="2128543"/>
            <a:ext cx="475210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Ese mismo año, resultó segundo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Gran Premio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Questor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Ontario con Tyrrell.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D45131-DBED-4DFB-97AC-549851617AC1}"/>
              </a:ext>
            </a:extLst>
          </p:cNvPr>
          <p:cNvSpPr/>
          <p:nvPr/>
        </p:nvSpPr>
        <p:spPr>
          <a:xfrm>
            <a:off x="7439891" y="3929631"/>
            <a:ext cx="4752109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1973,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piloto participó en cuatro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Europeo de Turismos con un Ford Capri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logrando un quinto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Paul Ricard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Jochen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Mass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  <p:pic>
        <p:nvPicPr>
          <p:cNvPr id="8" name="Imagen 7" descr="Imagen que contiene azul&#10;&#10;Descripción generada con confianza alta">
            <a:extLst>
              <a:ext uri="{FF2B5EF4-FFF2-40B4-BE49-F238E27FC236}">
                <a16:creationId xmlns:a16="http://schemas.microsoft.com/office/drawing/2014/main" id="{D583B82C-EC27-4CA0-BAD9-C30418B32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71072"/>
            <a:ext cx="7231338" cy="5739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5434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dificio, persona, hombre, interior&#10;&#10;Descripción generada con confianza muy alta">
            <a:extLst>
              <a:ext uri="{FF2B5EF4-FFF2-40B4-BE49-F238E27FC236}">
                <a16:creationId xmlns:a16="http://schemas.microsoft.com/office/drawing/2014/main" id="{99A84E4E-02DE-4092-9E38-F76F8A2A6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77" y="275388"/>
            <a:ext cx="4507068" cy="299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automóvil&#10;&#10;Descripción generada con confianza muy alta">
            <a:extLst>
              <a:ext uri="{FF2B5EF4-FFF2-40B4-BE49-F238E27FC236}">
                <a16:creationId xmlns:a16="http://schemas.microsoft.com/office/drawing/2014/main" id="{CAB7F259-2278-4141-847E-11996B0E56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844" y="275388"/>
            <a:ext cx="6587252" cy="299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árbol, exterior, hierba&#10;&#10;Descripción generada con confianza muy alta">
            <a:extLst>
              <a:ext uri="{FF2B5EF4-FFF2-40B4-BE49-F238E27FC236}">
                <a16:creationId xmlns:a16="http://schemas.microsoft.com/office/drawing/2014/main" id="{0B2C4830-309F-41AA-B0F9-889FF050A3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087" y="3582725"/>
            <a:ext cx="5350041" cy="3009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carretera, exterior, árbol, cielo&#10;&#10;Descripción generada con confianza muy alta">
            <a:extLst>
              <a:ext uri="{FF2B5EF4-FFF2-40B4-BE49-F238E27FC236}">
                <a16:creationId xmlns:a16="http://schemas.microsoft.com/office/drawing/2014/main" id="{6D52E202-06DF-47D5-8038-3414B273ED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54" y="3586646"/>
            <a:ext cx="4483030" cy="3009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62095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árbol, carretera, exterior, plano&#10;&#10;Descripción generada con confianza muy alta">
            <a:extLst>
              <a:ext uri="{FF2B5EF4-FFF2-40B4-BE49-F238E27FC236}">
                <a16:creationId xmlns:a16="http://schemas.microsoft.com/office/drawing/2014/main" id="{AE2D63D8-D83B-4334-86AA-453CAF97B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78" y="848930"/>
            <a:ext cx="5763491" cy="46107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Protestas sobre seguridad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68A730-F001-4C03-9D74-703B2C641835}"/>
              </a:ext>
            </a:extLst>
          </p:cNvPr>
          <p:cNvSpPr/>
          <p:nvPr/>
        </p:nvSpPr>
        <p:spPr>
          <a:xfrm>
            <a:off x="0" y="604546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Luego de su retiro en 1973, Stewart continuó trabajando para mejorar la seguridad en el automovilismo.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D153E59-CA8B-4F94-A2B4-B0BA0C7D00F2}"/>
              </a:ext>
            </a:extLst>
          </p:cNvPr>
          <p:cNvSpPr/>
          <p:nvPr/>
        </p:nvSpPr>
        <p:spPr>
          <a:xfrm>
            <a:off x="0" y="1022327"/>
            <a:ext cx="3228109" cy="479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partir de fines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década de 1960, Stewart organizó protestas de pilotos de Fórmula 1 para exigir mejores condiciones de seguridad, en una época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que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frecuemtemente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ocurrían muertes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lesiones graves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consecuencia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choques e incendios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las pistas.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2ECD27-BEFD-47F4-8777-BDFC0EE9382B}"/>
              </a:ext>
            </a:extLst>
          </p:cNvPr>
          <p:cNvSpPr/>
          <p:nvPr/>
        </p:nvSpPr>
        <p:spPr>
          <a:xfrm>
            <a:off x="8991600" y="1059139"/>
            <a:ext cx="3200400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Propuso el uso obligatorio de cascos integrales, cinturones de seguridad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buzos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antiflamas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 creación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zonas de escape,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barreras de protección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centros médicos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circuitos,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la presencia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equipos de rescate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atención médica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cada prueba.</a:t>
            </a:r>
          </a:p>
        </p:txBody>
      </p:sp>
    </p:spTree>
    <p:extLst>
      <p:ext uri="{BB962C8B-B14F-4D97-AF65-F5344CB8AC3E}">
        <p14:creationId xmlns:p14="http://schemas.microsoft.com/office/powerpoint/2010/main" val="378470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6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árbol, edificio&#10;&#10;Descripción generada con confianza muy alta">
            <a:extLst>
              <a:ext uri="{FF2B5EF4-FFF2-40B4-BE49-F238E27FC236}">
                <a16:creationId xmlns:a16="http://schemas.microsoft.com/office/drawing/2014/main" id="{789849D9-9B0C-4729-9741-7796B008A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73" y="550086"/>
            <a:ext cx="7827825" cy="51076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241841"/>
            <a:ext cx="49183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Cinco años después,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dirigente de la Fórmula 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Bernie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Ecclestone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contrató al médico Sid Watkins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médico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comenzando así un proceso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implantación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medidas de seguridad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automovilismo.</a:t>
            </a:r>
          </a:p>
        </p:txBody>
      </p:sp>
    </p:spTree>
    <p:extLst>
      <p:ext uri="{BB962C8B-B14F-4D97-AF65-F5344CB8AC3E}">
        <p14:creationId xmlns:p14="http://schemas.microsoft.com/office/powerpoint/2010/main" val="678253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50674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Consultor, comentarista Periodista y propietario de un equipo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60FB4AD-B400-4750-99D3-D9C1FF0D19D0}"/>
              </a:ext>
            </a:extLst>
          </p:cNvPr>
          <p:cNvSpPr/>
          <p:nvPr/>
        </p:nvSpPr>
        <p:spPr>
          <a:xfrm>
            <a:off x="0" y="2495130"/>
            <a:ext cx="2299855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los años setenta y ochenta trabajó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comentarista para la televisión americana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australiana.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539A8F7-FE3C-4149-8FCB-A40EC6070B49}"/>
              </a:ext>
            </a:extLst>
          </p:cNvPr>
          <p:cNvSpPr/>
          <p:nvPr/>
        </p:nvSpPr>
        <p:spPr>
          <a:xfrm>
            <a:off x="8999630" y="1626461"/>
            <a:ext cx="320040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Actuó como comentarista en las transmisiones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desde 1971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hasta 1981,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Daytona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Copa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NASCAR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entre 1971 y 1978.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1C9A01F-83E3-45BC-8FCE-FE3287C67DC8}"/>
              </a:ext>
            </a:extLst>
          </p:cNvPr>
          <p:cNvSpPr/>
          <p:nvPr/>
        </p:nvSpPr>
        <p:spPr>
          <a:xfrm>
            <a:off x="-8016" y="5434460"/>
            <a:ext cx="1220001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tarde se convirtió en un consultor y representante de la Ford hombre de industrias de todo tipo.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51BA515-95D2-4C08-95EE-B22BE5AC74DE}"/>
              </a:ext>
            </a:extLst>
          </p:cNvPr>
          <p:cNvSpPr/>
          <p:nvPr/>
        </p:nvSpPr>
        <p:spPr>
          <a:xfrm>
            <a:off x="0" y="6136675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mismo tiempo se convirtió en un defensor de los coches y los circuitos más seguros en la Fórmula Uno.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, edificio, personas&#10;&#10;Descripción generada con confianza muy alta">
            <a:extLst>
              <a:ext uri="{FF2B5EF4-FFF2-40B4-BE49-F238E27FC236}">
                <a16:creationId xmlns:a16="http://schemas.microsoft.com/office/drawing/2014/main" id="{413647CA-F330-41C2-A612-80101D66E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5" y="907129"/>
            <a:ext cx="6691745" cy="4440885"/>
          </a:xfrm>
          <a:prstGeom prst="rect">
            <a:avLst/>
          </a:prstGeom>
          <a:ln w="127000" cap="rnd">
            <a:solidFill>
              <a:schemeClr val="tx1">
                <a:lumMod val="50000"/>
                <a:lumOff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1709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75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cielo&#10;&#10;Descripción generada con confianza muy alta">
            <a:extLst>
              <a:ext uri="{FF2B5EF4-FFF2-40B4-BE49-F238E27FC236}">
                <a16:creationId xmlns:a16="http://schemas.microsoft.com/office/drawing/2014/main" id="{BBC8AB76-43C4-4A47-B595-EC17DDCE6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7" y="272714"/>
            <a:ext cx="5751095" cy="3084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interior, karts, cielo&#10;&#10;Descripción generada con confianza alta">
            <a:extLst>
              <a:ext uri="{FF2B5EF4-FFF2-40B4-BE49-F238E27FC236}">
                <a16:creationId xmlns:a16="http://schemas.microsoft.com/office/drawing/2014/main" id="{984C866C-7CF7-4BAB-8511-09602190C5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573" y="233355"/>
            <a:ext cx="4666078" cy="3123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deporte&#10;&#10;Descripción generada con confianza muy alta">
            <a:extLst>
              <a:ext uri="{FF2B5EF4-FFF2-40B4-BE49-F238E27FC236}">
                <a16:creationId xmlns:a16="http://schemas.microsoft.com/office/drawing/2014/main" id="{A8338300-49A2-43BA-B854-574A6BCB9B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260" y="3648576"/>
            <a:ext cx="4652684" cy="2966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hierba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5F973321-4C28-4957-A5A8-F30F8BE4F3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6"/>
          <a:stretch/>
        </p:blipFill>
        <p:spPr>
          <a:xfrm>
            <a:off x="7042484" y="3605942"/>
            <a:ext cx="4791241" cy="2987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54785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244314"/>
            <a:ext cx="710738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Constructor de Fórmula 1 1997-1999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7B5BEFB-CAC9-4CC8-A1B1-A0DCEEE5B1BE}"/>
              </a:ext>
            </a:extLst>
          </p:cNvPr>
          <p:cNvSpPr/>
          <p:nvPr/>
        </p:nvSpPr>
        <p:spPr>
          <a:xfrm>
            <a:off x="4876800" y="6271045"/>
            <a:ext cx="73152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Grand Prix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persona, edificio&#10;&#10;Descripción generada con confianza muy alta">
            <a:extLst>
              <a:ext uri="{FF2B5EF4-FFF2-40B4-BE49-F238E27FC236}">
                <a16:creationId xmlns:a16="http://schemas.microsoft.com/office/drawing/2014/main" id="{E8AA7CE2-74A9-4B2F-9735-A28565A0D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417" y="899922"/>
            <a:ext cx="8109894" cy="5099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83922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244311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su hijo Paul, fundó Stewart Grand Prix, con el apoyo de Ford,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le suministraba los motores; y del banco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HSBC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principal patrocinador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C2956FB-4D32-4A05-BE3E-D0B8EFA1277F}"/>
              </a:ext>
            </a:extLst>
          </p:cNvPr>
          <p:cNvSpPr/>
          <p:nvPr/>
        </p:nvSpPr>
        <p:spPr>
          <a:xfrm>
            <a:off x="0" y="2315017"/>
            <a:ext cx="32973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1997 Stewart regresó a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Stewart Grand Prix, como dueño del equipo,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colaboración con su hijo, Paul, y Ford.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00A63FD-35C1-4C94-AF5E-CEF186BD2413}"/>
              </a:ext>
            </a:extLst>
          </p:cNvPr>
          <p:cNvSpPr/>
          <p:nvPr/>
        </p:nvSpPr>
        <p:spPr>
          <a:xfrm>
            <a:off x="8991600" y="1968650"/>
            <a:ext cx="32004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mejor resultado fue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Mónaco de ese año, donde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Rubens Barrichello consiguió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segundo lugar increíble en la lluvia.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68961F-D79E-4513-AE85-33E103EB8B87}"/>
              </a:ext>
            </a:extLst>
          </p:cNvPr>
          <p:cNvSpPr/>
          <p:nvPr/>
        </p:nvSpPr>
        <p:spPr>
          <a:xfrm>
            <a:off x="361686" y="587562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fiabilidad, sin embargo, deja mucho que desear y muchos potencialmente excelentes resultados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fueron frustrados por fallos mecánicos como el segundo lugar en el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exterior, hierba, cielo, árbol&#10;&#10;Descripción generada con confianza muy alta">
            <a:extLst>
              <a:ext uri="{FF2B5EF4-FFF2-40B4-BE49-F238E27FC236}">
                <a16:creationId xmlns:a16="http://schemas.microsoft.com/office/drawing/2014/main" id="{9916D761-DC46-4DFE-869C-7374ABA94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321" y="1281980"/>
            <a:ext cx="6038263" cy="4083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9376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9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984977"/>
            <a:ext cx="386628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1998 fue aún peor,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sólo 5 puntos anotados.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B3AE87F-8A57-4D2A-A8C5-BC84F7B3E6FD}"/>
              </a:ext>
            </a:extLst>
          </p:cNvPr>
          <p:cNvSpPr/>
          <p:nvPr/>
        </p:nvSpPr>
        <p:spPr>
          <a:xfrm>
            <a:off x="8046362" y="272025"/>
            <a:ext cx="4145638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1997,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decide hacer su regreso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la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esta vez con un equipo propio.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88BFDBF-C61F-4132-A013-8B095730680B}"/>
              </a:ext>
            </a:extLst>
          </p:cNvPr>
          <p:cNvSpPr/>
          <p:nvPr/>
        </p:nvSpPr>
        <p:spPr>
          <a:xfrm>
            <a:off x="-1" y="2050480"/>
            <a:ext cx="3866289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En1999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vió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una renovada competitividad del coche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a un nuevo motor, Johnny Herbert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Gran Premio 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Rubens Barrichello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tres terceros lugares,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una pole position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una carrera protagonizada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el GP de Brasil.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EDCD679-5840-4AB1-859D-7A45F1BBB905}"/>
              </a:ext>
            </a:extLst>
          </p:cNvPr>
          <p:cNvSpPr/>
          <p:nvPr/>
        </p:nvSpPr>
        <p:spPr>
          <a:xfrm>
            <a:off x="8046362" y="2267088"/>
            <a:ext cx="414563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tres años que duró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jefe de escudería,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lograría una sola victoria, la conseguida por Johnny Herbert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Gran Premio 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1999,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junto a buenas actuaciones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otro piloto,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Rubens Barrichello,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colocaron a la escudería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 cuarta posición de constructores en 1999.</a:t>
            </a:r>
          </a:p>
        </p:txBody>
      </p:sp>
      <p:pic>
        <p:nvPicPr>
          <p:cNvPr id="7" name="Imagen 6" descr="Imagen que contiene persona, exterior, sujetando, hombre&#10;&#10;Descripción generada con confianza muy alta">
            <a:extLst>
              <a:ext uri="{FF2B5EF4-FFF2-40B4-BE49-F238E27FC236}">
                <a16:creationId xmlns:a16="http://schemas.microsoft.com/office/drawing/2014/main" id="{6695AE53-852D-4E5E-A308-FAFEC56FC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000" y="569335"/>
            <a:ext cx="4124651" cy="57344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26109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749445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equipo fue posteriormente adquirida por Ford y se convirtió en Jaguar Racing en 2000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a su vez se convertiría en el Red Bull Racing en 2005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4519164-2BA8-49D0-BC70-C9C8E73D2CED}"/>
              </a:ext>
            </a:extLst>
          </p:cNvPr>
          <p:cNvSpPr/>
          <p:nvPr/>
        </p:nvSpPr>
        <p:spPr>
          <a:xfrm>
            <a:off x="0" y="1671339"/>
            <a:ext cx="3214255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Posteriormente,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sería vendida a la marca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bebidas energéticas austríacas Red Bull, convirtiéndose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Red Bull Racing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que dominaría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Fórmula 1  finalizando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primera posición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Cosntructores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en 2010, 2011, 2012 y 2013.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9F2CC73-6A20-4B76-9344-FD2BC4338322}"/>
              </a:ext>
            </a:extLst>
          </p:cNvPr>
          <p:cNvSpPr/>
          <p:nvPr/>
        </p:nvSpPr>
        <p:spPr>
          <a:xfrm>
            <a:off x="8866904" y="1871662"/>
            <a:ext cx="32142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llegó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ser nombrado caballero en 2001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fue presidente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desde 2000  hasta 2006  de  los British Racing Drivers' Club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una asociación que gestiona el circuito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Silverstone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organización del GP de Gran Bretaña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C5D2B38D-8158-4908-BEAA-1E74D67AD5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12" y="2194842"/>
            <a:ext cx="5720992" cy="38187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77525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de pie, foto&#10;&#10;Descripción generada con confianza muy alta">
            <a:extLst>
              <a:ext uri="{FF2B5EF4-FFF2-40B4-BE49-F238E27FC236}">
                <a16:creationId xmlns:a16="http://schemas.microsoft.com/office/drawing/2014/main" id="{4C7A84FA-5919-4ADF-8C76-37D7A9046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8" y="283821"/>
            <a:ext cx="4526897" cy="3012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hombre, sombrero, interior&#10;&#10;Descripción generada con confianza muy alta">
            <a:extLst>
              <a:ext uri="{FF2B5EF4-FFF2-40B4-BE49-F238E27FC236}">
                <a16:creationId xmlns:a16="http://schemas.microsoft.com/office/drawing/2014/main" id="{E6499DDD-41A0-42CB-B5F8-BD7612910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129" y="283821"/>
            <a:ext cx="4325352" cy="3064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85668725-9A6A-42AB-B282-DF5C5DEB46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128" y="3616110"/>
            <a:ext cx="4331369" cy="30373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hombre, exterior, de pie&#10;&#10;Descripción generada con confianza muy alta">
            <a:extLst>
              <a:ext uri="{FF2B5EF4-FFF2-40B4-BE49-F238E27FC236}">
                <a16:creationId xmlns:a16="http://schemas.microsoft.com/office/drawing/2014/main" id="{17E88CED-E1BB-43DD-8219-6C27D466419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79"/>
          <a:stretch/>
        </p:blipFill>
        <p:spPr>
          <a:xfrm>
            <a:off x="213897" y="3569172"/>
            <a:ext cx="4568845" cy="3028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exterior, cielo, suelo, agua&#10;&#10;Descripción generada con confianza muy alta">
            <a:extLst>
              <a:ext uri="{FF2B5EF4-FFF2-40B4-BE49-F238E27FC236}">
                <a16:creationId xmlns:a16="http://schemas.microsoft.com/office/drawing/2014/main" id="{1C3CFCC1-ACE6-49B9-B63E-9769996451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087" y="1556083"/>
            <a:ext cx="2664237" cy="3769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83945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23000" r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tocado, ropa, casco, negro&#10;&#10;Descripción generada con confianza muy alta">
            <a:extLst>
              <a:ext uri="{FF2B5EF4-FFF2-40B4-BE49-F238E27FC236}">
                <a16:creationId xmlns:a16="http://schemas.microsoft.com/office/drawing/2014/main" id="{ABE32785-9630-45EE-9001-0E7DDCDBD2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09" y="0"/>
            <a:ext cx="6650182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682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0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7498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710743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4144</TotalTime>
  <Words>1136</Words>
  <Application>Microsoft Office PowerPoint</Application>
  <PresentationFormat>Panorámica</PresentationFormat>
  <Paragraphs>210</Paragraphs>
  <Slides>22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4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Jackie Stewart    3ª parte de 4  1504</dc:title>
  <dc:creator>Eagle's nest</dc:creator>
  <cp:lastModifiedBy>Eagle's nest</cp:lastModifiedBy>
  <cp:revision>423</cp:revision>
  <dcterms:created xsi:type="dcterms:W3CDTF">2017-07-02T00:56:35Z</dcterms:created>
  <dcterms:modified xsi:type="dcterms:W3CDTF">2017-07-25T19:13:13Z</dcterms:modified>
</cp:coreProperties>
</file>