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606" r:id="rId2"/>
    <p:sldId id="607" r:id="rId3"/>
    <p:sldId id="608" r:id="rId4"/>
    <p:sldId id="609" r:id="rId5"/>
    <p:sldId id="610" r:id="rId6"/>
    <p:sldId id="804" r:id="rId7"/>
    <p:sldId id="611" r:id="rId8"/>
    <p:sldId id="613" r:id="rId9"/>
    <p:sldId id="615" r:id="rId10"/>
    <p:sldId id="802" r:id="rId11"/>
    <p:sldId id="617" r:id="rId12"/>
    <p:sldId id="620" r:id="rId13"/>
    <p:sldId id="622" r:id="rId14"/>
    <p:sldId id="794" r:id="rId15"/>
    <p:sldId id="624" r:id="rId16"/>
    <p:sldId id="626" r:id="rId17"/>
    <p:sldId id="629" r:id="rId18"/>
    <p:sldId id="800" r:id="rId19"/>
    <p:sldId id="633" r:id="rId20"/>
    <p:sldId id="639" r:id="rId21"/>
    <p:sldId id="752" r:id="rId22"/>
    <p:sldId id="753" r:id="rId23"/>
    <p:sldId id="754" r:id="rId2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8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9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25/07/2017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25/07/2017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25/07/2017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25/07/2017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25/07/2017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hyperlink" Target="https://commons.wikimedia.org/wiki/File:Jackie_Stewart_speaking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2.png"/><Relationship Id="rId11" Type="http://schemas.openxmlformats.org/officeDocument/2006/relationships/audio" Target="../media/audio3.wav"/><Relationship Id="rId5" Type="http://schemas.openxmlformats.org/officeDocument/2006/relationships/image" Target="../media/image31.jpg"/><Relationship Id="rId10" Type="http://schemas.openxmlformats.org/officeDocument/2006/relationships/image" Target="../media/image33.jpg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3060051" y="5122864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4</a:t>
            </a:r>
            <a:endParaRPr kumimoji="0" lang="es-ES" sz="2400" b="1" i="0" u="none" strike="noStrike" kern="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310204" y="550784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1A1DE001-EDAC-44CD-A497-D62A2B8BEBE3}"/>
              </a:ext>
            </a:extLst>
          </p:cNvPr>
          <p:cNvSpPr/>
          <p:nvPr/>
        </p:nvSpPr>
        <p:spPr>
          <a:xfrm>
            <a:off x="7284400" y="2225927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42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 l="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bicicleta, exterior, cosa, edificio&#10;&#10;Descripción generada con confianza muy alta">
            <a:extLst>
              <a:ext uri="{FF2B5EF4-FFF2-40B4-BE49-F238E27FC236}">
                <a16:creationId xmlns:a16="http://schemas.microsoft.com/office/drawing/2014/main" id="{0BAB63D7-7B25-485C-BB83-CB641E8291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0" y="28576"/>
            <a:ext cx="680901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121271" y="1035726"/>
            <a:ext cx="5107954" cy="354969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969, 1971 y 1973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21423928">
            <a:off x="1526718" y="5055805"/>
            <a:ext cx="2321560" cy="39245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0632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tewart Auld Lang Syn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Stewart Auld Lang Syn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  <p:bldP spid="17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>
                <a16:creationId xmlns:a16="http://schemas.microsoft.com/office/drawing/2014/main" id="{F88D5719-8C58-4516-9D4F-EE9FA55FC0FA}"/>
              </a:ext>
            </a:extLst>
          </p:cNvPr>
          <p:cNvGrpSpPr/>
          <p:nvPr/>
        </p:nvGrpSpPr>
        <p:grpSpPr>
          <a:xfrm>
            <a:off x="7524478" y="1107421"/>
            <a:ext cx="3294177" cy="5191773"/>
            <a:chOff x="8591283" y="1107421"/>
            <a:chExt cx="3294177" cy="5191773"/>
          </a:xfrm>
        </p:grpSpPr>
        <p:pic>
          <p:nvPicPr>
            <p:cNvPr id="4" name="Imagen 3" descr="Jackie Stewart speaking.jpg">
              <a:hlinkClick r:id="rId4"/>
              <a:extLst>
                <a:ext uri="{FF2B5EF4-FFF2-40B4-BE49-F238E27FC236}">
                  <a16:creationId xmlns:a16="http://schemas.microsoft.com/office/drawing/2014/main" id="{B5BB80D2-EF5F-4CA3-97D4-5EA9269F1C2D}"/>
                </a:ext>
              </a:extLst>
            </p:cNvPr>
            <p:cNvPicPr/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1546" y="1176696"/>
              <a:ext cx="3146379" cy="505785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Imagen 10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FEBBBCD2-4F64-4E69-99DE-D7C679694B8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91283" y="1107421"/>
              <a:ext cx="3294177" cy="5191773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0" y="1283417"/>
            <a:ext cx="7604741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Datos personales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Nacionalidad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Británico Escocés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Nacimiento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11 de junio de 1939 (77 años)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Carrera deportiva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Palmarés general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Competiciones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Fórmula 1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AB764DC-57FB-48D2-A432-D3BD7325A7B5}"/>
              </a:ext>
            </a:extLst>
          </p:cNvPr>
          <p:cNvSpPr/>
          <p:nvPr/>
        </p:nvSpPr>
        <p:spPr>
          <a:xfrm>
            <a:off x="2854031" y="138545"/>
            <a:ext cx="6497780" cy="67851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Jackie Stewart</a:t>
            </a:r>
          </a:p>
        </p:txBody>
      </p:sp>
    </p:spTree>
    <p:extLst>
      <p:ext uri="{BB962C8B-B14F-4D97-AF65-F5344CB8AC3E}">
        <p14:creationId xmlns:p14="http://schemas.microsoft.com/office/powerpoint/2010/main" val="3557468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Jackie Stewart 1-Eaglenest-1.wav"/>
          </p:stSnd>
        </p:sndAc>
      </p:transition>
    </mc:Choice>
    <mc:Fallback xmlns="">
      <p:transition spd="slow" advTm="0">
        <p:fade/>
        <p:sndAc>
          <p:stSnd>
            <p:snd r:embed="rId7" name="Jackie Stewart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67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3587E15-B45A-45CE-BD01-2008C26E2961}"/>
              </a:ext>
            </a:extLst>
          </p:cNvPr>
          <p:cNvGrpSpPr/>
          <p:nvPr/>
        </p:nvGrpSpPr>
        <p:grpSpPr>
          <a:xfrm>
            <a:off x="685801" y="844181"/>
            <a:ext cx="5286374" cy="4876800"/>
            <a:chOff x="685801" y="844181"/>
            <a:chExt cx="5286374" cy="4876800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3AB8872-0FC8-477B-9128-EF4BF911A7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443" y="844181"/>
              <a:ext cx="4876800" cy="4876800"/>
            </a:xfrm>
            <a:prstGeom prst="rect">
              <a:avLst/>
            </a:prstGeom>
          </p:spPr>
        </p:pic>
        <p:pic>
          <p:nvPicPr>
            <p:cNvPr id="10" name="Imagen 9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01E5A2E4-2C27-4D77-80DB-FD9D16DE30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801" y="844181"/>
              <a:ext cx="5286374" cy="4756519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6096000" y="161188"/>
            <a:ext cx="609599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Años en activo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1965 – 1973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Equipos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BRM,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March, Tyrrell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Carreras comenzadas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99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Campeonatos mundiales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3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(1969, 1971, 1973)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Victorias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27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Podios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43</a:t>
            </a:r>
          </a:p>
        </p:txBody>
      </p:sp>
    </p:spTree>
    <p:extLst>
      <p:ext uri="{BB962C8B-B14F-4D97-AF65-F5344CB8AC3E}">
        <p14:creationId xmlns:p14="http://schemas.microsoft.com/office/powerpoint/2010/main" val="1183517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875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DB3FE952-CEC7-4D8F-8C73-31EFE95D06EA}"/>
              </a:ext>
            </a:extLst>
          </p:cNvPr>
          <p:cNvGrpSpPr/>
          <p:nvPr/>
        </p:nvGrpSpPr>
        <p:grpSpPr>
          <a:xfrm>
            <a:off x="6485824" y="835947"/>
            <a:ext cx="5371933" cy="5191773"/>
            <a:chOff x="6485824" y="1107416"/>
            <a:chExt cx="5371933" cy="5191773"/>
          </a:xfrm>
        </p:grpSpPr>
        <p:pic>
          <p:nvPicPr>
            <p:cNvPr id="4" name="Imagen 3" descr="Imagen que contiene sentado, mesa, interior&#10;&#10;Descripción generada con confianza alta">
              <a:extLst>
                <a:ext uri="{FF2B5EF4-FFF2-40B4-BE49-F238E27FC236}">
                  <a16:creationId xmlns:a16="http://schemas.microsoft.com/office/drawing/2014/main" id="{2BB94ED7-B688-4A23-9466-DDC533D689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5824" y="1214437"/>
              <a:ext cx="5296615" cy="5084751"/>
            </a:xfrm>
            <a:prstGeom prst="rect">
              <a:avLst/>
            </a:prstGeom>
          </p:spPr>
        </p:pic>
        <p:pic>
          <p:nvPicPr>
            <p:cNvPr id="9" name="Imagen 8" descr="Imagen que contiene electrónica, monitor&#10;&#10;Descripción generada con confianza alta">
              <a:extLst>
                <a:ext uri="{FF2B5EF4-FFF2-40B4-BE49-F238E27FC236}">
                  <a16:creationId xmlns:a16="http://schemas.microsoft.com/office/drawing/2014/main" id="{DD6EF948-1CDD-46E0-A374-99E604DB20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5824" y="1107416"/>
              <a:ext cx="5371933" cy="5191773"/>
            </a:xfrm>
            <a:prstGeom prst="rect">
              <a:avLst/>
            </a:prstGeom>
          </p:spPr>
        </p:pic>
      </p:grp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1" y="341305"/>
            <a:ext cx="6485824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Poles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17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Vueltas rápidas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Primera carrera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Gran Premio de Sudáfrica de 1965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Primera victoria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Gran Premio de Italia de 1965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Última victoria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Gran Premio de Alemania de 1973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Última carrera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	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Gran Premio de los Estados Unidos de 1973</a:t>
            </a:r>
          </a:p>
        </p:txBody>
      </p:sp>
    </p:spTree>
    <p:extLst>
      <p:ext uri="{BB962C8B-B14F-4D97-AF65-F5344CB8AC3E}">
        <p14:creationId xmlns:p14="http://schemas.microsoft.com/office/powerpoint/2010/main" val="112729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4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875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tocado, casco, ropa&#10;&#10;Descripción generada con confianza muy alta">
            <a:extLst>
              <a:ext uri="{FF2B5EF4-FFF2-40B4-BE49-F238E27FC236}">
                <a16:creationId xmlns:a16="http://schemas.microsoft.com/office/drawing/2014/main" id="{E0A68430-B362-4C17-AF44-94F866DCF5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538" y="163726"/>
            <a:ext cx="4026562" cy="33118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tocado, ropa, casco, negro&#10;&#10;Descripción generada con confianza muy alta">
            <a:extLst>
              <a:ext uri="{FF2B5EF4-FFF2-40B4-BE49-F238E27FC236}">
                <a16:creationId xmlns:a16="http://schemas.microsoft.com/office/drawing/2014/main" id="{09A53698-A6E1-42A4-BA45-A68298FFF1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78" y="2923308"/>
            <a:ext cx="3956111" cy="4079739"/>
          </a:xfrm>
          <a:prstGeom prst="rect">
            <a:avLst/>
          </a:prstGeom>
          <a:effectLst>
            <a:softEdge rad="3683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5462633-6A4C-4729-8770-33D8DC969E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1845">
            <a:off x="-250671" y="2019092"/>
            <a:ext cx="12501126" cy="2642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325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161181"/>
            <a:ext cx="11483950" cy="484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Más conocido como Jackie Stewart, es un expiloto de automovilismo de velocidad británico.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2BEF305-9A82-48A1-AAB4-9999181E9AAB}"/>
              </a:ext>
            </a:extLst>
          </p:cNvPr>
          <p:cNvSpPr/>
          <p:nvPr/>
        </p:nvSpPr>
        <p:spPr>
          <a:xfrm>
            <a:off x="361686" y="5545395"/>
            <a:ext cx="11483950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Es uno de los diez pilotos que ha obtenido al menos tres títulos mundiales de Fórmula 1,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al resultar campeón en 1969, 1971 y 1973, además de subcampeón en 1968 y 1972,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tercero en 1965.</a:t>
            </a:r>
          </a:p>
        </p:txBody>
      </p:sp>
      <p:pic>
        <p:nvPicPr>
          <p:cNvPr id="5" name="Imagen 4" descr="Imagen que contiene carretera, exterior, árbol, karts&#10;&#10;Descripción generada con confianza muy alta">
            <a:extLst>
              <a:ext uri="{FF2B5EF4-FFF2-40B4-BE49-F238E27FC236}">
                <a16:creationId xmlns:a16="http://schemas.microsoft.com/office/drawing/2014/main" id="{DAC71097-921C-4726-8A2E-4303D6B594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644657"/>
            <a:ext cx="7620000" cy="4838700"/>
          </a:xfrm>
          <a:prstGeom prst="ellipse">
            <a:avLst/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05005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361686" y="369006"/>
            <a:ext cx="1148395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sus 99 carreras como piloto de las escuderías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BRM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Matra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, March y Tyrrell,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obtuvo 27 victorias, 43 podios y 17 pole positions.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C7BB435-B5BA-4899-867E-0F8DF049647F}"/>
              </a:ext>
            </a:extLst>
          </p:cNvPr>
          <p:cNvSpPr/>
          <p:nvPr/>
        </p:nvSpPr>
        <p:spPr>
          <a:xfrm>
            <a:off x="361686" y="5612532"/>
            <a:ext cx="114839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Stewart nació en el pueblo escocés de Milton (West Dunbartonshire) el 11 de junio de 1939,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el seno de una familia que se dedicaba al mundo del motor,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lo que Stewart se sintió atraído a todo lo referente al automovilismo.</a:t>
            </a:r>
          </a:p>
        </p:txBody>
      </p:sp>
      <p:pic>
        <p:nvPicPr>
          <p:cNvPr id="5" name="Imagen 4" descr="Imagen que contiene carretera, exterior, patinaje, persona&#10;&#10;Descripción generada con confianza muy alta">
            <a:extLst>
              <a:ext uri="{FF2B5EF4-FFF2-40B4-BE49-F238E27FC236}">
                <a16:creationId xmlns:a16="http://schemas.microsoft.com/office/drawing/2014/main" id="{FE31CCF2-D6CF-4439-8AD1-9B83214CFF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653" y="1241403"/>
            <a:ext cx="8470954" cy="4235477"/>
          </a:xfrm>
          <a:prstGeom prst="snip2DiagRect">
            <a:avLst>
              <a:gd name="adj1" fmla="val 1472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77676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54987"/>
            <a:ext cx="12192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Stewart parecía destinado a formar parte del mundo de las carreras de coches desde la infancia: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padre era concesionario de Austin primero y Jaguar a continuación.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B39762B-87AD-4B79-97E7-3196CD606385}"/>
              </a:ext>
            </a:extLst>
          </p:cNvPr>
          <p:cNvSpPr/>
          <p:nvPr/>
        </p:nvSpPr>
        <p:spPr>
          <a:xfrm>
            <a:off x="7543801" y="1600196"/>
            <a:ext cx="4648200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propio padre de Stewart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era un piloto de motos de aficionados,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demás, su hermano mayor Jimmy, era piloto 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talento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corrió con el ‘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Ecurie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Ecosse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campeonato del mundo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F1 en 1953 ,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así como otras numerosas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motor 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 era reconocido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los circuitos de la ciudad.</a:t>
            </a:r>
          </a:p>
        </p:txBody>
      </p:sp>
      <p:pic>
        <p:nvPicPr>
          <p:cNvPr id="5" name="Imagen 4" descr="Imagen que contiene suelo, exterior, transporte, persona&#10;&#10;Descripción generada con confianza muy alta">
            <a:extLst>
              <a:ext uri="{FF2B5EF4-FFF2-40B4-BE49-F238E27FC236}">
                <a16:creationId xmlns:a16="http://schemas.microsoft.com/office/drawing/2014/main" id="{F0528CEB-96F9-44CF-A1FA-BAE49A402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2" y="1070913"/>
            <a:ext cx="6954628" cy="554631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5200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2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mesa, sujetando&#10;&#10;Descripción generada con confianza alta">
            <a:extLst>
              <a:ext uri="{FF2B5EF4-FFF2-40B4-BE49-F238E27FC236}">
                <a16:creationId xmlns:a16="http://schemas.microsoft.com/office/drawing/2014/main" id="{DC6B39E8-3508-4889-8E4B-85B457F6C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33" y="536263"/>
            <a:ext cx="8148637" cy="577534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68576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0A2C88-5AC7-4784-8276-CAA12A4C29AA}"/>
              </a:ext>
            </a:extLst>
          </p:cNvPr>
          <p:cNvSpPr/>
          <p:nvPr/>
        </p:nvSpPr>
        <p:spPr>
          <a:xfrm>
            <a:off x="-1" y="1140539"/>
            <a:ext cx="3586163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esta forma,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Jackie aprendió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desde muy pequeño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 familia.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379844C-6183-4FF4-8095-26FDFABA92B7}"/>
              </a:ext>
            </a:extLst>
          </p:cNvPr>
          <p:cNvSpPr/>
          <p:nvPr/>
        </p:nvSpPr>
        <p:spPr>
          <a:xfrm>
            <a:off x="0" y="2802219"/>
            <a:ext cx="3586162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Jackie Stewart comenzó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con los automóviles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debido a que en la escuela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le iba mal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porque tenía dislexia,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pero en ese entonces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no se la diagnosticaron.</a:t>
            </a:r>
          </a:p>
        </p:txBody>
      </p:sp>
      <p:pic>
        <p:nvPicPr>
          <p:cNvPr id="5" name="Imagen 4" descr="Imagen que contiene persona, exterior, carretera, automóvil&#10;&#10;Descripción generada con confianza muy alta">
            <a:extLst>
              <a:ext uri="{FF2B5EF4-FFF2-40B4-BE49-F238E27FC236}">
                <a16:creationId xmlns:a16="http://schemas.microsoft.com/office/drawing/2014/main" id="{46359F7E-0264-414B-9B6C-EDA2DF2255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163" y="275027"/>
            <a:ext cx="8420108" cy="6315081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1916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9686924" y="397883"/>
            <a:ext cx="2505075" cy="2639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los 13 años ganó un concurso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tiro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luego se convirtió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 miembro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del galardonado equipo de tiro escoces.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FD29A18-9E21-451A-9C93-162D79DF1182}"/>
              </a:ext>
            </a:extLst>
          </p:cNvPr>
          <p:cNvSpPr/>
          <p:nvPr/>
        </p:nvSpPr>
        <p:spPr>
          <a:xfrm>
            <a:off x="9686923" y="3264905"/>
            <a:ext cx="250507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Gran Bretaña, Escocia y Gales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plato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el Campeonato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Europa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Copa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las Naciones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persona, exterior&#10;&#10;Descripción generada con confianza muy alta">
            <a:extLst>
              <a:ext uri="{FF2B5EF4-FFF2-40B4-BE49-F238E27FC236}">
                <a16:creationId xmlns:a16="http://schemas.microsoft.com/office/drawing/2014/main" id="{44343F8A-308F-4268-BFBD-561D63ED3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7" y="256457"/>
            <a:ext cx="9486908" cy="63443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11536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8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suelo&#10;&#10;Descripción generada con confianza muy alta">
            <a:extLst>
              <a:ext uri="{FF2B5EF4-FFF2-40B4-BE49-F238E27FC236}">
                <a16:creationId xmlns:a16="http://schemas.microsoft.com/office/drawing/2014/main" id="{9FF8E09F-D340-4955-8EE1-5550F6EBC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414" y="735599"/>
            <a:ext cx="7629939" cy="54736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212291"/>
            <a:ext cx="2053070" cy="4434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También compitió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por un lugar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el equipo británico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tiro al plato para competir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los Juegos Olímpicos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1960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fue asignado otro.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9FD1F66-BAEC-4BE3-AA4E-B909AB0CEFF5}"/>
              </a:ext>
            </a:extLst>
          </p:cNvPr>
          <p:cNvSpPr/>
          <p:nvPr/>
        </p:nvSpPr>
        <p:spPr>
          <a:xfrm>
            <a:off x="10082194" y="2669289"/>
            <a:ext cx="2109806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esta forma fue pasando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su adolescencia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los talleres.</a:t>
            </a:r>
          </a:p>
        </p:txBody>
      </p:sp>
    </p:spTree>
    <p:extLst>
      <p:ext uri="{BB962C8B-B14F-4D97-AF65-F5344CB8AC3E}">
        <p14:creationId xmlns:p14="http://schemas.microsoft.com/office/powerpoint/2010/main" val="3889709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xterior, carretera, cielo, suelo&#10;&#10;Descripción generada con confianza muy alta">
            <a:extLst>
              <a:ext uri="{FF2B5EF4-FFF2-40B4-BE49-F238E27FC236}">
                <a16:creationId xmlns:a16="http://schemas.microsoft.com/office/drawing/2014/main" id="{D5444CE8-C6D1-4AAA-A780-79BDC638D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95" y="255028"/>
            <a:ext cx="5771623" cy="3859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hierba, conducir&#10;&#10;Descripción generada con confianza muy alta">
            <a:extLst>
              <a:ext uri="{FF2B5EF4-FFF2-40B4-BE49-F238E27FC236}">
                <a16:creationId xmlns:a16="http://schemas.microsoft.com/office/drawing/2014/main" id="{7FD979A9-1441-4DD6-B07B-16F6003899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353" y="2343150"/>
            <a:ext cx="5791180" cy="42644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390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212283"/>
            <a:ext cx="43148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 participación en los deportes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motor se limitaba por el momento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ponerse en contacto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la empresa familiar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trabajó como aprendiz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mecánico.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E75EA14-76E5-4203-A81A-F3BC332C2FB3}"/>
              </a:ext>
            </a:extLst>
          </p:cNvPr>
          <p:cNvSpPr/>
          <p:nvPr/>
        </p:nvSpPr>
        <p:spPr>
          <a:xfrm>
            <a:off x="0" y="3869761"/>
            <a:ext cx="4314838" cy="1561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buena voluntad en el mundo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las carreras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era una consecuencia natural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este trabajo.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persona, hombre&#10;&#10;Descripción generada con confianza alta">
            <a:extLst>
              <a:ext uri="{FF2B5EF4-FFF2-40B4-BE49-F238E27FC236}">
                <a16:creationId xmlns:a16="http://schemas.microsoft.com/office/drawing/2014/main" id="{81D62B27-1816-4EB7-AAE9-2A271D5A93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838" y="564356"/>
            <a:ext cx="7686674" cy="57650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10577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arretera, exterior, hierba, cielo&#10;&#10;Descripción generada con confianza muy alta">
            <a:extLst>
              <a:ext uri="{FF2B5EF4-FFF2-40B4-BE49-F238E27FC236}">
                <a16:creationId xmlns:a16="http://schemas.microsoft.com/office/drawing/2014/main" id="{6A0B2CEC-004E-4D10-B02E-D2BF18C89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5" y="552883"/>
            <a:ext cx="7935794" cy="5266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61686" y="112133"/>
            <a:ext cx="11483950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Los inicios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9C591D4-5996-4563-88D8-37E5CC6D06AA}"/>
              </a:ext>
            </a:extLst>
          </p:cNvPr>
          <p:cNvSpPr/>
          <p:nvPr/>
        </p:nvSpPr>
        <p:spPr>
          <a:xfrm>
            <a:off x="8285024" y="1440431"/>
            <a:ext cx="390697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1961,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ofrecer un cliente a su padre, comenzó a correr autos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en 1962  decidió convertirse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profesional después de girar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Oulton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Park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un Jaguar E-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Type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los mismos tiempos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los conductores profesionales.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714D26A-28E2-445B-9751-7CBB0F94E662}"/>
              </a:ext>
            </a:extLst>
          </p:cNvPr>
          <p:cNvSpPr/>
          <p:nvPr/>
        </p:nvSpPr>
        <p:spPr>
          <a:xfrm>
            <a:off x="0" y="5931042"/>
            <a:ext cx="1219200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ese año ganó sus dos primeras carreras y el '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Ecurie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Ecosse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le ofreció un volante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ganó en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Goodwood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en un Cooper del propio equipo.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236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75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6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2120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1963, sin embargo, él recogió catorce victorias, un segundo puesto y dos terceros lugares y sólo seis retiros.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7752CE9-092E-490D-9BCA-9A398AA8C103}"/>
              </a:ext>
            </a:extLst>
          </p:cNvPr>
          <p:cNvSpPr/>
          <p:nvPr/>
        </p:nvSpPr>
        <p:spPr>
          <a:xfrm>
            <a:off x="0" y="517808"/>
            <a:ext cx="5444836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1964 se firmó una vez más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Ecurie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Ecosse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, exterior, azul, suelo&#10;&#10;Descripción generada con confianza muy alta">
            <a:extLst>
              <a:ext uri="{FF2B5EF4-FFF2-40B4-BE49-F238E27FC236}">
                <a16:creationId xmlns:a16="http://schemas.microsoft.com/office/drawing/2014/main" id="{BAE2DEC2-07CF-43BC-A956-61C193DB2D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564" y="778886"/>
            <a:ext cx="6824672" cy="51185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C80F5322-6FC0-4824-B953-62B3F45A800B}"/>
              </a:ext>
            </a:extLst>
          </p:cNvPr>
          <p:cNvSpPr/>
          <p:nvPr/>
        </p:nvSpPr>
        <p:spPr>
          <a:xfrm>
            <a:off x="0" y="1525303"/>
            <a:ext cx="5444836" cy="2998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Ken Tyrrell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entonces director del equipo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Fórmula Junior Cooper,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había oído hablar de él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por el Director de la pista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Goodwood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 Jimmy Stewart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llamó para ver si su hermano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estaba disponible para la prueba.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C8503F2-C273-4830-97C6-9F3E1B900D9B}"/>
              </a:ext>
            </a:extLst>
          </p:cNvPr>
          <p:cNvSpPr/>
          <p:nvPr/>
        </p:nvSpPr>
        <p:spPr>
          <a:xfrm>
            <a:off x="0" y="4566930"/>
            <a:ext cx="544483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Cuando lo encontró Ken Tyrrell,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supo de sus virtudes y decidió contratarlo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ya que Ken Tyrrell tenía un equipo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Fórmula Junior, en donde allí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fue ganando carreras y fama.</a:t>
            </a:r>
          </a:p>
        </p:txBody>
      </p:sp>
    </p:spTree>
    <p:extLst>
      <p:ext uri="{BB962C8B-B14F-4D97-AF65-F5344CB8AC3E}">
        <p14:creationId xmlns:p14="http://schemas.microsoft.com/office/powerpoint/2010/main" val="3048651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87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hierba, carretera, edificio, exterior&#10;&#10;Descripción generada con confianza muy alta">
            <a:extLst>
              <a:ext uri="{FF2B5EF4-FFF2-40B4-BE49-F238E27FC236}">
                <a16:creationId xmlns:a16="http://schemas.microsoft.com/office/drawing/2014/main" id="{3ACEB508-7DE4-45ED-BC62-6B8AACD195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56" y="242888"/>
            <a:ext cx="4632392" cy="3074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exterior, cielo, suelo, agua&#10;&#10;Descripción generada con confianza muy alta">
            <a:extLst>
              <a:ext uri="{FF2B5EF4-FFF2-40B4-BE49-F238E27FC236}">
                <a16:creationId xmlns:a16="http://schemas.microsoft.com/office/drawing/2014/main" id="{61B56967-FC13-4B55-A732-3C998F580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6" y="259881"/>
            <a:ext cx="4490066" cy="6353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ielo, carretera, exterior, camión&#10;&#10;Descripción generada con confianza muy alta">
            <a:extLst>
              <a:ext uri="{FF2B5EF4-FFF2-40B4-BE49-F238E27FC236}">
                <a16:creationId xmlns:a16="http://schemas.microsoft.com/office/drawing/2014/main" id="{70481F6C-0B3B-4180-BEC5-7DA9D94171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060" y="3571727"/>
            <a:ext cx="4202027" cy="30338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66020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3976668" y="212148"/>
            <a:ext cx="8215331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Jackie se dirigió a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Goodwood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para estas pruebas y se le dio un coche nuevo de Fórmula3  que estaba sintiendo, incluso Bruce McLaren . 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E8B0A75-7D98-4FC6-B21E-6660174530FE}"/>
              </a:ext>
            </a:extLst>
          </p:cNvPr>
          <p:cNvSpPr/>
          <p:nvPr/>
        </p:nvSpPr>
        <p:spPr>
          <a:xfrm>
            <a:off x="3976668" y="1123931"/>
            <a:ext cx="8215332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Inmediatamente Stewart se volvió más rápido que McLaren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se vio obligado a volver al camino de superar los tiempos de Stewart,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más tarde el escocés se volvió aún más rápido.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&#10;&#10;Descripción generada con confianza alta">
            <a:extLst>
              <a:ext uri="{FF2B5EF4-FFF2-40B4-BE49-F238E27FC236}">
                <a16:creationId xmlns:a16="http://schemas.microsoft.com/office/drawing/2014/main" id="{1E6C7D8B-264E-49B9-8A57-B4081CEC9F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69" y="258374"/>
            <a:ext cx="3619500" cy="63412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FF414897-7E49-4276-B506-335CB9FD4EE1}"/>
              </a:ext>
            </a:extLst>
          </p:cNvPr>
          <p:cNvSpPr/>
          <p:nvPr/>
        </p:nvSpPr>
        <p:spPr>
          <a:xfrm>
            <a:off x="3976668" y="2497851"/>
            <a:ext cx="8215330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1964, ganó siete de las diez carreras de la Fórmula 3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Británica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BARC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con Tyrrell.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CB9B903-C9B2-4D4B-B118-2D1262C0F862}"/>
              </a:ext>
            </a:extLst>
          </p:cNvPr>
          <p:cNvSpPr/>
          <p:nvPr/>
        </p:nvSpPr>
        <p:spPr>
          <a:xfrm>
            <a:off x="3976668" y="3464939"/>
            <a:ext cx="8215332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Fue entonces cuando Tyrrell le ofreció un lugar en su equipo, este fue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comienzo de una colaboración que duró toda la carrera de Stewart.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D6E7D1D-5535-4F83-9A1D-79BC933F7AE5}"/>
              </a:ext>
            </a:extLst>
          </p:cNvPr>
          <p:cNvSpPr/>
          <p:nvPr/>
        </p:nvSpPr>
        <p:spPr>
          <a:xfrm>
            <a:off x="3976668" y="4628724"/>
            <a:ext cx="821533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debut en la F3 en un Tyrrell era deslumbrante.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78755D5-BEB5-440C-9E6C-246635355867}"/>
              </a:ext>
            </a:extLst>
          </p:cNvPr>
          <p:cNvSpPr/>
          <p:nvPr/>
        </p:nvSpPr>
        <p:spPr>
          <a:xfrm>
            <a:off x="3976668" y="5418433"/>
            <a:ext cx="8215332" cy="1202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primera carrera tuvo lugar en mojado y después de dos vueltas Stewart ya dominaba con 22 segundos de ventaja, finalmente ganó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carrera con un máximo de 44 segundos sobre sus perseguidores.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7754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9875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2125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uadroTexto 15">
            <a:extLst>
              <a:ext uri="{FF2B5EF4-FFF2-40B4-BE49-F238E27FC236}">
                <a16:creationId xmlns:a16="http://schemas.microsoft.com/office/drawing/2014/main" id="{A9563CD1-DE9D-4262-88D9-07EEBADFB90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55FBB04-37B4-4F55-A159-8C57A95D98FE}"/>
              </a:ext>
            </a:extLst>
          </p:cNvPr>
          <p:cNvSpPr/>
          <p:nvPr/>
        </p:nvSpPr>
        <p:spPr>
          <a:xfrm>
            <a:off x="0" y="195264"/>
            <a:ext cx="89916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Cooper no tarda en llegar y, después de un par de días, le ofreció un trabajo en la F1, pero se negó  para adquirir experiencia en la F3 con Tyrrell.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0A6B934-78F8-4A88-B81A-52E34073FAE4}"/>
              </a:ext>
            </a:extLst>
          </p:cNvPr>
          <p:cNvSpPr/>
          <p:nvPr/>
        </p:nvSpPr>
        <p:spPr>
          <a:xfrm>
            <a:off x="0" y="1774692"/>
            <a:ext cx="2701637" cy="371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final del año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que se perdió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victoria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sólo dos carreras (respectivamente problemas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el embrague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abstinencia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una vuelta)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la muestra se graduó.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5" name="Imagen 4" descr="Imagen que contiene carretera, exterior, árbol, conducir&#10;&#10;Descripción generada con confianza muy alta">
            <a:extLst>
              <a:ext uri="{FF2B5EF4-FFF2-40B4-BE49-F238E27FC236}">
                <a16:creationId xmlns:a16="http://schemas.microsoft.com/office/drawing/2014/main" id="{31342C99-D8D4-42C8-8BE6-B4B8FED1CC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637" y="1241371"/>
            <a:ext cx="6580908" cy="48040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83AFC38-D1B4-4946-A4FC-3777DC7FC6BB}"/>
              </a:ext>
            </a:extLst>
          </p:cNvPr>
          <p:cNvSpPr/>
          <p:nvPr/>
        </p:nvSpPr>
        <p:spPr>
          <a:xfrm>
            <a:off x="9282544" y="1297"/>
            <a:ext cx="2909455" cy="6196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 final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la temporada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 1964,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después de probar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Jaguar E-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Type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Ferrari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en Le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Mans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sintió un Lotus 33 -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Climax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F1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su impresión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sobre el rendimiento tanto Colin Chapman que Jim Clark (Huelga decir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ambos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 se impresionaban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 tanta facilidad );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8A214EB-AF71-4F9C-A14B-E6A94655789B}"/>
              </a:ext>
            </a:extLst>
          </p:cNvPr>
          <p:cNvSpPr/>
          <p:nvPr/>
        </p:nvSpPr>
        <p:spPr>
          <a:xfrm>
            <a:off x="-1" y="6321142"/>
            <a:ext cx="12191999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  <a:defRPr/>
            </a:pPr>
            <a:r>
              <a:rPr lang="es-ES" sz="3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pero una vez más la F1 Stewart se negó a correr en la Fórmula 2  siempre en un Lotus.</a:t>
            </a:r>
            <a:endParaRPr lang="es-MX" sz="3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151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6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4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4" grpId="0"/>
      <p:bldP spid="7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Stewart 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14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carretera, hierba, montaña, exterior&#10;&#10;Descripción generada con confianza muy alta">
            <a:extLst>
              <a:ext uri="{FF2B5EF4-FFF2-40B4-BE49-F238E27FC236}">
                <a16:creationId xmlns:a16="http://schemas.microsoft.com/office/drawing/2014/main" id="{E9546E39-D326-43CF-8A62-F691F1D88CC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" b="16614"/>
          <a:stretch/>
        </p:blipFill>
        <p:spPr>
          <a:xfrm>
            <a:off x="-1" y="-365760"/>
            <a:ext cx="12173065" cy="759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150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Stewart corazon valiente F-Eaglenest-1.wav"/>
          </p:stSnd>
        </p:sndAc>
      </p:transition>
    </mc:Choice>
    <mc:Fallback xmlns="">
      <p:transition spd="slow" advTm="0">
        <p:fade/>
        <p:sndAc>
          <p:stSnd>
            <p:snd r:embed="rId11" name="Stewart corazon valient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2914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474230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4143</TotalTime>
  <Words>1042</Words>
  <Application>Microsoft Office PowerPoint</Application>
  <PresentationFormat>Panorámica</PresentationFormat>
  <Paragraphs>232</Paragraphs>
  <Slides>23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5" baseType="lpstr">
      <vt:lpstr>Algerian</vt:lpstr>
      <vt:lpstr>Arial</vt:lpstr>
      <vt:lpstr>Arial Narrow</vt:lpstr>
      <vt:lpstr>Arial Rounded MT Bold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Jackie Stewart    1ª parte de 4  1433</dc:title>
  <dc:creator>Eagle's nest</dc:creator>
  <cp:lastModifiedBy>Eagle's nest</cp:lastModifiedBy>
  <cp:revision>428</cp:revision>
  <dcterms:created xsi:type="dcterms:W3CDTF">2017-07-02T00:56:35Z</dcterms:created>
  <dcterms:modified xsi:type="dcterms:W3CDTF">2017-07-25T19:12:21Z</dcterms:modified>
</cp:coreProperties>
</file>