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notesMasterIdLst>
    <p:notesMasterId r:id="rId68"/>
  </p:notesMasterIdLst>
  <p:sldIdLst>
    <p:sldId id="604" r:id="rId4"/>
    <p:sldId id="528" r:id="rId5"/>
    <p:sldId id="529" r:id="rId6"/>
    <p:sldId id="532" r:id="rId7"/>
    <p:sldId id="533" r:id="rId8"/>
    <p:sldId id="534" r:id="rId9"/>
    <p:sldId id="535" r:id="rId10"/>
    <p:sldId id="536" r:id="rId11"/>
    <p:sldId id="537" r:id="rId12"/>
    <p:sldId id="538" r:id="rId13"/>
    <p:sldId id="539" r:id="rId14"/>
    <p:sldId id="540" r:id="rId15"/>
    <p:sldId id="541" r:id="rId16"/>
    <p:sldId id="542" r:id="rId17"/>
    <p:sldId id="543" r:id="rId18"/>
    <p:sldId id="544" r:id="rId19"/>
    <p:sldId id="545" r:id="rId20"/>
    <p:sldId id="546" r:id="rId21"/>
    <p:sldId id="547" r:id="rId22"/>
    <p:sldId id="548" r:id="rId23"/>
    <p:sldId id="549" r:id="rId24"/>
    <p:sldId id="550" r:id="rId25"/>
    <p:sldId id="556" r:id="rId26"/>
    <p:sldId id="557" r:id="rId27"/>
    <p:sldId id="558" r:id="rId28"/>
    <p:sldId id="559" r:id="rId29"/>
    <p:sldId id="560" r:id="rId30"/>
    <p:sldId id="561" r:id="rId31"/>
    <p:sldId id="562" r:id="rId32"/>
    <p:sldId id="563" r:id="rId33"/>
    <p:sldId id="564" r:id="rId34"/>
    <p:sldId id="565" r:id="rId35"/>
    <p:sldId id="566" r:id="rId36"/>
    <p:sldId id="567" r:id="rId37"/>
    <p:sldId id="568" r:id="rId38"/>
    <p:sldId id="569" r:id="rId39"/>
    <p:sldId id="570" r:id="rId40"/>
    <p:sldId id="571" r:id="rId41"/>
    <p:sldId id="572" r:id="rId42"/>
    <p:sldId id="573" r:id="rId43"/>
    <p:sldId id="574" r:id="rId44"/>
    <p:sldId id="580" r:id="rId45"/>
    <p:sldId id="581" r:id="rId46"/>
    <p:sldId id="582" r:id="rId47"/>
    <p:sldId id="583" r:id="rId48"/>
    <p:sldId id="584" r:id="rId49"/>
    <p:sldId id="585" r:id="rId50"/>
    <p:sldId id="586" r:id="rId51"/>
    <p:sldId id="587" r:id="rId52"/>
    <p:sldId id="588" r:id="rId53"/>
    <p:sldId id="589" r:id="rId54"/>
    <p:sldId id="590" r:id="rId55"/>
    <p:sldId id="591" r:id="rId56"/>
    <p:sldId id="592" r:id="rId57"/>
    <p:sldId id="593" r:id="rId58"/>
    <p:sldId id="594" r:id="rId59"/>
    <p:sldId id="595" r:id="rId60"/>
    <p:sldId id="596" r:id="rId61"/>
    <p:sldId id="597" r:id="rId62"/>
    <p:sldId id="598" r:id="rId63"/>
    <p:sldId id="599" r:id="rId64"/>
    <p:sldId id="601" r:id="rId65"/>
    <p:sldId id="602" r:id="rId66"/>
    <p:sldId id="603" r:id="rId6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-65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D9C2F-0E7A-4B06-B20B-9ECFD606B86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AE86-C266-45C1-93E3-49CBABFDA22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27590-8E07-461E-84C9-2B7EC0A8F1F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5A23-AA3A-46B8-9517-125575CDAA9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FCA96-99A4-4C77-8B91-96B24B27037A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6C83-95CE-412D-A26B-ED008C025734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9460F-B5F4-4064-8971-80A048F5143F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BDD31-D880-494B-A18E-F5A1D8B1905C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4DB6-61B3-404C-B6B5-17C172AC347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62F6-0BE0-4365-A6D7-F69E755B28F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2674-DDFE-44C1-914B-E8E1FD98EF4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2A7D9-6C7B-4309-80FA-E7F8F54C5D8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008505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368-69D7-4292-9DB2-F618CCFFEFF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83345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110C-845C-4854-AC52-D71AA176B58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74381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B880-85F7-41E2-9FA2-797157CDD5F2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88944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D85F4-2105-43E5-A968-3940CF7E3269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396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E4C34-070D-41D0-9288-9B9C0AEE8DE1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0051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0182-A4CC-430B-89BF-F5B65293E6BF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150526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BEDA8-B057-43E1-A19B-5F9AF2C263C8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7282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C5F55-E0DD-43D0-8C14-4AAEF03715F4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45107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6801-1254-4D42-81DB-A4AA7AAE431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58374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054D8-6191-498E-8231-BD53961E46A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3156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E9963-0DD0-4879-AB38-F9C4FCA70B3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1F924E8-06BF-4B35-85E2-E4FAAE72A3B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8782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7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audio" Target="../media/audio4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hyperlink" Target="https://commons.wikimedia.org/wiki/File:Hulme_seitenrichtig.jpg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HulmeDenis196508.jpg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7" Type="http://schemas.openxmlformats.org/officeDocument/2006/relationships/image" Target="../media/image5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7" Type="http://schemas.openxmlformats.org/officeDocument/2006/relationships/image" Target="../media/image5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g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17.png"/><Relationship Id="rId7" Type="http://schemas.openxmlformats.org/officeDocument/2006/relationships/image" Target="../media/image63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g"/><Relationship Id="rId5" Type="http://schemas.openxmlformats.org/officeDocument/2006/relationships/image" Target="../media/image61.jpg"/><Relationship Id="rId4" Type="http://schemas.openxmlformats.org/officeDocument/2006/relationships/image" Target="../media/image6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g"/><Relationship Id="rId5" Type="http://schemas.openxmlformats.org/officeDocument/2006/relationships/image" Target="../media/image71.jpg"/><Relationship Id="rId4" Type="http://schemas.openxmlformats.org/officeDocument/2006/relationships/image" Target="../media/image7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g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g"/><Relationship Id="rId5" Type="http://schemas.openxmlformats.org/officeDocument/2006/relationships/image" Target="../media/image81.jpg"/><Relationship Id="rId4" Type="http://schemas.openxmlformats.org/officeDocument/2006/relationships/image" Target="../media/image8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g"/><Relationship Id="rId5" Type="http://schemas.openxmlformats.org/officeDocument/2006/relationships/image" Target="../media/image85.jpg"/><Relationship Id="rId4" Type="http://schemas.openxmlformats.org/officeDocument/2006/relationships/image" Target="../media/image84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g"/><Relationship Id="rId5" Type="http://schemas.openxmlformats.org/officeDocument/2006/relationships/image" Target="../media/image88.jpg"/><Relationship Id="rId4" Type="http://schemas.openxmlformats.org/officeDocument/2006/relationships/image" Target="../media/image87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g"/><Relationship Id="rId5" Type="http://schemas.openxmlformats.org/officeDocument/2006/relationships/image" Target="../media/image92.jpg"/><Relationship Id="rId4" Type="http://schemas.openxmlformats.org/officeDocument/2006/relationships/image" Target="../media/image91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jpg"/><Relationship Id="rId4" Type="http://schemas.openxmlformats.org/officeDocument/2006/relationships/image" Target="../media/image94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g"/><Relationship Id="rId5" Type="http://schemas.openxmlformats.org/officeDocument/2006/relationships/image" Target="../media/image98.jpg"/><Relationship Id="rId4" Type="http://schemas.openxmlformats.org/officeDocument/2006/relationships/image" Target="../media/image97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jpg"/><Relationship Id="rId4" Type="http://schemas.openxmlformats.org/officeDocument/2006/relationships/image" Target="../media/image78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jp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image" Target="../media/image17.png"/><Relationship Id="rId7" Type="http://schemas.openxmlformats.org/officeDocument/2006/relationships/image" Target="../media/image109.jp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g"/><Relationship Id="rId5" Type="http://schemas.openxmlformats.org/officeDocument/2006/relationships/image" Target="../media/image107.jpg"/><Relationship Id="rId4" Type="http://schemas.openxmlformats.org/officeDocument/2006/relationships/image" Target="../media/image106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jpg"/><Relationship Id="rId5" Type="http://schemas.openxmlformats.org/officeDocument/2006/relationships/image" Target="../media/image112.jpg"/><Relationship Id="rId4" Type="http://schemas.openxmlformats.org/officeDocument/2006/relationships/image" Target="../media/image111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jpg"/><Relationship Id="rId5" Type="http://schemas.openxmlformats.org/officeDocument/2006/relationships/image" Target="../media/image117.jpg"/><Relationship Id="rId4" Type="http://schemas.openxmlformats.org/officeDocument/2006/relationships/image" Target="../media/image116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1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.jpg"/><Relationship Id="rId4" Type="http://schemas.openxmlformats.org/officeDocument/2006/relationships/image" Target="../media/image124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6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jpg"/><Relationship Id="rId5" Type="http://schemas.openxmlformats.org/officeDocument/2006/relationships/image" Target="../media/image131.jpg"/><Relationship Id="rId4" Type="http://schemas.microsoft.com/office/2007/relationships/hdphoto" Target="../media/hdphoto3.wdp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34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jpg"/><Relationship Id="rId3" Type="http://schemas.openxmlformats.org/officeDocument/2006/relationships/image" Target="../media/image135.jpg"/><Relationship Id="rId7" Type="http://schemas.openxmlformats.org/officeDocument/2006/relationships/image" Target="../media/image13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jpg"/><Relationship Id="rId5" Type="http://schemas.openxmlformats.org/officeDocument/2006/relationships/image" Target="../media/image137.jpg"/><Relationship Id="rId4" Type="http://schemas.openxmlformats.org/officeDocument/2006/relationships/image" Target="../media/image136.jpg"/><Relationship Id="rId9" Type="http://schemas.openxmlformats.org/officeDocument/2006/relationships/image" Target="../media/image141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jpg"/><Relationship Id="rId3" Type="http://schemas.openxmlformats.org/officeDocument/2006/relationships/image" Target="../media/image145.jpg"/><Relationship Id="rId7" Type="http://schemas.openxmlformats.org/officeDocument/2006/relationships/image" Target="../media/image14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8.jpg"/><Relationship Id="rId5" Type="http://schemas.openxmlformats.org/officeDocument/2006/relationships/image" Target="../media/image147.jpg"/><Relationship Id="rId10" Type="http://schemas.openxmlformats.org/officeDocument/2006/relationships/image" Target="../media/image152.jpg"/><Relationship Id="rId4" Type="http://schemas.openxmlformats.org/officeDocument/2006/relationships/image" Target="../media/image146.jpg"/><Relationship Id="rId9" Type="http://schemas.openxmlformats.org/officeDocument/2006/relationships/image" Target="../media/image151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55.png"/><Relationship Id="rId5" Type="http://schemas.openxmlformats.org/officeDocument/2006/relationships/image" Target="../media/image154.jpg"/><Relationship Id="rId10" Type="http://schemas.openxmlformats.org/officeDocument/2006/relationships/audio" Target="../media/audio7.wav"/><Relationship Id="rId4" Type="http://schemas.openxmlformats.org/officeDocument/2006/relationships/audio" Target="../media/audio7.wav"/><Relationship Id="rId9" Type="http://schemas.openxmlformats.org/officeDocument/2006/relationships/image" Target="../media/image5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7.png"/><Relationship Id="rId10" Type="http://schemas.openxmlformats.org/officeDocument/2006/relationships/image" Target="../media/image1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2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-13301"/>
            <a:ext cx="12191999" cy="1015663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Veremos ahora la historia del piloto </a:t>
            </a:r>
            <a:r>
              <a:rPr kumimoji="0" lang="es-ES" sz="2800" b="1" i="0" u="none" strike="noStrike" kern="1200" cap="none" spc="0" normalizeH="0" baseline="0" noProof="0" dirty="0" err="1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Neozelandes</a:t>
            </a: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quien fue decimo Campeón Mundial de Automovilismo en formula Uno…</a:t>
            </a:r>
            <a:endParaRPr kumimoji="0" lang="es-MX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4970702" y="3265519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10º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1967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4056777" y="1842873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Denny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Hulme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8111616" y="617957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8" name="Imagen 7" descr="Imagen que contiene persona, hombre, corbata, traje&#10;&#10;Descripción generada con confianza muy alta">
            <a:extLst>
              <a:ext uri="{FF2B5EF4-FFF2-40B4-BE49-F238E27FC236}">
                <a16:creationId xmlns:a16="http://schemas.microsoft.com/office/drawing/2014/main" id="{27E2EA70-FF68-4009-98B8-4112FFFDF4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4" b="98922" l="4444" r="96889">
                        <a14:foregroundMark x1="18222" y1="83288" x2="18222" y2="83288"/>
                        <a14:foregroundMark x1="20000" y1="68464" x2="20000" y2="68464"/>
                        <a14:foregroundMark x1="27111" y1="79784" x2="27111" y2="79784"/>
                        <a14:foregroundMark x1="57778" y1="88679" x2="57778" y2="88679"/>
                        <a14:foregroundMark x1="54667" y1="90296" x2="54667" y2="90296"/>
                        <a14:foregroundMark x1="55111" y1="84906" x2="55111" y2="84906"/>
                        <a14:foregroundMark x1="69333" y1="77358" x2="69333" y2="77358"/>
                        <a14:foregroundMark x1="77778" y1="77898" x2="77778" y2="77898"/>
                        <a14:foregroundMark x1="83556" y1="78706" x2="83556" y2="78706"/>
                        <a14:foregroundMark x1="92444" y1="83288" x2="92444" y2="83288"/>
                        <a14:foregroundMark x1="89333" y1="90296" x2="89333" y2="90296"/>
                        <a14:foregroundMark x1="77333" y1="76280" x2="77333" y2="76280"/>
                        <a14:foregroundMark x1="73778" y1="74394" x2="72444" y2="74394"/>
                        <a14:foregroundMark x1="76000" y1="80054" x2="76000" y2="80054"/>
                        <a14:foregroundMark x1="90222" y1="80323" x2="90222" y2="80323"/>
                        <a14:foregroundMark x1="96889" y1="83827" x2="96889" y2="83827"/>
                        <a14:foregroundMark x1="91556" y1="94879" x2="91556" y2="94879"/>
                        <a14:foregroundMark x1="89333" y1="98922" x2="89333" y2="98922"/>
                        <a14:foregroundMark x1="24444" y1="84367" x2="24444" y2="84367"/>
                        <a14:foregroundMark x1="42222" y1="92183" x2="42222" y2="92183"/>
                        <a14:foregroundMark x1="33778" y1="90566" x2="33778" y2="90566"/>
                        <a14:foregroundMark x1="20000" y1="71159" x2="20000" y2="71159"/>
                        <a14:foregroundMark x1="10222" y1="70081" x2="10222" y2="70081"/>
                        <a14:foregroundMark x1="4444" y1="71968" x2="4444" y2="71968"/>
                        <a14:foregroundMark x1="8444" y1="90296" x2="8444" y2="90296"/>
                        <a14:foregroundMark x1="4444" y1="96765" x2="4444" y2="96765"/>
                        <a14:foregroundMark x1="19111" y1="95957" x2="19111" y2="95957"/>
                        <a14:foregroundMark x1="69333" y1="74124" x2="69333" y2="74124"/>
                        <a14:foregroundMark x1="20444" y1="81132" x2="20444" y2="81132"/>
                        <a14:foregroundMark x1="18222" y1="74663" x2="18222" y2="74663"/>
                        <a14:foregroundMark x1="23111" y1="74394" x2="23111" y2="74394"/>
                        <a14:foregroundMark x1="34222" y1="82210" x2="34222" y2="82210"/>
                        <a14:foregroundMark x1="38222" y1="85984" x2="38222" y2="85984"/>
                        <a14:foregroundMark x1="35556" y1="94070" x2="35556" y2="94070"/>
                        <a14:foregroundMark x1="39111" y1="95687" x2="39111" y2="956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" y="833425"/>
            <a:ext cx="3658515" cy="6032479"/>
          </a:xfrm>
          <a:prstGeom prst="rect">
            <a:avLst/>
          </a:prstGeom>
        </p:spPr>
      </p:pic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9816794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551006A-8533-4508-84D4-5A350612A81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11" b="89474" l="3323" r="89426">
                        <a14:foregroundMark x1="85498" y1="51974" x2="85498" y2="51974"/>
                        <a14:foregroundMark x1="82477" y1="46053" x2="82477" y2="46053"/>
                        <a14:foregroundMark x1="8157" y1="51316" x2="8157" y2="51316"/>
                        <a14:foregroundMark x1="3323" y1="55921" x2="3323" y2="55921"/>
                        <a14:foregroundMark x1="38671" y1="37500" x2="38671" y2="37500"/>
                        <a14:foregroundMark x1="39577" y1="31579" x2="39577" y2="31579"/>
                        <a14:foregroundMark x1="39577" y1="31579" x2="39577" y2="31579"/>
                        <a14:foregroundMark x1="38671" y1="36842" x2="38671" y2="36842"/>
                        <a14:foregroundMark x1="38369" y1="39474" x2="38369" y2="39474"/>
                        <a14:foregroundMark x1="39879" y1="40132" x2="39879" y2="40132"/>
                        <a14:foregroundMark x1="39577" y1="40132" x2="39577" y2="40132"/>
                        <a14:foregroundMark x1="38671" y1="42763" x2="38671" y2="42763"/>
                        <a14:foregroundMark x1="39879" y1="38158" x2="39879" y2="38158"/>
                        <a14:foregroundMark x1="40785" y1="34868" x2="40785" y2="34868"/>
                        <a14:foregroundMark x1="40785" y1="33553" x2="40785" y2="33553"/>
                        <a14:foregroundMark x1="41088" y1="32237" x2="41088" y2="32237"/>
                        <a14:foregroundMark x1="41994" y1="34868" x2="41994" y2="34868"/>
                        <a14:foregroundMark x1="39577" y1="40132" x2="39577" y2="40132"/>
                        <a14:foregroundMark x1="38671" y1="41447" x2="38671" y2="41447"/>
                        <a14:foregroundMark x1="30211" y1="48026" x2="30211" y2="48026"/>
                        <a14:foregroundMark x1="33233" y1="47368" x2="33233" y2="47368"/>
                        <a14:foregroundMark x1="34441" y1="46711" x2="34441" y2="46711"/>
                        <a14:foregroundMark x1="38671" y1="49342" x2="38671" y2="49342"/>
                        <a14:foregroundMark x1="39275" y1="46711" x2="39275" y2="46711"/>
                        <a14:foregroundMark x1="39577" y1="30921" x2="39577" y2="30921"/>
                        <a14:foregroundMark x1="39275" y1="32237" x2="39275" y2="32237"/>
                        <a14:foregroundMark x1="39275" y1="33553" x2="39275" y2="33553"/>
                        <a14:foregroundMark x1="39275" y1="32237" x2="39275" y2="32237"/>
                        <a14:backgroundMark x1="40181" y1="34211" x2="40181" y2="34211"/>
                        <a14:backgroundMark x1="39275" y1="30921" x2="39275" y2="30921"/>
                        <a14:backgroundMark x1="38973" y1="31579" x2="38973" y2="31579"/>
                        <a14:backgroundMark x1="39577" y1="32237" x2="39577" y2="32237"/>
                        <a14:backgroundMark x1="39577" y1="36184" x2="39577" y2="36184"/>
                        <a14:backgroundMark x1="38973" y1="38158" x2="38973" y2="38158"/>
                        <a14:backgroundMark x1="38973" y1="40132" x2="38973" y2="4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74" t="24749" r="7514" b="19853"/>
          <a:stretch/>
        </p:blipFill>
        <p:spPr>
          <a:xfrm>
            <a:off x="12283200" y="3010465"/>
            <a:ext cx="2866515" cy="82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6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NewZealand-Eaglenest-1.wav"/>
          </p:stSnd>
        </p:sndAc>
      </p:transition>
    </mc:Choice>
    <mc:Fallback xmlns="">
      <p:transition spd="slow" advTm="0">
        <p:fade/>
        <p:sndAc>
          <p:stSnd>
            <p:snd r:embed="rId8" name="NewZealan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9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0"/>
                            </p:stCondLst>
                            <p:childTnLst>
                              <p:par>
                                <p:cTn id="22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414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424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5" animBg="1"/>
      <p:bldP spid="5" grpId="0"/>
      <p:bldP spid="6" grpId="0"/>
      <p:bldP spid="7" grpId="0"/>
      <p:bldP spid="1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7887548" y="5179581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7355840" y="568552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Denny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Hulme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967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29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 l="2000" t="2000" r="24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hierba, patinaje, exterior, plano&#10;&#10;Descripción generada con confianza muy alta">
            <a:extLst>
              <a:ext uri="{FF2B5EF4-FFF2-40B4-BE49-F238E27FC236}">
                <a16:creationId xmlns:a16="http://schemas.microsoft.com/office/drawing/2014/main" id="{F198A91B-52BB-41A6-9AEB-B1F2ABAA45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0" y="148246"/>
            <a:ext cx="8999607" cy="6520793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582880" y="4202116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9347587" y="517579"/>
            <a:ext cx="2658453" cy="331186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Denny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Hulme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967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Hulm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Hulm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25">
            <a:extLst>
              <a:ext uri="{FF2B5EF4-FFF2-40B4-BE49-F238E27FC236}">
                <a16:creationId xmlns:a16="http://schemas.microsoft.com/office/drawing/2014/main" id="{72C935EB-6C7C-4D15-8983-DCA7D306BB66}"/>
              </a:ext>
            </a:extLst>
          </p:cNvPr>
          <p:cNvGrpSpPr/>
          <p:nvPr/>
        </p:nvGrpSpPr>
        <p:grpSpPr>
          <a:xfrm>
            <a:off x="8343636" y="1181894"/>
            <a:ext cx="3505464" cy="4495006"/>
            <a:chOff x="8343636" y="591344"/>
            <a:chExt cx="3505464" cy="4495006"/>
          </a:xfrm>
        </p:grpSpPr>
        <p:pic>
          <p:nvPicPr>
            <p:cNvPr id="22" name="Imagen 21" descr="Imagen que contiene persona, edificio, exterior, hombre&#10;&#10;Descripción generada con confianza muy alta">
              <a:extLst>
                <a:ext uri="{FF2B5EF4-FFF2-40B4-BE49-F238E27FC236}">
                  <a16:creationId xmlns:a16="http://schemas.microsoft.com/office/drawing/2014/main" id="{0F95CBA4-12DB-4AE3-8D6C-AF8F26219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9836" y="648494"/>
              <a:ext cx="3354193" cy="4437856"/>
            </a:xfrm>
            <a:prstGeom prst="rect">
              <a:avLst/>
            </a:prstGeom>
          </p:spPr>
        </p:pic>
        <p:pic>
          <p:nvPicPr>
            <p:cNvPr id="25" name="Imagen 24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D1FFD3F-1270-4063-B651-1A7A939F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3636" y="591344"/>
              <a:ext cx="3505464" cy="4495006"/>
            </a:xfrm>
            <a:prstGeom prst="rect">
              <a:avLst/>
            </a:prstGeom>
          </p:spPr>
        </p:pic>
      </p:grpSp>
      <p:grpSp>
        <p:nvGrpSpPr>
          <p:cNvPr id="20" name="Grupo 19">
            <a:extLst>
              <a:ext uri="{FF2B5EF4-FFF2-40B4-BE49-F238E27FC236}">
                <a16:creationId xmlns:a16="http://schemas.microsoft.com/office/drawing/2014/main" id="{C13888C6-190E-4984-8774-E4B4DFCFEAF4}"/>
              </a:ext>
            </a:extLst>
          </p:cNvPr>
          <p:cNvGrpSpPr/>
          <p:nvPr/>
        </p:nvGrpSpPr>
        <p:grpSpPr>
          <a:xfrm>
            <a:off x="527946" y="1107426"/>
            <a:ext cx="3294177" cy="5191773"/>
            <a:chOff x="361686" y="572294"/>
            <a:chExt cx="3448314" cy="5726906"/>
          </a:xfrm>
        </p:grpSpPr>
        <p:pic>
          <p:nvPicPr>
            <p:cNvPr id="1026" name="Imagen 1" descr="Hulme seitenrichtig.jpg">
              <a:hlinkClick r:id="rId5"/>
              <a:extLst>
                <a:ext uri="{FF2B5EF4-FFF2-40B4-BE49-F238E27FC236}">
                  <a16:creationId xmlns:a16="http://schemas.microsoft.com/office/drawing/2014/main" id="{D592D5AA-160A-41E7-8A88-F1E6233336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92" y="648494"/>
              <a:ext cx="3352808" cy="55618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22827D8E-4BE3-4484-9F1D-3605029F8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686" y="572294"/>
              <a:ext cx="3448314" cy="5726906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7A1A0D73-5A56-4B98-B36D-01E52BF127AF}"/>
              </a:ext>
            </a:extLst>
          </p:cNvPr>
          <p:cNvSpPr/>
          <p:nvPr/>
        </p:nvSpPr>
        <p:spPr>
          <a:xfrm>
            <a:off x="3752850" y="1107427"/>
            <a:ext cx="466698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Datos personales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Nacionalidad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Neozelandés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Motueka, Nueva Zelanda, 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18 de junio de 1936</a:t>
            </a: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Carrera deportiva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Palmarés general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Competiciones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E475AC50-D07A-4EEC-BBDB-D6EAFF8BA72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C4EAD0C-A641-4EC7-800C-50A8FACACF5D}"/>
              </a:ext>
            </a:extLst>
          </p:cNvPr>
          <p:cNvSpPr/>
          <p:nvPr/>
        </p:nvSpPr>
        <p:spPr>
          <a:xfrm>
            <a:off x="0" y="456259"/>
            <a:ext cx="12095015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1200" cap="none" spc="0" normalizeH="0" baseline="0" noProof="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Denis Clive “</a:t>
            </a:r>
            <a:r>
              <a:rPr kumimoji="0" lang="es-ES" sz="7200" b="1" i="0" u="none" strike="noStrike" kern="1200" cap="none" spc="0" normalizeH="0" baseline="0" noProof="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sz="7200" b="1" i="0" u="none" strike="noStrike" kern="1200" cap="none" spc="0" normalizeH="0" baseline="0" noProof="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kumimoji="0" lang="es-ES" sz="7200" b="1" i="0" u="none" strike="noStrike" kern="1200" cap="none" spc="0" normalizeH="0" baseline="0" noProof="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362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Denny Hulme 1 Malachite-Eaglenest-1.wav"/>
          </p:stSnd>
        </p:sndAc>
      </p:transition>
    </mc:Choice>
    <mc:Fallback xmlns="">
      <p:transition spd="slow" advTm="0">
        <p:fade/>
        <p:sndAc>
          <p:stSnd>
            <p:snd r:embed="rId7" name="Denny Hulme 1 Malachit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93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>
            <a:extLst>
              <a:ext uri="{FF2B5EF4-FFF2-40B4-BE49-F238E27FC236}">
                <a16:creationId xmlns:a16="http://schemas.microsoft.com/office/drawing/2014/main" id="{6D7BDDF3-09EE-41F9-8A08-7B1C1D088A12}"/>
              </a:ext>
            </a:extLst>
          </p:cNvPr>
          <p:cNvGrpSpPr>
            <a:grpSpLocks noChangeAspect="1"/>
          </p:cNvGrpSpPr>
          <p:nvPr/>
        </p:nvGrpSpPr>
        <p:grpSpPr>
          <a:xfrm>
            <a:off x="8572236" y="781844"/>
            <a:ext cx="3448314" cy="5257006"/>
            <a:chOff x="8419836" y="591344"/>
            <a:chExt cx="3448314" cy="5257006"/>
          </a:xfrm>
        </p:grpSpPr>
        <p:pic>
          <p:nvPicPr>
            <p:cNvPr id="6" name="Imagen 5" descr="Imagen que contiene persona, hombre, interior, sujetando&#10;&#10;Descripción generada con confianza muy alta">
              <a:extLst>
                <a:ext uri="{FF2B5EF4-FFF2-40B4-BE49-F238E27FC236}">
                  <a16:creationId xmlns:a16="http://schemas.microsoft.com/office/drawing/2014/main" id="{3723D998-5AC8-4046-92C7-F28E82985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44939" y="684635"/>
              <a:ext cx="3353577" cy="5030366"/>
            </a:xfrm>
            <a:prstGeom prst="rect">
              <a:avLst/>
            </a:prstGeom>
          </p:spPr>
        </p:pic>
        <p:pic>
          <p:nvPicPr>
            <p:cNvPr id="25" name="Imagen 24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D1FFD3F-1270-4063-B651-1A7A939F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9836" y="591344"/>
              <a:ext cx="3448314" cy="5257006"/>
            </a:xfrm>
            <a:prstGeom prst="rect">
              <a:avLst/>
            </a:prstGeom>
          </p:spPr>
        </p:pic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id="{A4568B3C-6AE0-42E9-9AA6-A5263449A077}"/>
              </a:ext>
            </a:extLst>
          </p:cNvPr>
          <p:cNvGrpSpPr>
            <a:grpSpLocks noChangeAspect="1"/>
          </p:cNvGrpSpPr>
          <p:nvPr/>
        </p:nvGrpSpPr>
        <p:grpSpPr>
          <a:xfrm>
            <a:off x="171185" y="781844"/>
            <a:ext cx="4248415" cy="5257006"/>
            <a:chOff x="361685" y="572294"/>
            <a:chExt cx="4491570" cy="5726906"/>
          </a:xfrm>
        </p:grpSpPr>
        <p:pic>
          <p:nvPicPr>
            <p:cNvPr id="3" name="Imagen 2" descr="Imagen que contiene persona, hombre, cielo, ropa&#10;&#10;Descripción generada con confianza muy alta">
              <a:extLst>
                <a:ext uri="{FF2B5EF4-FFF2-40B4-BE49-F238E27FC236}">
                  <a16:creationId xmlns:a16="http://schemas.microsoft.com/office/drawing/2014/main" id="{44D02822-5677-4B4B-9262-B61965F77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151" y="665585"/>
              <a:ext cx="4415104" cy="5506616"/>
            </a:xfrm>
            <a:prstGeom prst="rect">
              <a:avLst/>
            </a:prstGeom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22827D8E-4BE3-4484-9F1D-3605029F8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685" y="572294"/>
              <a:ext cx="4491570" cy="5726906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7A1A0D73-5A56-4B98-B36D-01E52BF127AF}"/>
              </a:ext>
            </a:extLst>
          </p:cNvPr>
          <p:cNvSpPr/>
          <p:nvPr/>
        </p:nvSpPr>
        <p:spPr>
          <a:xfrm>
            <a:off x="4419600" y="343694"/>
            <a:ext cx="4133585" cy="6914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Años en activo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1965 – 1974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Equipos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Brabham</a:t>
            </a: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 McLaren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Carreras comenzadas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112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Campeonatos mundiales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 (1967)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Victorias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8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Podios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33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4174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12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>
            <a:extLst>
              <a:ext uri="{FF2B5EF4-FFF2-40B4-BE49-F238E27FC236}">
                <a16:creationId xmlns:a16="http://schemas.microsoft.com/office/drawing/2014/main" id="{85B07C1A-1BC6-4803-B5BD-3106E558B4A6}"/>
              </a:ext>
            </a:extLst>
          </p:cNvPr>
          <p:cNvGrpSpPr/>
          <p:nvPr/>
        </p:nvGrpSpPr>
        <p:grpSpPr>
          <a:xfrm>
            <a:off x="8419836" y="1405747"/>
            <a:ext cx="3448314" cy="4052094"/>
            <a:chOff x="8419836" y="591344"/>
            <a:chExt cx="3448314" cy="4052094"/>
          </a:xfrm>
        </p:grpSpPr>
        <p:pic>
          <p:nvPicPr>
            <p:cNvPr id="6" name="Imagen 5" descr="Imagen que contiene persona, hombre, pared, interior&#10;&#10;Descripción generada con confianza muy alta">
              <a:extLst>
                <a:ext uri="{FF2B5EF4-FFF2-40B4-BE49-F238E27FC236}">
                  <a16:creationId xmlns:a16="http://schemas.microsoft.com/office/drawing/2014/main" id="{E43F4D79-491D-4FCD-A704-3A07200576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59372" y="662784"/>
              <a:ext cx="3337352" cy="3880642"/>
            </a:xfrm>
            <a:prstGeom prst="rect">
              <a:avLst/>
            </a:prstGeom>
          </p:spPr>
        </p:pic>
        <p:pic>
          <p:nvPicPr>
            <p:cNvPr id="25" name="Imagen 24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D1FFD3F-1270-4063-B651-1A7A939F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9836" y="591344"/>
              <a:ext cx="3448314" cy="4052094"/>
            </a:xfrm>
            <a:prstGeom prst="rect">
              <a:avLst/>
            </a:prstGeom>
          </p:spPr>
        </p:pic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id="{3709746D-1F25-417B-A4A5-1CDB4CA461CB}"/>
              </a:ext>
            </a:extLst>
          </p:cNvPr>
          <p:cNvGrpSpPr/>
          <p:nvPr/>
        </p:nvGrpSpPr>
        <p:grpSpPr>
          <a:xfrm>
            <a:off x="318822" y="1243820"/>
            <a:ext cx="3448314" cy="4385469"/>
            <a:chOff x="190230" y="572294"/>
            <a:chExt cx="3448314" cy="4385469"/>
          </a:xfrm>
        </p:grpSpPr>
        <p:pic>
          <p:nvPicPr>
            <p:cNvPr id="3" name="Imagen 2" descr="Imagen que contiene persona, hombre, juego atlético, interior&#10;&#10;Descripción generada con confianza muy alta">
              <a:extLst>
                <a:ext uri="{FF2B5EF4-FFF2-40B4-BE49-F238E27FC236}">
                  <a16:creationId xmlns:a16="http://schemas.microsoft.com/office/drawing/2014/main" id="{87F26EE7-51E9-4540-B6BA-D5AFF6BE6B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384" y="661976"/>
              <a:ext cx="3356612" cy="4195765"/>
            </a:xfrm>
            <a:prstGeom prst="rect">
              <a:avLst/>
            </a:prstGeom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22827D8E-4BE3-4484-9F1D-3605029F8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230" y="572294"/>
              <a:ext cx="3448314" cy="4385469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7A1A0D73-5A56-4B98-B36D-01E52BF127AF}"/>
              </a:ext>
            </a:extLst>
          </p:cNvPr>
          <p:cNvSpPr/>
          <p:nvPr/>
        </p:nvSpPr>
        <p:spPr>
          <a:xfrm>
            <a:off x="3752850" y="1090112"/>
            <a:ext cx="4666986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Poles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Vueltas rápidas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9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Primera carrera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Primera victoria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1967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B12DC170-379E-4F61-8C94-5DD5A63C50D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9634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125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4">
            <a:extLst>
              <a:ext uri="{FF2B5EF4-FFF2-40B4-BE49-F238E27FC236}">
                <a16:creationId xmlns:a16="http://schemas.microsoft.com/office/drawing/2014/main" id="{02C701DB-7C20-4401-814B-01C8618CF2BB}"/>
              </a:ext>
            </a:extLst>
          </p:cNvPr>
          <p:cNvGrpSpPr/>
          <p:nvPr/>
        </p:nvGrpSpPr>
        <p:grpSpPr>
          <a:xfrm>
            <a:off x="8419836" y="865416"/>
            <a:ext cx="3448314" cy="5216726"/>
            <a:chOff x="8419836" y="1405747"/>
            <a:chExt cx="3448314" cy="5216726"/>
          </a:xfrm>
        </p:grpSpPr>
        <p:pic>
          <p:nvPicPr>
            <p:cNvPr id="11" name="Imagen 10" descr="Imagen que contiene persona, hombre, interior, sujetando&#10;&#10;Descripción generada con confianza muy alta">
              <a:extLst>
                <a:ext uri="{FF2B5EF4-FFF2-40B4-BE49-F238E27FC236}">
                  <a16:creationId xmlns:a16="http://schemas.microsoft.com/office/drawing/2014/main" id="{BA576993-81E4-4B18-A08C-0A50B9CC0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84924" y="1450332"/>
              <a:ext cx="3383226" cy="5074839"/>
            </a:xfrm>
            <a:prstGeom prst="rect">
              <a:avLst/>
            </a:prstGeom>
          </p:spPr>
        </p:pic>
        <p:pic>
          <p:nvPicPr>
            <p:cNvPr id="25" name="Imagen 24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D1FFD3F-1270-4063-B651-1A7A939F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9836" y="1405747"/>
              <a:ext cx="3448314" cy="5216726"/>
            </a:xfrm>
            <a:prstGeom prst="rect">
              <a:avLst/>
            </a:prstGeom>
          </p:spPr>
        </p:pic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81C6F31D-0615-4844-BB1B-52089237A67B}"/>
              </a:ext>
            </a:extLst>
          </p:cNvPr>
          <p:cNvGrpSpPr/>
          <p:nvPr/>
        </p:nvGrpSpPr>
        <p:grpSpPr>
          <a:xfrm>
            <a:off x="318822" y="897445"/>
            <a:ext cx="3448314" cy="5112530"/>
            <a:chOff x="318822" y="1243820"/>
            <a:chExt cx="3448314" cy="5112530"/>
          </a:xfrm>
        </p:grpSpPr>
        <p:pic>
          <p:nvPicPr>
            <p:cNvPr id="13" name="Imagen 12" descr="Imagen que contiene persona, suelo, exterior, sentado&#10;&#10;Descripción generada con confianza muy alta">
              <a:extLst>
                <a:ext uri="{FF2B5EF4-FFF2-40B4-BE49-F238E27FC236}">
                  <a16:creationId xmlns:a16="http://schemas.microsoft.com/office/drawing/2014/main" id="{56AE7AB0-F197-4B42-A77B-88A5A9372A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952" y="1285385"/>
              <a:ext cx="3369375" cy="5070965"/>
            </a:xfrm>
            <a:prstGeom prst="rect">
              <a:avLst/>
            </a:prstGeom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22827D8E-4BE3-4484-9F1D-3605029F8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822" y="1243820"/>
              <a:ext cx="3448314" cy="5112530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7A1A0D73-5A56-4B98-B36D-01E52BF127AF}"/>
              </a:ext>
            </a:extLst>
          </p:cNvPr>
          <p:cNvSpPr/>
          <p:nvPr/>
        </p:nvSpPr>
        <p:spPr>
          <a:xfrm>
            <a:off x="3752850" y="1450333"/>
            <a:ext cx="4666986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Última victoria</a:t>
            </a: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 Premio de Argentina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1974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Última carrera</a:t>
            </a: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 Premio de los Estados Unidos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1974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Fallecimiento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Bathurst, Australia, 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4 de octubre de 1992</a:t>
            </a:r>
            <a:endParaRPr kumimoji="0" lang="es-MX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B12DC170-379E-4F61-8C94-5DD5A63C50D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001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625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osa&#10;&#10;Descripción generada con confianza alta">
            <a:extLst>
              <a:ext uri="{FF2B5EF4-FFF2-40B4-BE49-F238E27FC236}">
                <a16:creationId xmlns:a16="http://schemas.microsoft.com/office/drawing/2014/main" id="{4F7A93FF-7DAF-49DE-9AF7-37B58A0707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538" y="562294"/>
            <a:ext cx="5738168" cy="5738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persona, blanco&#10;&#10;Descripción generada con confianza muy alta">
            <a:extLst>
              <a:ext uri="{FF2B5EF4-FFF2-40B4-BE49-F238E27FC236}">
                <a16:creationId xmlns:a16="http://schemas.microsoft.com/office/drawing/2014/main" id="{1E08D340-303C-4636-92E5-28C9CB4BD6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08" y="900542"/>
            <a:ext cx="5792036" cy="5053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224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8030" y="447383"/>
            <a:ext cx="781397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Denis Clive “ </a:t>
            </a:r>
            <a:r>
              <a:rPr kumimoji="0" lang="es-ES" altLang="es-MX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" </a:t>
            </a:r>
            <a:r>
              <a:rPr kumimoji="0" lang="es-ES" altLang="es-MX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nació en Nelson, Motueka, Nueva Zelanda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 18 de junio de 1936 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14" name="Imagen 13" descr="Imagen que contiene exterior, edificio, carretera, calle&#10;&#10;Descripción generada con confianza muy alta">
            <a:extLst>
              <a:ext uri="{FF2B5EF4-FFF2-40B4-BE49-F238E27FC236}">
                <a16:creationId xmlns:a16="http://schemas.microsoft.com/office/drawing/2014/main" id="{040D91B5-A170-42FB-9377-0161C26F2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" y="255966"/>
            <a:ext cx="4170212" cy="63595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Imagen 15" descr="Imagen que contiene exterior, suelo, carretera, plano&#10;&#10;Descripción generada con confianza muy alta">
            <a:extLst>
              <a:ext uri="{FF2B5EF4-FFF2-40B4-BE49-F238E27FC236}">
                <a16:creationId xmlns:a16="http://schemas.microsoft.com/office/drawing/2014/main" id="{832D0BE6-7126-40F0-885F-62F460D895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304" y="1953491"/>
            <a:ext cx="7354419" cy="46546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81EDD95-B6D7-486E-92E7-9E8F7F10E50C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161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398" y="5794620"/>
            <a:ext cx="7482115" cy="8438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era el hijo de Clive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 militar de la Segunda Guerra Mundial.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3" descr="HulmeDenis196508.jpg">
            <a:hlinkClick r:id="rId3"/>
            <a:extLst>
              <a:ext uri="{FF2B5EF4-FFF2-40B4-BE49-F238E27FC236}">
                <a16:creationId xmlns:a16="http://schemas.microsoft.com/office/drawing/2014/main" id="{85D27745-9239-4DF6-A3D5-99A30FBDF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533" y="269821"/>
            <a:ext cx="6934080" cy="5313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 descr="Imagen que contiene persona, carretera, exterior, hombre&#10;&#10;Descripción generada con confianza alta">
            <a:extLst>
              <a:ext uri="{FF2B5EF4-FFF2-40B4-BE49-F238E27FC236}">
                <a16:creationId xmlns:a16="http://schemas.microsoft.com/office/drawing/2014/main" id="{45857B40-78D3-450C-8474-56630C4C8A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64" y="275939"/>
            <a:ext cx="4500135" cy="6331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A548D73-8777-472D-BA22-8F9372DB33F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3569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8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68255"/>
            <a:ext cx="7980218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 un piloto de automovilismo de velocidad neozelandés.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árbol, carretera, hierba&#10;&#10;Descripción generada con confianza muy alta">
            <a:extLst>
              <a:ext uri="{FF2B5EF4-FFF2-40B4-BE49-F238E27FC236}">
                <a16:creationId xmlns:a16="http://schemas.microsoft.com/office/drawing/2014/main" id="{16A41FB6-1769-4B96-86DB-61874CA3A0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48" y="1215744"/>
            <a:ext cx="7620000" cy="5095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dificio, exterior, persona, árbol&#10;&#10;Descripción generada con confianza muy alta">
            <a:extLst>
              <a:ext uri="{FF2B5EF4-FFF2-40B4-BE49-F238E27FC236}">
                <a16:creationId xmlns:a16="http://schemas.microsoft.com/office/drawing/2014/main" id="{BD91C5E4-D478-45C7-9B7E-2BC239D3B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218" y="271466"/>
            <a:ext cx="4018825" cy="6045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EEA5009-235B-4627-BD40-DBFE9AC0D0B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8968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7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4B1CFFB3-CD78-4916-BB62-ECD4D4278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536" y="266688"/>
            <a:ext cx="4762514" cy="30306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5E16C9A8-30E1-45DE-90B9-A99801D348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35" y="276225"/>
            <a:ext cx="4581529" cy="30211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9B404258-D7AE-42B3-B515-382D7DA908E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16"/>
          <a:stretch/>
        </p:blipFill>
        <p:spPr>
          <a:xfrm>
            <a:off x="6139700" y="3541514"/>
            <a:ext cx="5862121" cy="30577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exterior, hierba, cielo, carretera&#10;&#10;Descripción generada con confianza muy alta">
            <a:extLst>
              <a:ext uri="{FF2B5EF4-FFF2-40B4-BE49-F238E27FC236}">
                <a16:creationId xmlns:a16="http://schemas.microsoft.com/office/drawing/2014/main" id="{18FEA2D4-BBB6-4695-B9BC-B9010535F2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72" y="3555802"/>
            <a:ext cx="4666082" cy="30658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5A1F7D0-9AAF-4853-BF1D-7280EA364E63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3361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5908280"/>
            <a:ext cx="8104909" cy="81047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Empezó a correr en 1956 en una carrera de montaña,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montando en </a:t>
            </a:r>
            <a:r>
              <a:rPr kumimoji="0" lang="es-ES" alt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MGTF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barco, exterior, nieve, cielo&#10;&#10;Descripción generada con confianza muy alta">
            <a:extLst>
              <a:ext uri="{FF2B5EF4-FFF2-40B4-BE49-F238E27FC236}">
                <a16:creationId xmlns:a16="http://schemas.microsoft.com/office/drawing/2014/main" id="{20471B52-6EF4-4E29-A670-966D94B2CE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54" y="275539"/>
            <a:ext cx="3888019" cy="63262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exterior, carretera, edificio&#10;&#10;Descripción generada con confianza alta">
            <a:extLst>
              <a:ext uri="{FF2B5EF4-FFF2-40B4-BE49-F238E27FC236}">
                <a16:creationId xmlns:a16="http://schemas.microsoft.com/office/drawing/2014/main" id="{37EA29C2-B74D-4C9F-A037-BA8195EA62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91" y="283318"/>
            <a:ext cx="7010400" cy="56007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E156736-E044-4C51-AA7E-8B8A24F0075C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8900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62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93705"/>
            <a:ext cx="7426036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Ya con su talento, que tuvo que esperar hasta 1960 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ver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en escenarios europeos,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categorías como la Fórmula Junior y Fórmula 2.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agua, carretera, cielo&#10;&#10;Descripción generada con confianza muy alta">
            <a:extLst>
              <a:ext uri="{FF2B5EF4-FFF2-40B4-BE49-F238E27FC236}">
                <a16:creationId xmlns:a16="http://schemas.microsoft.com/office/drawing/2014/main" id="{05536D11-D8F8-4D98-B350-92158F01C4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24" y="2563081"/>
            <a:ext cx="7013055" cy="3740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hombre, béisbol, pared&#10;&#10;Descripción generada con confianza muy alta">
            <a:extLst>
              <a:ext uri="{FF2B5EF4-FFF2-40B4-BE49-F238E27FC236}">
                <a16:creationId xmlns:a16="http://schemas.microsoft.com/office/drawing/2014/main" id="{A3B037B5-028A-47B2-A1A1-1281E79DC8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036" y="580662"/>
            <a:ext cx="4578289" cy="572286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7D7A02D-DD5C-469D-993C-C239A6516D39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6880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5420" y="5254882"/>
            <a:ext cx="7141094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1961,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trabajó en el garaje de Jack Brabham,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marcaría el inicio de una larga amistad entre ellos.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hierba, exterior, cielo, carretera&#10;&#10;Descripción generada con confianza muy alta">
            <a:extLst>
              <a:ext uri="{FF2B5EF4-FFF2-40B4-BE49-F238E27FC236}">
                <a16:creationId xmlns:a16="http://schemas.microsoft.com/office/drawing/2014/main" id="{CC656CE8-DFED-4E10-A5BA-7C552C2779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8"/>
          <a:stretch/>
        </p:blipFill>
        <p:spPr>
          <a:xfrm>
            <a:off x="5352243" y="562689"/>
            <a:ext cx="6622468" cy="4230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 descr="Imagen que contiene persona, cielo, exterior, hombre&#10;&#10;Descripción generada con confianza muy alta">
            <a:extLst>
              <a:ext uri="{FF2B5EF4-FFF2-40B4-BE49-F238E27FC236}">
                <a16:creationId xmlns:a16="http://schemas.microsoft.com/office/drawing/2014/main" id="{10EE19DA-0B10-473E-82B7-107B0CEDE1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70" y="549252"/>
            <a:ext cx="4853450" cy="57932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E21ED33-BFC6-4E21-A203-7A83B218069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9583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2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exterior, árbol, calle&#10;&#10;Descripción generada con confianza muy alta">
            <a:extLst>
              <a:ext uri="{FF2B5EF4-FFF2-40B4-BE49-F238E27FC236}">
                <a16:creationId xmlns:a16="http://schemas.microsoft.com/office/drawing/2014/main" id="{EC04BE46-DD5B-4E07-B2F2-B2C12B2712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47" y="552460"/>
            <a:ext cx="5791201" cy="5791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hierba, carretera, cielo, exterior&#10;&#10;Descripción generada con confianza muy alta">
            <a:extLst>
              <a:ext uri="{FF2B5EF4-FFF2-40B4-BE49-F238E27FC236}">
                <a16:creationId xmlns:a16="http://schemas.microsoft.com/office/drawing/2014/main" id="{1C503797-7970-400A-AE7A-99F1281910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1" y="1260879"/>
            <a:ext cx="5767387" cy="4325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ABD0DA3-8BEE-4801-9F3F-DDBC946622E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200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8922" y="4562718"/>
            <a:ext cx="6377591" cy="156196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1964,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ganó su primera carrera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 Tasman Series,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campeonato de Fórmula 1 de Oceanía.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alle, naranja&#10;&#10;Descripción generada con confianza muy alta">
            <a:extLst>
              <a:ext uri="{FF2B5EF4-FFF2-40B4-BE49-F238E27FC236}">
                <a16:creationId xmlns:a16="http://schemas.microsoft.com/office/drawing/2014/main" id="{B9C3E69C-5B57-48EF-A333-FB83F803F7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32" y="3945086"/>
            <a:ext cx="5487191" cy="2639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suelo, carrera de coches&#10;&#10;Descripción generada con confianza muy alta">
            <a:extLst>
              <a:ext uri="{FF2B5EF4-FFF2-40B4-BE49-F238E27FC236}">
                <a16:creationId xmlns:a16="http://schemas.microsoft.com/office/drawing/2014/main" id="{812D3E0E-9E27-441B-917E-982B09893B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00" y="272371"/>
            <a:ext cx="5483024" cy="33514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carretera, cielo, suelo&#10;&#10;Descripción generada con confianza muy alta">
            <a:extLst>
              <a:ext uri="{FF2B5EF4-FFF2-40B4-BE49-F238E27FC236}">
                <a16:creationId xmlns:a16="http://schemas.microsoft.com/office/drawing/2014/main" id="{561611C0-B60F-4F31-88F5-EC351F37BE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803" y="564575"/>
            <a:ext cx="5551071" cy="32057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5E43126-1B35-4FC9-9D82-5C88F7DC889C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751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3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28957"/>
            <a:ext cx="6811124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También ganó dos carreras de F2.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hierba, camino, cielo, carretera&#10;&#10;Descripción generada con confianza muy alta">
            <a:extLst>
              <a:ext uri="{FF2B5EF4-FFF2-40B4-BE49-F238E27FC236}">
                <a16:creationId xmlns:a16="http://schemas.microsoft.com/office/drawing/2014/main" id="{434A1D48-43B9-492C-9009-2F6D19939E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938" y="266313"/>
            <a:ext cx="4357687" cy="3084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hierba, carretera, camino, exterior&#10;&#10;Descripción generada con confianza muy alta">
            <a:extLst>
              <a:ext uri="{FF2B5EF4-FFF2-40B4-BE49-F238E27FC236}">
                <a16:creationId xmlns:a16="http://schemas.microsoft.com/office/drawing/2014/main" id="{8330A3D5-C698-482E-BA69-B672D72130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66312"/>
            <a:ext cx="6468224" cy="55911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árbol, conducir&#10;&#10;Descripción generada con confianza muy alta">
            <a:extLst>
              <a:ext uri="{FF2B5EF4-FFF2-40B4-BE49-F238E27FC236}">
                <a16:creationId xmlns:a16="http://schemas.microsoft.com/office/drawing/2014/main" id="{B6BF95A3-1C4A-422E-A79E-8674E80CDF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236" y="3574403"/>
            <a:ext cx="4171950" cy="3040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D3AB5E1-E27F-41E9-AC9E-3BB5E2D20B5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211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1086"/>
            <a:ext cx="7015156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lo tanto,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Brabham decidió contratar a su amigo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competir en la Fórmula 1 en 1965.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hierba, exterior, cielo, carretera&#10;&#10;Descripción generada con confianza muy alta">
            <a:extLst>
              <a:ext uri="{FF2B5EF4-FFF2-40B4-BE49-F238E27FC236}">
                <a16:creationId xmlns:a16="http://schemas.microsoft.com/office/drawing/2014/main" id="{6A984128-2A23-4B63-B148-ECFB69D6DA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74"/>
          <a:stretch/>
        </p:blipFill>
        <p:spPr>
          <a:xfrm>
            <a:off x="7015156" y="268162"/>
            <a:ext cx="4833945" cy="30927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automóvil, calle&#10;&#10;Descripción generada con confianza muy alta">
            <a:extLst>
              <a:ext uri="{FF2B5EF4-FFF2-40B4-BE49-F238E27FC236}">
                <a16:creationId xmlns:a16="http://schemas.microsoft.com/office/drawing/2014/main" id="{6CBC5AFE-C058-446E-B5D6-4A935D24E0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23" y="1626752"/>
            <a:ext cx="6629415" cy="49679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árbol, carretera, cielo&#10;&#10;Descripción generada con confianza muy alta">
            <a:extLst>
              <a:ext uri="{FF2B5EF4-FFF2-40B4-BE49-F238E27FC236}">
                <a16:creationId xmlns:a16="http://schemas.microsoft.com/office/drawing/2014/main" id="{EC5B4453-77B4-4026-AB0F-D0F714354C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66" y="3602707"/>
            <a:ext cx="3933838" cy="29965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BCFC30E-36EE-4F16-AB91-7B5ED9CE27D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444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7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hierba, motocicleta, exterior&#10;&#10;Descripción generada con confianza muy alta">
            <a:extLst>
              <a:ext uri="{FF2B5EF4-FFF2-40B4-BE49-F238E27FC236}">
                <a16:creationId xmlns:a16="http://schemas.microsoft.com/office/drawing/2014/main" id="{0EC6E10B-9F5B-4E6D-BF33-B6D6E9DB95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0" b="5937"/>
          <a:stretch/>
        </p:blipFill>
        <p:spPr>
          <a:xfrm>
            <a:off x="337345" y="3571871"/>
            <a:ext cx="4625197" cy="30432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n 4" descr="Imagen que contiene carretera, exterior, hierba, árbol&#10;&#10;Descripción generada con confianza muy alta">
            <a:extLst>
              <a:ext uri="{FF2B5EF4-FFF2-40B4-BE49-F238E27FC236}">
                <a16:creationId xmlns:a16="http://schemas.microsoft.com/office/drawing/2014/main" id="{B54C6DF6-9727-4602-AF29-B380F2A65F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197" y="3571454"/>
            <a:ext cx="4948237" cy="30246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 descr="Imagen que contiene exterior, camino, carretera, cielo&#10;&#10;Descripción generada con confianza muy alta">
            <a:extLst>
              <a:ext uri="{FF2B5EF4-FFF2-40B4-BE49-F238E27FC236}">
                <a16:creationId xmlns:a16="http://schemas.microsoft.com/office/drawing/2014/main" id="{DF33CA96-93A0-4385-B260-69FF7FD32C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595" y="276217"/>
            <a:ext cx="4586300" cy="30133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n 8" descr="Imagen que contiene carretera, exterior, camino, cielo&#10;&#10;Descripción generada con confianza muy alta">
            <a:extLst>
              <a:ext uri="{FF2B5EF4-FFF2-40B4-BE49-F238E27FC236}">
                <a16:creationId xmlns:a16="http://schemas.microsoft.com/office/drawing/2014/main" id="{1881FE9B-34D6-4BA6-B2B8-49CE8CF270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45" y="261937"/>
            <a:ext cx="4619364" cy="30241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5040E59-E025-4037-B4AE-D1350FC3A47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1173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carretera, exterior, calle, árbol&#10;&#10;Descripción generada con confianza muy alta">
            <a:extLst>
              <a:ext uri="{FF2B5EF4-FFF2-40B4-BE49-F238E27FC236}">
                <a16:creationId xmlns:a16="http://schemas.microsoft.com/office/drawing/2014/main" id="{15F132B9-3B7C-4178-A6C4-34C00F11E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104" y="266701"/>
            <a:ext cx="3095634" cy="30956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3500" y="3947820"/>
            <a:ext cx="220027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Luego de debutar en 1965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triunfar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Fórmula 1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el equipo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Brabham,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hierba, suelo&#10;&#10;Descripción generada con confianza muy alta">
            <a:extLst>
              <a:ext uri="{FF2B5EF4-FFF2-40B4-BE49-F238E27FC236}">
                <a16:creationId xmlns:a16="http://schemas.microsoft.com/office/drawing/2014/main" id="{0EE1AFC8-59DF-4843-A2DD-F2BC8F7B791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43"/>
          <a:stretch/>
        </p:blipFill>
        <p:spPr>
          <a:xfrm>
            <a:off x="204776" y="3581422"/>
            <a:ext cx="4938724" cy="30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automóvil, camión&#10;&#10;Descripción generada con confianza muy alta">
            <a:extLst>
              <a:ext uri="{FF2B5EF4-FFF2-40B4-BE49-F238E27FC236}">
                <a16:creationId xmlns:a16="http://schemas.microsoft.com/office/drawing/2014/main" id="{C9B86719-7295-464C-8C89-6D0C447514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52" y="274373"/>
            <a:ext cx="4094174" cy="3013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1ACB8AFA-D763-42C1-999B-9FB6B8982F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062" y="3604968"/>
            <a:ext cx="4652963" cy="30069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Imagen 14" descr="Imagen que contiene carretera, automóvil, exterior, cielo&#10;&#10;Descripción generada con confianza muy alta">
            <a:extLst>
              <a:ext uri="{FF2B5EF4-FFF2-40B4-BE49-F238E27FC236}">
                <a16:creationId xmlns:a16="http://schemas.microsoft.com/office/drawing/2014/main" id="{C97E7DE1-2270-4BA5-B957-6091BA4484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750" y="285738"/>
            <a:ext cx="4243582" cy="30765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784B0FCD-ECAF-4826-AC92-655950FAC40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084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12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6363" y="1203357"/>
            <a:ext cx="2643188" cy="156196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su segunda carrera en Francia,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terminó 4º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Holanda 5°.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foto, edificio, exterior&#10;&#10;Descripción generada con confianza alta">
            <a:extLst>
              <a:ext uri="{FF2B5EF4-FFF2-40B4-BE49-F238E27FC236}">
                <a16:creationId xmlns:a16="http://schemas.microsoft.com/office/drawing/2014/main" id="{32A522FD-F688-4C1D-9B2F-9CF5678B73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263" y="3576640"/>
            <a:ext cx="3038473" cy="3038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edificio, hierba&#10;&#10;Descripción generada con confianza muy alta">
            <a:extLst>
              <a:ext uri="{FF2B5EF4-FFF2-40B4-BE49-F238E27FC236}">
                <a16:creationId xmlns:a16="http://schemas.microsoft.com/office/drawing/2014/main" id="{DEFCB163-B909-4DB9-95D4-973636F1E4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13" y="251026"/>
            <a:ext cx="4982550" cy="31189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cielo, persona&#10;&#10;Descripción generada con confianza muy alta">
            <a:extLst>
              <a:ext uri="{FF2B5EF4-FFF2-40B4-BE49-F238E27FC236}">
                <a16:creationId xmlns:a16="http://schemas.microsoft.com/office/drawing/2014/main" id="{08C78100-A844-41D1-8400-FC224AF6B2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550" y="265314"/>
            <a:ext cx="4177056" cy="31327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exterior, cielo, persona, motocicleta&#10;&#10;Descripción generada con confianza muy alta">
            <a:extLst>
              <a:ext uri="{FF2B5EF4-FFF2-40B4-BE49-F238E27FC236}">
                <a16:creationId xmlns:a16="http://schemas.microsoft.com/office/drawing/2014/main" id="{42B3B0BE-F711-4B66-91F6-5F8E6E20C4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9" y="3569028"/>
            <a:ext cx="3768885" cy="30605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Imagen 14" descr="Imagen que contiene persona, interior, edificio&#10;&#10;Descripción generada con confianza alta">
            <a:extLst>
              <a:ext uri="{FF2B5EF4-FFF2-40B4-BE49-F238E27FC236}">
                <a16:creationId xmlns:a16="http://schemas.microsoft.com/office/drawing/2014/main" id="{22168774-58F0-4CF5-B0ED-9B84C521B7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262" y="3569028"/>
            <a:ext cx="4324344" cy="3012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91A5933-9F17-46B6-A816-7C84BD57C411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9831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25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398"/>
            <a:ext cx="12206514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1966  hace su primera temporada completa.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edificio, patinaje&#10;&#10;Descripción generada con confianza alta">
            <a:extLst>
              <a:ext uri="{FF2B5EF4-FFF2-40B4-BE49-F238E27FC236}">
                <a16:creationId xmlns:a16="http://schemas.microsoft.com/office/drawing/2014/main" id="{8A2B1396-C9E1-40D9-89EC-C5DFBE5687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701" y="123034"/>
            <a:ext cx="5115150" cy="30211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xterior, cielo, carretera, edificio&#10;&#10;Descripción generada con confianza muy alta">
            <a:extLst>
              <a:ext uri="{FF2B5EF4-FFF2-40B4-BE49-F238E27FC236}">
                <a16:creationId xmlns:a16="http://schemas.microsoft.com/office/drawing/2014/main" id="{FC326BE0-7FA2-4CFD-9273-81143DDAE7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262" y="3696320"/>
            <a:ext cx="4830778" cy="2904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hierba, exterior, persona&#10;&#10;Descripción generada con confianza muy alta">
            <a:extLst>
              <a:ext uri="{FF2B5EF4-FFF2-40B4-BE49-F238E27FC236}">
                <a16:creationId xmlns:a16="http://schemas.microsoft.com/office/drawing/2014/main" id="{49C63A92-CC44-4F9B-BCD4-3B7CD5CD6C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48" y="128589"/>
            <a:ext cx="4898959" cy="3015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carretera, hierba, exterior, transporte&#10;&#10;Descripción generada con confianza muy alta">
            <a:extLst>
              <a:ext uri="{FF2B5EF4-FFF2-40B4-BE49-F238E27FC236}">
                <a16:creationId xmlns:a16="http://schemas.microsoft.com/office/drawing/2014/main" id="{C35FF60F-516F-4724-AC52-68A1FB2C81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" y="3696320"/>
            <a:ext cx="4810775" cy="2904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8FCC183-3146-4D59-BD9E-795D2D5172D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6928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Denny Hulme 2-Eaglenest-1.wav"/>
          </p:stSnd>
        </p:sndAc>
      </p:transition>
    </mc:Choice>
    <mc:Fallback xmlns="">
      <p:transition spd="slow" advTm="0">
        <p:fade/>
        <p:sndAc>
          <p:stSnd>
            <p:snd r:embed="rId8" name="Denny Hulme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xterior, camino, carretera, cielo&#10;&#10;Descripción generada con confianza muy alta">
            <a:extLst>
              <a:ext uri="{FF2B5EF4-FFF2-40B4-BE49-F238E27FC236}">
                <a16:creationId xmlns:a16="http://schemas.microsoft.com/office/drawing/2014/main" id="{AF2366AF-AAB5-42D6-8C1A-EE6CBD786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917" y="561346"/>
            <a:ext cx="5745674" cy="3775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árbol, exterior, hierba&#10;&#10;Descripción generada con confianza muy alta">
            <a:extLst>
              <a:ext uri="{FF2B5EF4-FFF2-40B4-BE49-F238E27FC236}">
                <a16:creationId xmlns:a16="http://schemas.microsoft.com/office/drawing/2014/main" id="{B84B998B-CBBE-4E43-BD9C-EC2F5B6A0B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5" y="1985103"/>
            <a:ext cx="5783789" cy="43378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76FB8D0-3C1D-4824-A870-325F8B7465F9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7395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21876"/>
            <a:ext cx="6293164" cy="81047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termina cinco carreras de la temporada,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cuatro de ellas se hace con el podio,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6" name="Imagen 5" descr="Imagen que contiene hierba, carretera, exterior, cielo&#10;&#10;Descripción generada con confianza muy alta">
            <a:extLst>
              <a:ext uri="{FF2B5EF4-FFF2-40B4-BE49-F238E27FC236}">
                <a16:creationId xmlns:a16="http://schemas.microsoft.com/office/drawing/2014/main" id="{E63AF6FE-570A-485E-B007-BDFE091B3C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164" y="561966"/>
            <a:ext cx="5694058" cy="4067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cielo, hombre, de pie&#10;&#10;Descripción generada con confianza muy alta">
            <a:extLst>
              <a:ext uri="{FF2B5EF4-FFF2-40B4-BE49-F238E27FC236}">
                <a16:creationId xmlns:a16="http://schemas.microsoft.com/office/drawing/2014/main" id="{DA0DAAA2-7E8E-42C8-A309-7B6D98F674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" y="2728913"/>
            <a:ext cx="5804354" cy="38671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B60A9A5F-79CD-4103-BB88-9BEB1C60BD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4377" y="5597224"/>
            <a:ext cx="6184767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mientras su jefe proclama su tercera mundial.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8376E99-FA83-4603-B55B-767D46B2D53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83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2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3488" y="2883094"/>
            <a:ext cx="2700337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también tiene excelentes resultados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serie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982246E-61C6-4D02-B29F-8700FBB55D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6" y="560389"/>
            <a:ext cx="4700602" cy="57629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exterior, ropa, foto&#10;&#10;Descripción generada con confianza alta">
            <a:extLst>
              <a:ext uri="{FF2B5EF4-FFF2-40B4-BE49-F238E27FC236}">
                <a16:creationId xmlns:a16="http://schemas.microsoft.com/office/drawing/2014/main" id="{146FF491-3C5D-4F81-AB99-2DDCA263E2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621" y="560390"/>
            <a:ext cx="4125006" cy="5775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CAF2171-6FFC-41BE-9D8F-8CBF1A711C8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028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863" y="1370993"/>
            <a:ext cx="1914956" cy="116955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1967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será el año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persona, exterior, cielo&#10;&#10;Descripción generada con confianza muy alta">
            <a:extLst>
              <a:ext uri="{FF2B5EF4-FFF2-40B4-BE49-F238E27FC236}">
                <a16:creationId xmlns:a16="http://schemas.microsoft.com/office/drawing/2014/main" id="{C21AAFAC-0272-4FAA-90A5-BFDC7C4BB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" y="266697"/>
            <a:ext cx="4414838" cy="3084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hierba, amarillo&#10;&#10;Descripción generada con confianza muy alta">
            <a:extLst>
              <a:ext uri="{FF2B5EF4-FFF2-40B4-BE49-F238E27FC236}">
                <a16:creationId xmlns:a16="http://schemas.microsoft.com/office/drawing/2014/main" id="{8F5875A7-A86E-48E3-9866-995B69B447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41" y="3584441"/>
            <a:ext cx="4614854" cy="3022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carretera, hierba, árbol&#10;&#10;Descripción generada con confianza muy alta">
            <a:extLst>
              <a:ext uri="{FF2B5EF4-FFF2-40B4-BE49-F238E27FC236}">
                <a16:creationId xmlns:a16="http://schemas.microsoft.com/office/drawing/2014/main" id="{373D1FE5-54D1-4362-AD71-EFA6C94579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818" y="250820"/>
            <a:ext cx="5474868" cy="3086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edificio, cielo, agua, exterior&#10;&#10;Descripción generada con confianza muy alta">
            <a:extLst>
              <a:ext uri="{FF2B5EF4-FFF2-40B4-BE49-F238E27FC236}">
                <a16:creationId xmlns:a16="http://schemas.microsoft.com/office/drawing/2014/main" id="{6395EC9A-F911-4B73-BE5A-5944C1AE85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297" y="3584441"/>
            <a:ext cx="4577277" cy="3022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DEFD349-5B11-4D0D-9485-EE5A93E2810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5639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hombre&#10;&#10;Descripción generada con confianza alta">
            <a:extLst>
              <a:ext uri="{FF2B5EF4-FFF2-40B4-BE49-F238E27FC236}">
                <a16:creationId xmlns:a16="http://schemas.microsoft.com/office/drawing/2014/main" id="{BB285A5B-00AE-40A0-A6AB-022893353B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37" y="270319"/>
            <a:ext cx="4505325" cy="30298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n 5" descr="Imagen que contiene persona, exterior, carretera, suelo&#10;&#10;Descripción generada con confianza muy alta">
            <a:extLst>
              <a:ext uri="{FF2B5EF4-FFF2-40B4-BE49-F238E27FC236}">
                <a16:creationId xmlns:a16="http://schemas.microsoft.com/office/drawing/2014/main" id="{A3A31FE6-6B04-4461-A091-E010278173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873" y="266691"/>
            <a:ext cx="4583523" cy="3033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Imagen 7" descr="Imagen que contiene persona, foto, exterior, grupo&#10;&#10;Descripción generada con confianza muy alta">
            <a:extLst>
              <a:ext uri="{FF2B5EF4-FFF2-40B4-BE49-F238E27FC236}">
                <a16:creationId xmlns:a16="http://schemas.microsoft.com/office/drawing/2014/main" id="{AAEB780A-29B6-4CF7-8FAE-C99F8CB1F0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3554177"/>
            <a:ext cx="4305308" cy="3052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Imagen 9" descr="Imagen que contiene persona, hombre, ropa, foto&#10;&#10;Descripción generada con confianza muy alta">
            <a:extLst>
              <a:ext uri="{FF2B5EF4-FFF2-40B4-BE49-F238E27FC236}">
                <a16:creationId xmlns:a16="http://schemas.microsoft.com/office/drawing/2014/main" id="{BA7369B1-E923-436B-ADE7-C2246BC0EFE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8"/>
          <a:stretch/>
        </p:blipFill>
        <p:spPr>
          <a:xfrm>
            <a:off x="347249" y="3647633"/>
            <a:ext cx="4496213" cy="29592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5BD21FE-2D7F-4BCA-BD4B-D612EB97373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6977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9324" y="417542"/>
            <a:ext cx="6177189" cy="156196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Ganaría dos victorias en Mónaco y Alemania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otros seis podios a asumir,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para sorpresa de todos,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ganó el título mundial frente a los favoritos,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carretera, árbol, camión&#10;&#10;Descripción generada con confianza muy alta">
            <a:extLst>
              <a:ext uri="{FF2B5EF4-FFF2-40B4-BE49-F238E27FC236}">
                <a16:creationId xmlns:a16="http://schemas.microsoft.com/office/drawing/2014/main" id="{AF930282-BBA4-4E3C-94E6-822D3B9F1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558998"/>
            <a:ext cx="5826124" cy="3577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angle 6">
            <a:extLst>
              <a:ext uri="{FF2B5EF4-FFF2-40B4-BE49-F238E27FC236}">
                <a16:creationId xmlns:a16="http://schemas.microsoft.com/office/drawing/2014/main" id="{A247BAA9-5049-402D-8C90-27885526B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79" y="5058106"/>
            <a:ext cx="6177189" cy="8438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como su jefe de escuadra y compañero,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Jack Brabham, Jim Clark, Stewart y otros.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10" name="Imagen 9" descr="Imagen que contiene árbol&#10;&#10;Descripción generada con confianza muy alta">
            <a:extLst>
              <a:ext uri="{FF2B5EF4-FFF2-40B4-BE49-F238E27FC236}">
                <a16:creationId xmlns:a16="http://schemas.microsoft.com/office/drawing/2014/main" id="{BC5FBC15-88FC-4135-87BA-0AD759AEE6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95" y="2257425"/>
            <a:ext cx="5785855" cy="43393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58FE935-464D-43EB-8314-ED17C84C3E9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042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125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carretera, transporte, edificio, exterior&#10;&#10;Descripción generada con confianza muy alta">
            <a:extLst>
              <a:ext uri="{FF2B5EF4-FFF2-40B4-BE49-F238E27FC236}">
                <a16:creationId xmlns:a16="http://schemas.microsoft.com/office/drawing/2014/main" id="{A3DE8A00-1C63-4622-ABAF-7DF5488F9F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775" y="272191"/>
            <a:ext cx="4514845" cy="3013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0588" y="4406164"/>
            <a:ext cx="3200394" cy="152862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Además, ese año,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ganó 3 carreras en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amarillo, exterior&#10;&#10;Descripción generada con confianza muy alta">
            <a:extLst>
              <a:ext uri="{FF2B5EF4-FFF2-40B4-BE49-F238E27FC236}">
                <a16:creationId xmlns:a16="http://schemas.microsoft.com/office/drawing/2014/main" id="{22D3DE47-78C5-4920-90F3-3F5E87EC1B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7"/>
          <a:stretch/>
        </p:blipFill>
        <p:spPr>
          <a:xfrm>
            <a:off x="344493" y="269873"/>
            <a:ext cx="6802296" cy="3016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automóvil, exterior, transporte&#10;&#10;Descripción generada con confianza muy alta">
            <a:extLst>
              <a:ext uri="{FF2B5EF4-FFF2-40B4-BE49-F238E27FC236}">
                <a16:creationId xmlns:a16="http://schemas.microsoft.com/office/drawing/2014/main" id="{03C6A6B0-B480-4459-9447-61381B5017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982" y="3651742"/>
            <a:ext cx="3943350" cy="2923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árbol, exterior, carretera, automóvil&#10;&#10;Descripción generada con confianza muy alta">
            <a:extLst>
              <a:ext uri="{FF2B5EF4-FFF2-40B4-BE49-F238E27FC236}">
                <a16:creationId xmlns:a16="http://schemas.microsoft.com/office/drawing/2014/main" id="{ABA609C2-C529-4C1B-95B7-13047656ED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13" y="3618603"/>
            <a:ext cx="4498975" cy="298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072173F-8F18-4602-9DBA-386B456DB0E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6790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2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0592" y="4641197"/>
            <a:ext cx="2914640" cy="1202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Campeón mundial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la Fórmula 1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del año 1967.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alle, árbol&#10;&#10;Descripción generada con confianza muy alta">
            <a:extLst>
              <a:ext uri="{FF2B5EF4-FFF2-40B4-BE49-F238E27FC236}">
                <a16:creationId xmlns:a16="http://schemas.microsoft.com/office/drawing/2014/main" id="{1C775F46-82D8-4A84-AF68-BA742464CD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96"/>
          <a:stretch/>
        </p:blipFill>
        <p:spPr>
          <a:xfrm>
            <a:off x="358770" y="273058"/>
            <a:ext cx="5419960" cy="30478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barco, agua, exterior, edificio&#10;&#10;Descripción generada con confianza muy alta">
            <a:extLst>
              <a:ext uri="{FF2B5EF4-FFF2-40B4-BE49-F238E27FC236}">
                <a16:creationId xmlns:a16="http://schemas.microsoft.com/office/drawing/2014/main" id="{9BEAA801-17C7-43CD-98B4-4C80AE59F4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2" y="3707722"/>
            <a:ext cx="4357700" cy="28978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436137F5-8805-46B2-9E39-BDEB261D44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232" y="3544909"/>
            <a:ext cx="4248150" cy="30734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carretera, hierba, exterior, transporte&#10;&#10;Descripción generada con confianza muy alta">
            <a:extLst>
              <a:ext uri="{FF2B5EF4-FFF2-40B4-BE49-F238E27FC236}">
                <a16:creationId xmlns:a16="http://schemas.microsoft.com/office/drawing/2014/main" id="{67BED5A3-7884-447E-8BF4-75815B2B80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132" y="273059"/>
            <a:ext cx="5048249" cy="30478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28F8FC5-97D0-4259-BB7E-11B877C3C8D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2005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corbata, hombre, ropa&#10;&#10;Descripción generada con confianza muy alta">
            <a:extLst>
              <a:ext uri="{FF2B5EF4-FFF2-40B4-BE49-F238E27FC236}">
                <a16:creationId xmlns:a16="http://schemas.microsoft.com/office/drawing/2014/main" id="{75B925C5-9456-406F-B6E2-00E4CDC177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0" y="535706"/>
            <a:ext cx="10643490" cy="5765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336FF7B-A94E-4E21-97DB-98054ADA01E7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513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arretera, foto, edificio, exterior&#10;&#10;Descripción generada con confianza alta">
            <a:extLst>
              <a:ext uri="{FF2B5EF4-FFF2-40B4-BE49-F238E27FC236}">
                <a16:creationId xmlns:a16="http://schemas.microsoft.com/office/drawing/2014/main" id="{F99189D3-2D6A-46AE-AE97-067BD868E6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8" y="249660"/>
            <a:ext cx="2976568" cy="2976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42881"/>
            <a:ext cx="12192000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Resultó tercero en 1968 y 1972, cuarto en 1966 y 1970, y sexto en 1969 y 1973.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3C4400F4-4307-4C4B-B468-C1E23CC50D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73" y="3656222"/>
            <a:ext cx="4829174" cy="2965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persona, exterior&#10;&#10;Descripción generada con confianza alta">
            <a:extLst>
              <a:ext uri="{FF2B5EF4-FFF2-40B4-BE49-F238E27FC236}">
                <a16:creationId xmlns:a16="http://schemas.microsoft.com/office/drawing/2014/main" id="{F0B310E3-62A2-4A86-A5FD-9839BE4E45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8" y="3671530"/>
            <a:ext cx="5791155" cy="2924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automóvil, exterior, calle&#10;&#10;Descripción generada con confianza muy alta">
            <a:extLst>
              <a:ext uri="{FF2B5EF4-FFF2-40B4-BE49-F238E27FC236}">
                <a16:creationId xmlns:a16="http://schemas.microsoft.com/office/drawing/2014/main" id="{7AACBE1B-EBCA-4BC9-8ABE-0F00EFE6E1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801" y="249659"/>
            <a:ext cx="7831470" cy="28505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EE224E4-B966-414F-99B6-DB54E9C5C9A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1164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37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0575" y="710235"/>
            <a:ext cx="3357564" cy="1921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sus 112 carreras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máxima categoría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automovilismo,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obtuvo ocho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33 podios.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exterior, cielo, persona, ropa&#10;&#10;Descripción generada con confianza muy alta">
            <a:extLst>
              <a:ext uri="{FF2B5EF4-FFF2-40B4-BE49-F238E27FC236}">
                <a16:creationId xmlns:a16="http://schemas.microsoft.com/office/drawing/2014/main" id="{00F5970B-8A9A-43E6-A5C6-AA0510FFD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10" y="278236"/>
            <a:ext cx="4402470" cy="2944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 descr="Imagen que contiene carretera, exterior, hierba, calle&#10;&#10;Descripción generada con confianza muy alta">
            <a:extLst>
              <a:ext uri="{FF2B5EF4-FFF2-40B4-BE49-F238E27FC236}">
                <a16:creationId xmlns:a16="http://schemas.microsoft.com/office/drawing/2014/main" id="{A9944A4D-FD8C-46A2-81D7-33B21AF56FE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2"/>
          <a:stretch/>
        </p:blipFill>
        <p:spPr>
          <a:xfrm>
            <a:off x="342900" y="3429000"/>
            <a:ext cx="5600699" cy="31790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persona, ropa, uniforme militar, exterior&#10;&#10;Descripción generada con confianza muy alta">
            <a:extLst>
              <a:ext uri="{FF2B5EF4-FFF2-40B4-BE49-F238E27FC236}">
                <a16:creationId xmlns:a16="http://schemas.microsoft.com/office/drawing/2014/main" id="{A7E55458-F398-4B8F-8A2C-FB06DB2AD6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443" y="271468"/>
            <a:ext cx="4030376" cy="2972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carretera, exterior, calle, carrera de coches&#10;&#10;Descripción generada con confianza muy alta">
            <a:extLst>
              <a:ext uri="{FF2B5EF4-FFF2-40B4-BE49-F238E27FC236}">
                <a16:creationId xmlns:a16="http://schemas.microsoft.com/office/drawing/2014/main" id="{36226D72-E243-4B42-8B72-023C9ADC784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62"/>
          <a:stretch/>
        </p:blipFill>
        <p:spPr>
          <a:xfrm>
            <a:off x="6146801" y="3429000"/>
            <a:ext cx="5855364" cy="31790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4A55392-F727-4D4C-AF12-3D563ACDF93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2525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6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1073"/>
            <a:ext cx="12192000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pasó en 1968 al equipo McLaren, para el que compitió hasta su retiro de la Fórmula 1 en 1974.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foto, edificio, exterior&#10;&#10;Descripción generada con confianza alta">
            <a:extLst>
              <a:ext uri="{FF2B5EF4-FFF2-40B4-BE49-F238E27FC236}">
                <a16:creationId xmlns:a16="http://schemas.microsoft.com/office/drawing/2014/main" id="{D9E51ECF-6519-4D07-8A6B-E7A80D0827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055" y="814396"/>
            <a:ext cx="5781693" cy="57816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árbol, calle&#10;&#10;Descripción generada con confianza muy alta">
            <a:extLst>
              <a:ext uri="{FF2B5EF4-FFF2-40B4-BE49-F238E27FC236}">
                <a16:creationId xmlns:a16="http://schemas.microsoft.com/office/drawing/2014/main" id="{23653B00-7BDB-412F-8201-3EE282438C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41" y="828683"/>
            <a:ext cx="5791222" cy="57912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821771B-C510-4EE2-83A0-8AAC319F887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2401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6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xterior, camino, carretera, cielo&#10;&#10;Descripción generada con confianza muy alta">
            <a:extLst>
              <a:ext uri="{FF2B5EF4-FFF2-40B4-BE49-F238E27FC236}">
                <a16:creationId xmlns:a16="http://schemas.microsoft.com/office/drawing/2014/main" id="{A24CC10C-7541-4812-A2B5-7D68CA7590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26" y="277686"/>
            <a:ext cx="4616996" cy="30335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 descr="Imagen que contiene exterior, carretera, motocicleta, suelo&#10;&#10;Descripción generada con confianza muy alta">
            <a:extLst>
              <a:ext uri="{FF2B5EF4-FFF2-40B4-BE49-F238E27FC236}">
                <a16:creationId xmlns:a16="http://schemas.microsoft.com/office/drawing/2014/main" id="{35F7AFB0-069A-42B6-8D25-D65FA1961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79" y="3538493"/>
            <a:ext cx="5598695" cy="3058287"/>
          </a:xfrm>
          <a:prstGeom prst="snip2DiagRect">
            <a:avLst>
              <a:gd name="adj1" fmla="val 1540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 descr="Imagen que contiene carretera, exterior, edificio, valla&#10;&#10;Descripción generada con confianza muy alta">
            <a:extLst>
              <a:ext uri="{FF2B5EF4-FFF2-40B4-BE49-F238E27FC236}">
                <a16:creationId xmlns:a16="http://schemas.microsoft.com/office/drawing/2014/main" id="{DB60E6CC-4213-4B73-8B91-19560470EE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280" y="277686"/>
            <a:ext cx="4545749" cy="3030499"/>
          </a:xfrm>
          <a:prstGeom prst="snip2DiagRect">
            <a:avLst>
              <a:gd name="adj1" fmla="val 16001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C3726F0-91C9-4F81-9EFD-77E7DA0DC00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1241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8D0A51BD-4F79-47FA-A258-305A60ABCFF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carretera, camión, amarillo, edificio&#10;&#10;Descripción generada con confianza muy alta">
            <a:extLst>
              <a:ext uri="{FF2B5EF4-FFF2-40B4-BE49-F238E27FC236}">
                <a16:creationId xmlns:a16="http://schemas.microsoft.com/office/drawing/2014/main" id="{B7B047B8-12C2-42C1-AD76-6DFB0F19A3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99"/>
          <a:stretch/>
        </p:blipFill>
        <p:spPr>
          <a:xfrm>
            <a:off x="3271842" y="3519090"/>
            <a:ext cx="8732851" cy="30865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2512" y="875488"/>
            <a:ext cx="6059487" cy="1561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Simultáneamente,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tuvo éxito en el campeonato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sport prototipos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distintos automóviles del equipo McLaren,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A0971E2-806E-41A2-B0D6-1ECAF0778E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451194"/>
            <a:ext cx="3271842" cy="1887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donde obtuvo 22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resultó campeón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1968 y 1970,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subcampeón en 1967, 1969, 1971 y 1972.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onducir, automóvil&#10;&#10;Descripción generada con confianza muy alta">
            <a:extLst>
              <a:ext uri="{FF2B5EF4-FFF2-40B4-BE49-F238E27FC236}">
                <a16:creationId xmlns:a16="http://schemas.microsoft.com/office/drawing/2014/main" id="{CE72F901-2637-44FD-90C7-474BBEFC05D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3"/>
          <a:stretch/>
        </p:blipFill>
        <p:spPr>
          <a:xfrm>
            <a:off x="2152631" y="7072320"/>
            <a:ext cx="5329250" cy="30946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A389ACE3-B272-4F73-BB4E-A7A734E74A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15" y="266700"/>
            <a:ext cx="5216528" cy="30925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exterior, carretera, transporte, cortadora de césped&#10;&#10;Descripción generada con confianza muy alta">
            <a:extLst>
              <a:ext uri="{FF2B5EF4-FFF2-40B4-BE49-F238E27FC236}">
                <a16:creationId xmlns:a16="http://schemas.microsoft.com/office/drawing/2014/main" id="{72719C25-0709-462E-94A1-FFF48D7F60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29590" y="259071"/>
            <a:ext cx="7750408" cy="31001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7176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37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arretera, exterior, calle, árbol&#10;&#10;Descripción generada con confianza muy alta">
            <a:extLst>
              <a:ext uri="{FF2B5EF4-FFF2-40B4-BE49-F238E27FC236}">
                <a16:creationId xmlns:a16="http://schemas.microsoft.com/office/drawing/2014/main" id="{617A2A88-031B-43B6-AE06-F8A4D93C3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631" y="988471"/>
            <a:ext cx="8920995" cy="4997992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Imagen 8" descr="Imagen que contiene carretera, exterior, calle, árbol&#10;&#10;Descripción generada con confianza muy alta">
            <a:extLst>
              <a:ext uri="{FF2B5EF4-FFF2-40B4-BE49-F238E27FC236}">
                <a16:creationId xmlns:a16="http://schemas.microsoft.com/office/drawing/2014/main" id="{DC7E3641-7F8A-4110-BDB3-0A3F7D2A23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286" y="997995"/>
            <a:ext cx="8903996" cy="4988468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7779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Además, resultó cuarto en las 500 Millas de Indianápolis de 1967 y 1968,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4CADF286-0166-458E-8A4D-F41DAACE4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96" y="6183753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finalizó tercero en la Tasman Series 1964 con una victoria.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8488A11-912A-4E3C-921A-CDB1C092F56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172AA31-B262-4756-A60D-63365DDD950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5847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6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7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3450" y="119912"/>
            <a:ext cx="3258545" cy="335732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ya estaba corriendo con McLaren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…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es a partir de 1968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sería piloto oficial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F1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escuadra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su compatriota,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Bruce McLaren.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automóvil&#10;&#10;Descripción generada con confianza muy alta">
            <a:extLst>
              <a:ext uri="{FF2B5EF4-FFF2-40B4-BE49-F238E27FC236}">
                <a16:creationId xmlns:a16="http://schemas.microsoft.com/office/drawing/2014/main" id="{08D82522-2B6D-47A7-9086-86A267A0A4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80" y="266941"/>
            <a:ext cx="4538270" cy="30282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 descr="Imagen que contiene árbol&#10;&#10;Descripción generada con confianza muy alta">
            <a:extLst>
              <a:ext uri="{FF2B5EF4-FFF2-40B4-BE49-F238E27FC236}">
                <a16:creationId xmlns:a16="http://schemas.microsoft.com/office/drawing/2014/main" id="{5B56EB66-48E4-4F12-BEA1-8673A319F7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995" y="281229"/>
            <a:ext cx="4018556" cy="3013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exterior, automóvil, persona, carretera&#10;&#10;Descripción generada con confianza muy alta">
            <a:extLst>
              <a:ext uri="{FF2B5EF4-FFF2-40B4-BE49-F238E27FC236}">
                <a16:creationId xmlns:a16="http://schemas.microsoft.com/office/drawing/2014/main" id="{7B20372B-FFA1-4B3B-B774-6E0F2218E2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740" y="3477242"/>
            <a:ext cx="8581669" cy="31235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4F67271-9D18-4834-BE63-9DEACE23582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3300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125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hombre, interior&#10;&#10;Descripción generada con confianza alta">
            <a:extLst>
              <a:ext uri="{FF2B5EF4-FFF2-40B4-BE49-F238E27FC236}">
                <a16:creationId xmlns:a16="http://schemas.microsoft.com/office/drawing/2014/main" id="{39B358DB-8E55-4B68-A873-BD9E4BBDEB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702" y="568036"/>
            <a:ext cx="8384488" cy="573289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9C10528-D20B-464B-A017-2B58BFD0455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578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46" y="2481127"/>
            <a:ext cx="3400447" cy="192103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pesar de sus dos victorias, en Italia y Canadá,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queda tercero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Graham Hill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ganaría dicho título.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foto, ropa&#10;&#10;Descripción generada con confianza alta">
            <a:extLst>
              <a:ext uri="{FF2B5EF4-FFF2-40B4-BE49-F238E27FC236}">
                <a16:creationId xmlns:a16="http://schemas.microsoft.com/office/drawing/2014/main" id="{99BA14F2-B067-4C2F-AAB3-8EC86C63AA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993" y="552451"/>
            <a:ext cx="4100512" cy="57407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DE094C1B-A534-4D7D-82B8-70DB5317EF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46" y="552451"/>
            <a:ext cx="4305300" cy="574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A0AF65B-AA1C-4DF7-83A1-5855E0A48E9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20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937" y="3557017"/>
            <a:ext cx="1565976" cy="299825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Mientras tanto,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ganó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4 carreras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obtiene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título de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68D99DE9-6B7A-415E-8AC6-E445A5E9FD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91" y="265921"/>
            <a:ext cx="6886789" cy="2885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pared, interior, grupo&#10;&#10;Descripción generada con confianza muy alta">
            <a:extLst>
              <a:ext uri="{FF2B5EF4-FFF2-40B4-BE49-F238E27FC236}">
                <a16:creationId xmlns:a16="http://schemas.microsoft.com/office/drawing/2014/main" id="{78036D8B-AD30-407D-9E07-F53A3DC374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912" y="3429000"/>
            <a:ext cx="5611058" cy="3170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hierba, exterior, carretera, plano&#10;&#10;Descripción generada con confianza muy alta">
            <a:extLst>
              <a:ext uri="{FF2B5EF4-FFF2-40B4-BE49-F238E27FC236}">
                <a16:creationId xmlns:a16="http://schemas.microsoft.com/office/drawing/2014/main" id="{A86B1B1B-0A3A-4740-90ED-B30F91663F3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2"/>
          <a:stretch/>
        </p:blipFill>
        <p:spPr>
          <a:xfrm>
            <a:off x="7358058" y="285745"/>
            <a:ext cx="4505342" cy="29115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persona, exterior, grupo&#10;&#10;Descripción generada con confianza muy alta">
            <a:extLst>
              <a:ext uri="{FF2B5EF4-FFF2-40B4-BE49-F238E27FC236}">
                <a16:creationId xmlns:a16="http://schemas.microsoft.com/office/drawing/2014/main" id="{C94CB361-22AF-4C60-9BB0-D4C7123EBD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4" y="3429000"/>
            <a:ext cx="4499052" cy="31718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6D5B8FC-7AC1-4502-AB34-4DD7C239FF9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4488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Denny Hulme 3 New Zealand-Eaglenest-2.wav"/>
          </p:stSnd>
        </p:sndAc>
      </p:transition>
    </mc:Choice>
    <mc:Fallback xmlns="">
      <p:transition spd="slow" advTm="0">
        <p:fade/>
        <p:sndAc>
          <p:stSnd>
            <p:snd r:embed="rId8" name="Denny Hulme 3 New Zealand-Eaglenest-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4892" y="1749122"/>
            <a:ext cx="2586033" cy="335732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1969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 un año bueno, logrando salvar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 ganar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una nueva victoria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última carrera de la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México.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árbol, persona, transporte&#10;&#10;Descripción generada con confianza muy alta">
            <a:extLst>
              <a:ext uri="{FF2B5EF4-FFF2-40B4-BE49-F238E27FC236}">
                <a16:creationId xmlns:a16="http://schemas.microsoft.com/office/drawing/2014/main" id="{494721E9-B321-4CA6-A49D-3995A93BD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08" y="266699"/>
            <a:ext cx="4643454" cy="30704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xterior, persona, carretera, automóvil&#10;&#10;Descripción generada con confianza muy alta">
            <a:extLst>
              <a:ext uri="{FF2B5EF4-FFF2-40B4-BE49-F238E27FC236}">
                <a16:creationId xmlns:a16="http://schemas.microsoft.com/office/drawing/2014/main" id="{517690DF-BFFD-43F8-BFBF-120042637B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" r="37" b="5625"/>
          <a:stretch/>
        </p:blipFill>
        <p:spPr>
          <a:xfrm>
            <a:off x="342901" y="3493750"/>
            <a:ext cx="4471991" cy="3107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calle, conducir&#10;&#10;Descripción generada con confianza muy alta">
            <a:extLst>
              <a:ext uri="{FF2B5EF4-FFF2-40B4-BE49-F238E27FC236}">
                <a16:creationId xmlns:a16="http://schemas.microsoft.com/office/drawing/2014/main" id="{0D5041C0-68EC-44A3-B951-75D8A8447A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925" y="266699"/>
            <a:ext cx="4605346" cy="3074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persona, exterior, cielo, carretera&#10;&#10;Descripción generada con confianza muy alta">
            <a:extLst>
              <a:ext uri="{FF2B5EF4-FFF2-40B4-BE49-F238E27FC236}">
                <a16:creationId xmlns:a16="http://schemas.microsoft.com/office/drawing/2014/main" id="{10DC600E-AAC4-4CAF-9F2D-4A7B815F12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924" y="3510284"/>
            <a:ext cx="4595827" cy="3061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E15AB32-5548-4D06-80BA-70E519C4686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3181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75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suelo, interior, pared, azul&#10;&#10;Descripción generada con confianza muy alta">
            <a:extLst>
              <a:ext uri="{FF2B5EF4-FFF2-40B4-BE49-F238E27FC236}">
                <a16:creationId xmlns:a16="http://schemas.microsoft.com/office/drawing/2014/main" id="{D6BAE392-FD30-452B-9D9F-EA664EEA6F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92" b="8483"/>
          <a:stretch/>
        </p:blipFill>
        <p:spPr>
          <a:xfrm>
            <a:off x="3519054" y="-211338"/>
            <a:ext cx="5403267" cy="65265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893D4CC-ECCE-4629-8B86-B3A52BA2B1D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6875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152756"/>
            <a:ext cx="4226507" cy="192103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1970,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mientras que en F1,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gana carreras,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conquista su segundo título en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transporte&#10;&#10;Descripción generada con confianza alta">
            <a:extLst>
              <a:ext uri="{FF2B5EF4-FFF2-40B4-BE49-F238E27FC236}">
                <a16:creationId xmlns:a16="http://schemas.microsoft.com/office/drawing/2014/main" id="{57096C05-364B-4A19-BA17-93070C1F6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274" y="257176"/>
            <a:ext cx="6086474" cy="3043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carrera de coches, árbol&#10;&#10;Descripción generada con confianza muy alta">
            <a:extLst>
              <a:ext uri="{FF2B5EF4-FFF2-40B4-BE49-F238E27FC236}">
                <a16:creationId xmlns:a16="http://schemas.microsoft.com/office/drawing/2014/main" id="{B1869E7B-CFC4-4427-9FA9-F36017DAF6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924" y="3544027"/>
            <a:ext cx="4605355" cy="3056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árbol, blanco, negro&#10;&#10;Descripción generada con confianza alta">
            <a:extLst>
              <a:ext uri="{FF2B5EF4-FFF2-40B4-BE49-F238E27FC236}">
                <a16:creationId xmlns:a16="http://schemas.microsoft.com/office/drawing/2014/main" id="{71BDD39B-CB5D-4D43-A8B5-9F1FCBB71A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9" y="259354"/>
            <a:ext cx="4167189" cy="30378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exterior, carretera, cielo, árbol&#10;&#10;Descripción generada con confianza muy alta">
            <a:extLst>
              <a:ext uri="{FF2B5EF4-FFF2-40B4-BE49-F238E27FC236}">
                <a16:creationId xmlns:a16="http://schemas.microsoft.com/office/drawing/2014/main" id="{BDCC243F-7473-4D46-BAD1-58809863C0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507" y="3541972"/>
            <a:ext cx="3017267" cy="30445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FA45365-F647-4A4C-9231-26475F03385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8342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375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313951"/>
            <a:ext cx="12206514" cy="48474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 temporada marcó la muerte de su jefe Bruce McLaren.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persona, traje, música, de pie&#10;&#10;Descripción generada con confianza muy alta">
            <a:extLst>
              <a:ext uri="{FF2B5EF4-FFF2-40B4-BE49-F238E27FC236}">
                <a16:creationId xmlns:a16="http://schemas.microsoft.com/office/drawing/2014/main" id="{FE7D376C-23B1-4F17-8A0D-23DBE9A9A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34" y="271453"/>
            <a:ext cx="10931003" cy="57710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8887011-40B0-4082-966E-EA5B8D08BE1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279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" y="5419582"/>
            <a:ext cx="6251172" cy="81047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1971,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vuelve a decaer,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 no subir al podio en la temporada de la F1.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persona, carretera, exterior, hombre&#10;&#10;Descripción generada con confianza muy alta">
            <a:extLst>
              <a:ext uri="{FF2B5EF4-FFF2-40B4-BE49-F238E27FC236}">
                <a16:creationId xmlns:a16="http://schemas.microsoft.com/office/drawing/2014/main" id="{4538D745-21A2-42A7-A1BF-24766FE577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66" y="1068022"/>
            <a:ext cx="5750579" cy="52330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foto, ropa, de pie&#10;&#10;Descripción generada con confianza muy alta">
            <a:extLst>
              <a:ext uri="{FF2B5EF4-FFF2-40B4-BE49-F238E27FC236}">
                <a16:creationId xmlns:a16="http://schemas.microsoft.com/office/drawing/2014/main" id="{10B0E629-CE97-4EBC-8855-D9EC583516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95" y="565250"/>
            <a:ext cx="5757943" cy="4318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2CA9CD0-0127-41AB-996C-FDF4990707D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7046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8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suelo, edificio, exterior&#10;&#10;Descripción generada con confianza muy alta">
            <a:extLst>
              <a:ext uri="{FF2B5EF4-FFF2-40B4-BE49-F238E27FC236}">
                <a16:creationId xmlns:a16="http://schemas.microsoft.com/office/drawing/2014/main" id="{F9770C0C-2C56-45EF-9CC5-D8BA8735E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979EA9D-CE9E-46BE-9B9B-9AC7DE23F02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3151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81401"/>
            <a:ext cx="7197412" cy="192103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1972  fue una temporada para el olvido,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cuando no logra victorias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en la CanAm,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mientras que en la Fórmula 1,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 reencontró con el podio y la victoria,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terminando 3 º en la clasificación mundial.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96F4F158-C2A3-4825-9DC6-652B2FA31D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412" y="3544600"/>
            <a:ext cx="4650130" cy="3055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hierba, árbol, exterior, carretera&#10;&#10;Descripción generada con confianza muy alta">
            <a:extLst>
              <a:ext uri="{FF2B5EF4-FFF2-40B4-BE49-F238E27FC236}">
                <a16:creationId xmlns:a16="http://schemas.microsoft.com/office/drawing/2014/main" id="{C54A6038-C9A9-4545-BD49-992FCD8F3F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34" y="229351"/>
            <a:ext cx="6594092" cy="4126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calle, exterior, edificio&#10;&#10;Descripción generada con confianza muy alta">
            <a:extLst>
              <a:ext uri="{FF2B5EF4-FFF2-40B4-BE49-F238E27FC236}">
                <a16:creationId xmlns:a16="http://schemas.microsoft.com/office/drawing/2014/main" id="{3B774BF2-B2A5-4E74-9699-6F80CB0C82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036" y="262602"/>
            <a:ext cx="4520763" cy="3045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167B288-0A0B-4532-B2FB-E393093CC5F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610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12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8538" y="1509245"/>
            <a:ext cx="6237976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1973,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cayó al sexto lugar,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6" name="Imagen 5" descr="Imagen que contiene persona, exterior, cielo, carretera&#10;&#10;Descripción generada con confianza muy alta">
            <a:extLst>
              <a:ext uri="{FF2B5EF4-FFF2-40B4-BE49-F238E27FC236}">
                <a16:creationId xmlns:a16="http://schemas.microsoft.com/office/drawing/2014/main" id="{E5F14B84-A944-4E19-8E0F-414E4EE93B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0" y="289012"/>
            <a:ext cx="5751968" cy="38322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carretera, hierba, transporte&#10;&#10;Descripción generada con confianza muy alta">
            <a:extLst>
              <a:ext uri="{FF2B5EF4-FFF2-40B4-BE49-F238E27FC236}">
                <a16:creationId xmlns:a16="http://schemas.microsoft.com/office/drawing/2014/main" id="{DA2640DC-4797-4393-AC25-F2B13A3269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811" y="3308465"/>
            <a:ext cx="5847415" cy="3296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CE386424-3865-444D-8C53-E6F9B3243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" y="5056538"/>
            <a:ext cx="6237976" cy="8438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pero él había logrado en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Kyalami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única pole position de su carrera en la Fórmula 1.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8A14165-2966-4748-B455-B4F37EF42B5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8926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824346"/>
            <a:ext cx="6217920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1974 sería su última temporada en la Fórmula 1, ganando la primera carrera de la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Argentina.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suelo, persona, edificio&#10;&#10;Descripción generada con confianza alta">
            <a:extLst>
              <a:ext uri="{FF2B5EF4-FFF2-40B4-BE49-F238E27FC236}">
                <a16:creationId xmlns:a16="http://schemas.microsoft.com/office/drawing/2014/main" id="{CF7D1EEA-80AC-4385-8361-76D194ED9B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84" y="278398"/>
            <a:ext cx="5786354" cy="3545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árbol, calle&#10;&#10;Descripción generada con confianza muy alta">
            <a:extLst>
              <a:ext uri="{FF2B5EF4-FFF2-40B4-BE49-F238E27FC236}">
                <a16:creationId xmlns:a16="http://schemas.microsoft.com/office/drawing/2014/main" id="{6F6C6F0E-CB30-4B82-AD80-E47B5CEFE8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920" y="565251"/>
            <a:ext cx="5767640" cy="5767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CE67717-7D0D-41EF-AEC7-78EFAB6D571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0449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edificio, exterior, automóvil&#10;&#10;Descripción generada con confianza muy alta">
            <a:extLst>
              <a:ext uri="{FF2B5EF4-FFF2-40B4-BE49-F238E27FC236}">
                <a16:creationId xmlns:a16="http://schemas.microsoft.com/office/drawing/2014/main" id="{5E805D1A-17AB-4BED-BECB-9ED140D5A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920" y="570684"/>
            <a:ext cx="9110749" cy="57283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C47BA46-106E-4BD9-8717-9A7E79F5FE2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1945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2043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Luego de su retiro de la Fórmula 1,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6" name="Imagen 5" descr="Imagen que contiene persona, hombre, comida, mesa&#10;&#10;Descripción generada con confianza muy alta">
            <a:extLst>
              <a:ext uri="{FF2B5EF4-FFF2-40B4-BE49-F238E27FC236}">
                <a16:creationId xmlns:a16="http://schemas.microsoft.com/office/drawing/2014/main" id="{F43B230C-018C-4DA0-A1B8-6F8A0ECD8D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"/>
          <a:stretch/>
        </p:blipFill>
        <p:spPr>
          <a:xfrm>
            <a:off x="742948" y="749106"/>
            <a:ext cx="10796595" cy="52849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7C4417BE-8029-4510-8578-A8AD96E7D3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96" y="6140892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continuó pilotando automóviles deportivos en Australia y Nueva Zelanda.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8D24B90-9D66-4536-ADED-F6CBC0DE828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6BD69E4-D2A5-4232-9BE1-169B6D249E13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4922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87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51915"/>
            <a:ext cx="6110514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se puso de nuevo al volante en los años 1990.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aparcado, motocicleta&#10;&#10;Descripción generada con confianza alta">
            <a:extLst>
              <a:ext uri="{FF2B5EF4-FFF2-40B4-BE49-F238E27FC236}">
                <a16:creationId xmlns:a16="http://schemas.microsoft.com/office/drawing/2014/main" id="{A257B41D-1179-4495-8F01-8E9A34104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4" b="89674" l="9783" r="95109">
                        <a14:foregroundMark x1="92120" y1="68116" x2="92120" y2="68116"/>
                        <a14:foregroundMark x1="94565" y1="73913" x2="94565" y2="73913"/>
                        <a14:foregroundMark x1="95109" y1="69022" x2="95109" y2="69022"/>
                        <a14:foregroundMark x1="95109" y1="71014" x2="95109" y2="71014"/>
                        <a14:foregroundMark x1="94429" y1="70109" x2="94429" y2="70109"/>
                        <a14:foregroundMark x1="11141" y1="49457" x2="11141" y2="49457"/>
                        <a14:foregroundMark x1="9918" y1="69565" x2="9918" y2="69565"/>
                        <a14:backgroundMark x1="15217" y1="75181" x2="15217" y2="75181"/>
                        <a14:backgroundMark x1="94565" y1="70471" x2="94565" y2="70471"/>
                        <a14:backgroundMark x1="94565" y1="70471" x2="94565" y2="70471"/>
                        <a14:backgroundMark x1="94837" y1="71558" x2="94837" y2="71558"/>
                        <a14:backgroundMark x1="95109" y1="69384" x2="95109" y2="69384"/>
                        <a14:backgroundMark x1="95380" y1="71014" x2="95380" y2="71014"/>
                        <a14:backgroundMark x1="94565" y1="70290" x2="94565" y2="70290"/>
                        <a14:backgroundMark x1="13315" y1="54348" x2="13315" y2="543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543" y="-2643440"/>
            <a:ext cx="12685220" cy="9513916"/>
          </a:xfrm>
          <a:prstGeom prst="rect">
            <a:avLst/>
          </a:prstGeom>
        </p:spPr>
      </p:pic>
      <p:pic>
        <p:nvPicPr>
          <p:cNvPr id="6" name="Imagen 5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774520EE-68B0-4627-A77B-103D59579C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360" y="825204"/>
            <a:ext cx="5788773" cy="57887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naranja&#10;&#10;Descripción generada con confianza muy alta">
            <a:extLst>
              <a:ext uri="{FF2B5EF4-FFF2-40B4-BE49-F238E27FC236}">
                <a16:creationId xmlns:a16="http://schemas.microsoft.com/office/drawing/2014/main" id="{7574865C-C623-4C29-A044-DCD833C294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5" y="272899"/>
            <a:ext cx="5790150" cy="5790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A94B2B6-EFF2-4653-A31A-4CA8B0F7EF7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F230172-7FAF-477C-BD60-D435F8991B4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93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500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2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hierba, exterior, tumba&#10;&#10;Descripción generada con confianza muy alta">
            <a:extLst>
              <a:ext uri="{FF2B5EF4-FFF2-40B4-BE49-F238E27FC236}">
                <a16:creationId xmlns:a16="http://schemas.microsoft.com/office/drawing/2014/main" id="{51EC02FC-76D1-4993-9495-4A18F4837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1" y="543783"/>
            <a:ext cx="7689273" cy="57669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E4AFE996-18EE-4299-B60E-769ECFD23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634" y="824343"/>
            <a:ext cx="4170879" cy="188769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4 de octubre  de  1992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tuvo un ataque al corazón,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durante los 1000  km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Bathurst en Australia,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falleció a la edad de 56 años.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FCEF259-231B-496E-A446-63126AEFF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634" y="4292363"/>
            <a:ext cx="4170880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 el primer piloto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campeón mundial de Fórmula 1 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que murió por causas naturales.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10" name="Imagen 9" descr="Imagen que contiene carretera&#10;&#10;Descripción generada con confianza alta">
            <a:extLst>
              <a:ext uri="{FF2B5EF4-FFF2-40B4-BE49-F238E27FC236}">
                <a16:creationId xmlns:a16="http://schemas.microsoft.com/office/drawing/2014/main" id="{4A15C43A-65EF-46E0-8974-8C55FBAB96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875" b="73750" l="9250" r="90000">
                        <a14:foregroundMark x1="9250" y1="54000" x2="9250" y2="54000"/>
                        <a14:foregroundMark x1="40250" y1="63875" x2="40250" y2="63875"/>
                        <a14:backgroundMark x1="54625" y1="59750" x2="54625" y2="59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202"/>
          <a:stretch/>
        </p:blipFill>
        <p:spPr>
          <a:xfrm>
            <a:off x="7827830" y="2011422"/>
            <a:ext cx="4675909" cy="2796099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17EF0019-ADF0-49A6-B15A-23D20C75740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157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1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periódico, libro&#10;&#10;Descripción generada con confianza alta">
            <a:extLst>
              <a:ext uri="{FF2B5EF4-FFF2-40B4-BE49-F238E27FC236}">
                <a16:creationId xmlns:a16="http://schemas.microsoft.com/office/drawing/2014/main" id="{60D2BDEC-3D3B-43ED-A2FB-0905BE50A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11" y="215381"/>
            <a:ext cx="2247900" cy="30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carretera, camión, exterior, autobús&#10;&#10;Descripción generada con confianza muy alta">
            <a:extLst>
              <a:ext uri="{FF2B5EF4-FFF2-40B4-BE49-F238E27FC236}">
                <a16:creationId xmlns:a16="http://schemas.microsoft.com/office/drawing/2014/main" id="{0132CD5B-F12B-4684-BCA2-C8C53EA31C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546" y="282629"/>
            <a:ext cx="2434419" cy="30308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persona, mesa, interior, tarta&#10;&#10;Descripción generada con confianza muy alta">
            <a:extLst>
              <a:ext uri="{FF2B5EF4-FFF2-40B4-BE49-F238E27FC236}">
                <a16:creationId xmlns:a16="http://schemas.microsoft.com/office/drawing/2014/main" id="{881579E5-1CAD-47A1-A64B-236C0F522C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197" y="285748"/>
            <a:ext cx="4029076" cy="30218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Imagen 13" descr="Imagen que contiene amarillo, suelo, pared&#10;&#10;Descripción generada con confianza muy alta">
            <a:extLst>
              <a:ext uri="{FF2B5EF4-FFF2-40B4-BE49-F238E27FC236}">
                <a16:creationId xmlns:a16="http://schemas.microsoft.com/office/drawing/2014/main" id="{1300BE6E-705B-4BE8-8092-48121024D4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083" y="282628"/>
            <a:ext cx="2016618" cy="30249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Imagen 15" descr="Imagen que contiene techo, interior, suelo, pared&#10;&#10;Descripción generada con confianza muy alta">
            <a:extLst>
              <a:ext uri="{FF2B5EF4-FFF2-40B4-BE49-F238E27FC236}">
                <a16:creationId xmlns:a16="http://schemas.microsoft.com/office/drawing/2014/main" id="{D19872B4-3353-43B9-B669-0A4C52F849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031" y="3516257"/>
            <a:ext cx="4663830" cy="30988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Imagen 17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DC8B6519-00D3-4607-A54D-A25AB98BF1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48" y="3510503"/>
            <a:ext cx="4931549" cy="31046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Imagen 19" descr="Imagen que contiene persona, reproductor, exterior&#10;&#10;Descripción generada con confianza alta">
            <a:extLst>
              <a:ext uri="{FF2B5EF4-FFF2-40B4-BE49-F238E27FC236}">
                <a16:creationId xmlns:a16="http://schemas.microsoft.com/office/drawing/2014/main" id="{CD5D4B24-AA00-4176-8BFF-EEA01A1504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08" y="3510503"/>
            <a:ext cx="2054631" cy="30855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054AB59-BDF1-4ECC-B26E-4765CA7117F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564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43200000">
                                      <p:cBhvr>
                                        <p:cTn id="78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43200000">
                                      <p:cBhvr>
                                        <p:cTn id="8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8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43200000">
                                      <p:cBhvr>
                                        <p:cTn id="84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43200000">
                                      <p:cBhvr>
                                        <p:cTn id="86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88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iódico, texto, hombre, señal&#10;&#10;Descripción generada con confianza muy alta">
            <a:extLst>
              <a:ext uri="{FF2B5EF4-FFF2-40B4-BE49-F238E27FC236}">
                <a16:creationId xmlns:a16="http://schemas.microsoft.com/office/drawing/2014/main" id="{5677A85B-5B3D-4FA1-9E36-D6A3A812F3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38"/>
          <a:stretch/>
        </p:blipFill>
        <p:spPr>
          <a:xfrm>
            <a:off x="3424850" y="541713"/>
            <a:ext cx="5358933" cy="5814637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CAF88F9-0CA3-4683-8143-27666BF36D4A}"/>
              </a:ext>
            </a:extLst>
          </p:cNvPr>
          <p:cNvSpPr txBox="1"/>
          <p:nvPr/>
        </p:nvSpPr>
        <p:spPr>
          <a:xfrm>
            <a:off x="1039091" y="2028116"/>
            <a:ext cx="2133600" cy="36830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s-MX"/>
            </a:defPPr>
            <a:lvl1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320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Denny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Hulme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 es el primero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de dos pilotos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en ganar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el Campeonato de F1 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sin haber obtenido ninguna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pole position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en la temporada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6578884-17CC-41B4-A1FF-047DA7F59801}"/>
              </a:ext>
            </a:extLst>
          </p:cNvPr>
          <p:cNvSpPr txBox="1"/>
          <p:nvPr/>
        </p:nvSpPr>
        <p:spPr>
          <a:xfrm>
            <a:off x="9074727" y="4240634"/>
            <a:ext cx="2909455" cy="228011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s-MX"/>
            </a:defPPr>
            <a:lvl1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320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El  permanece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como el único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piloto Neozelandés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en ganar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el campeonato mundial de F1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E555EE4-E830-46B2-8046-AC994BF0732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530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60C2F83-DD2A-429B-8442-517BE342B2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287" y="2187919"/>
            <a:ext cx="6156871" cy="442347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64" y="20798"/>
            <a:ext cx="11513127" cy="188769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pertenece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al Hall of Honor del </a:t>
            </a:r>
            <a:r>
              <a:rPr kumimoji="0" lang="en-US" alt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AARWBA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desde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1993,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MotorSport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New Zealand Wall of Fame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desde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1994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al Motorsport Hall of Fame of America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desde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1998.</a:t>
            </a: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3D57D96-38FE-43C8-A507-65DA15750774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2458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35445"/>
            <a:ext cx="2704398" cy="335732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 superdeportivo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llamado Hulme.F1, en honor 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fue desarrollado recientemente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la empresa neozelandesa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Supercars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NZ.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hierba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D0423EEA-4D9A-45D5-9F67-86D261BD89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398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9323EAE-6364-4AE8-B4C1-38CF24B4D611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871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libro&#10;&#10;Descripción generada con confianza muy alta">
            <a:extLst>
              <a:ext uri="{FF2B5EF4-FFF2-40B4-BE49-F238E27FC236}">
                <a16:creationId xmlns:a16="http://schemas.microsoft.com/office/drawing/2014/main" id="{59C02596-7F11-4158-BC4E-E82C16C461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21" y="276971"/>
            <a:ext cx="2266722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 descr="Imagen que contiene texto, libro, periódico&#10;&#10;Descripción generada con confianza muy alta">
            <a:extLst>
              <a:ext uri="{FF2B5EF4-FFF2-40B4-BE49-F238E27FC236}">
                <a16:creationId xmlns:a16="http://schemas.microsoft.com/office/drawing/2014/main" id="{CFBAF5ED-7CA6-42C9-BC3B-C6642010F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203" y="276971"/>
            <a:ext cx="2200497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B94B417-8CEA-43E2-A4C8-07E3F66A5B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219" y="276971"/>
            <a:ext cx="2017583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Imagen 13" descr="Imagen que contiene exterior, edificio&#10;&#10;Descripción generada con confianza alta">
            <a:extLst>
              <a:ext uri="{FF2B5EF4-FFF2-40B4-BE49-F238E27FC236}">
                <a16:creationId xmlns:a16="http://schemas.microsoft.com/office/drawing/2014/main" id="{C1B9CFA3-964D-46AD-A010-C7C515C9E8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476" y="276971"/>
            <a:ext cx="2040050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Imagen 15" descr="Imagen que contiene texto, periódico&#10;&#10;Descripción generada con confianza muy alta">
            <a:extLst>
              <a:ext uri="{FF2B5EF4-FFF2-40B4-BE49-F238E27FC236}">
                <a16:creationId xmlns:a16="http://schemas.microsoft.com/office/drawing/2014/main" id="{42A57C63-1E22-436C-8C48-54C1F48E1B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0" y="3527406"/>
            <a:ext cx="3948133" cy="30598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Imagen 16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18693626-53D2-4541-9BD4-29D527400E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77" y="276970"/>
            <a:ext cx="2143342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E0FFC991-4DF1-4560-9D35-67B2DD2BF7E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47"/>
          <a:stretch/>
        </p:blipFill>
        <p:spPr>
          <a:xfrm>
            <a:off x="7057708" y="3515080"/>
            <a:ext cx="4866286" cy="3068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396EACE7-226D-45A0-8BCD-0F1DB5AFB4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198" y="3478932"/>
            <a:ext cx="2352733" cy="3092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3C4A7FD6-429B-4F05-95D6-A9B359A39F4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1339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ransporte, carretera&#10;&#10;Descripción generada con confianza alta">
            <a:extLst>
              <a:ext uri="{FF2B5EF4-FFF2-40B4-BE49-F238E27FC236}">
                <a16:creationId xmlns:a16="http://schemas.microsoft.com/office/drawing/2014/main" id="{A3B57BC5-D078-4F19-81A7-A02D2338AD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530" y="897784"/>
            <a:ext cx="11713177" cy="43724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61A24E8-F805-42F0-BF65-5D3863BAFE1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5542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Musica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neozelandesa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amarillo, interior, cosa&#10;&#10;Descripción generada con confianza alta">
            <a:extLst>
              <a:ext uri="{FF2B5EF4-FFF2-40B4-BE49-F238E27FC236}">
                <a16:creationId xmlns:a16="http://schemas.microsoft.com/office/drawing/2014/main" id="{4F892CA2-A3E6-4984-A9A7-04ADCC970B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63" y="0"/>
            <a:ext cx="1220896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Hulme F-Eaglenest-1.wav"/>
          </p:stSnd>
        </p:sndAc>
      </p:transition>
    </mc:Choice>
    <mc:Fallback xmlns="">
      <p:transition spd="slow" advTm="0">
        <p:fade/>
        <p:sndAc>
          <p:stSnd>
            <p:snd r:embed="rId10" name="Hulm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2651</TotalTime>
  <Words>837</Words>
  <Application>Microsoft Office PowerPoint</Application>
  <PresentationFormat>Panorámica</PresentationFormat>
  <Paragraphs>307</Paragraphs>
  <Slides>64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64</vt:i4>
      </vt:variant>
    </vt:vector>
  </HeadingPairs>
  <TitlesOfParts>
    <vt:vector size="80" baseType="lpstr">
      <vt:lpstr>Algerian</vt:lpstr>
      <vt:lpstr>Arial</vt:lpstr>
      <vt:lpstr>Arial Narrow</vt:lpstr>
      <vt:lpstr>Bookman Old Style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2_Tema de Office</vt:lpstr>
      <vt:lpstr>1_HDOfficeLightV0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Versión Completa  2107</dc:title>
  <dc:creator>Eagle's nest</dc:creator>
  <cp:lastModifiedBy>Eagle's nest</cp:lastModifiedBy>
  <cp:revision>261</cp:revision>
  <dcterms:created xsi:type="dcterms:W3CDTF">2017-07-02T00:56:35Z</dcterms:created>
  <dcterms:modified xsi:type="dcterms:W3CDTF">2018-02-25T15:43:31Z</dcterms:modified>
</cp:coreProperties>
</file>