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4" r:id="rId2"/>
  </p:sldMasterIdLst>
  <p:notesMasterIdLst>
    <p:notesMasterId r:id="rId28"/>
  </p:notesMasterIdLst>
  <p:sldIdLst>
    <p:sldId id="578" r:id="rId3"/>
    <p:sldId id="579" r:id="rId4"/>
    <p:sldId id="580" r:id="rId5"/>
    <p:sldId id="581" r:id="rId6"/>
    <p:sldId id="582" r:id="rId7"/>
    <p:sldId id="583" r:id="rId8"/>
    <p:sldId id="584" r:id="rId9"/>
    <p:sldId id="585" r:id="rId10"/>
    <p:sldId id="586" r:id="rId11"/>
    <p:sldId id="587" r:id="rId12"/>
    <p:sldId id="588" r:id="rId13"/>
    <p:sldId id="589" r:id="rId14"/>
    <p:sldId id="590" r:id="rId15"/>
    <p:sldId id="591" r:id="rId16"/>
    <p:sldId id="592" r:id="rId17"/>
    <p:sldId id="593" r:id="rId18"/>
    <p:sldId id="594" r:id="rId19"/>
    <p:sldId id="595" r:id="rId20"/>
    <p:sldId id="596" r:id="rId21"/>
    <p:sldId id="597" r:id="rId22"/>
    <p:sldId id="598" r:id="rId23"/>
    <p:sldId id="599" r:id="rId24"/>
    <p:sldId id="600" r:id="rId25"/>
    <p:sldId id="379" r:id="rId26"/>
    <p:sldId id="380" r:id="rId2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m+K5yK2wvGvyWZhiUXzVQ==" hashData="qHyO0/pSoolzBkNX1Czke/G3OMkx9oMOc1B9sEe7J3PR754qaHa1ZTOla1HQBKPhfS6Akuia2b/C3meNybdr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16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27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890C72-7283-47E4-AB7B-E70F4CA349E1}" type="datetimeFigureOut">
              <a:rPr lang="es-MX" smtClean="0"/>
              <a:t>20/07/2017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87F657-8C5E-4E38-92AB-230687246DA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608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92BA2-2B90-40AF-968F-4280097B8293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468063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1A54F-E376-4F64-85DC-F1E7096F8BA4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314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EC409-3C6C-4654-A5E3-2BDEAA196261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90713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495F2-B45E-4D5D-8212-0CA41D6530A3}" type="datetime1">
              <a:rPr lang="es-MX" smtClean="0"/>
              <a:t>20/07/2017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42091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0FB17-E4B6-490D-A8D0-AAC8C94487E2}" type="datetime1">
              <a:rPr lang="es-MX" smtClean="0"/>
              <a:t>20/07/2017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0522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6FA42-7522-491F-93E4-DDC88ABD2E36}" type="datetime1">
              <a:rPr lang="es-MX" smtClean="0"/>
              <a:t>20/07/2017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4292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4159-58F7-4408-AD3A-AC502A848204}" type="datetime1">
              <a:rPr lang="es-MX" smtClean="0"/>
              <a:t>20/07/2017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461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B3F0B7-AF4D-4635-9628-32BDCAB4F565}" type="datetime1">
              <a:rPr lang="es-MX" smtClean="0"/>
              <a:t>20/07/2017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2278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3A4BC-6056-4D3A-BA48-64F4E8596A9E}" type="datetime1">
              <a:rPr lang="es-MX" smtClean="0"/>
              <a:t>20/07/2017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767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4012-BAD5-4882-9A88-2A2B8AA919C8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30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46B49-0921-4AB4-AD3F-352108C4C7FD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75486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D9C2F-0E7A-4B06-B20B-9ECFD606B86C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25542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AE86-C266-45C1-93E3-49CBABFDA229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47344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527590-8E07-461E-84C9-2B7EC0A8F1F5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0132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45A23-AA3A-46B8-9517-125575CDAA9E}" type="datetime1">
              <a:rPr lang="es-MX" smtClean="0"/>
              <a:t>20/07/2017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24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FCA96-99A4-4C77-8B91-96B24B27037A}" type="datetime1">
              <a:rPr lang="es-MX" smtClean="0"/>
              <a:t>20/07/2017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68937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46C83-95CE-412D-A26B-ED008C025734}" type="datetime1">
              <a:rPr lang="es-MX" smtClean="0"/>
              <a:t>20/07/2017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67881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9460F-B5F4-4064-8971-80A048F5143F}" type="datetime1">
              <a:rPr lang="es-MX" smtClean="0"/>
              <a:t>20/07/2017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4128413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BDD31-D880-494B-A18E-F5A1D8B1905C}" type="datetime1">
              <a:rPr lang="es-MX" smtClean="0"/>
              <a:t>20/07/2017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692651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84DB6-61B3-404C-B6B5-17C172AC3475}" type="datetime1">
              <a:rPr lang="es-MX" smtClean="0"/>
              <a:t>20/07/2017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71975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062F6-0BE0-4365-A6D7-F69E755B28F6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77949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02674-DDFE-44C1-914B-E8E1FD98EF46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2886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CCC33-4BF9-473D-8649-8233E621AAA3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2796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8E9963-0DD0-4879-AB38-F9C4FCA70B3F}" type="datetime1">
              <a:rPr lang="es-MX" smtClean="0"/>
              <a:t>20/07/2017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35589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6.png"/><Relationship Id="rId7" Type="http://schemas.openxmlformats.org/officeDocument/2006/relationships/image" Target="../media/image10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3" Type="http://schemas.openxmlformats.org/officeDocument/2006/relationships/image" Target="../media/image37.jpg"/><Relationship Id="rId7" Type="http://schemas.openxmlformats.org/officeDocument/2006/relationships/image" Target="../media/image4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38.jpg"/><Relationship Id="rId9" Type="http://schemas.openxmlformats.org/officeDocument/2006/relationships/image" Target="../media/image4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g"/><Relationship Id="rId3" Type="http://schemas.openxmlformats.org/officeDocument/2006/relationships/image" Target="../media/image47.jpg"/><Relationship Id="rId7" Type="http://schemas.openxmlformats.org/officeDocument/2006/relationships/image" Target="../media/image5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jpg"/><Relationship Id="rId5" Type="http://schemas.openxmlformats.org/officeDocument/2006/relationships/image" Target="../media/image49.jpg"/><Relationship Id="rId10" Type="http://schemas.openxmlformats.org/officeDocument/2006/relationships/image" Target="../media/image54.jpg"/><Relationship Id="rId4" Type="http://schemas.openxmlformats.org/officeDocument/2006/relationships/image" Target="../media/image48.jpg"/><Relationship Id="rId9" Type="http://schemas.openxmlformats.org/officeDocument/2006/relationships/image" Target="../media/image53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57.png"/><Relationship Id="rId5" Type="http://schemas.openxmlformats.org/officeDocument/2006/relationships/image" Target="../media/image56.jpg"/><Relationship Id="rId10" Type="http://schemas.openxmlformats.org/officeDocument/2006/relationships/audio" Target="../media/audio3.wav"/><Relationship Id="rId4" Type="http://schemas.openxmlformats.org/officeDocument/2006/relationships/audio" Target="../media/audio3.wav"/><Relationship Id="rId9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 Rectángulo">
            <a:extLst>
              <a:ext uri="{FF2B5EF4-FFF2-40B4-BE49-F238E27FC236}">
                <a16:creationId xmlns:a16="http://schemas.microsoft.com/office/drawing/2014/main" id="{2E51D689-D218-46C6-840A-E72C89721CE4}"/>
              </a:ext>
            </a:extLst>
          </p:cNvPr>
          <p:cNvSpPr/>
          <p:nvPr/>
        </p:nvSpPr>
        <p:spPr>
          <a:xfrm>
            <a:off x="8446447" y="4879982"/>
            <a:ext cx="2321560" cy="46677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3ª parte de 3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9554232" y="22144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1 Rectángulo">
            <a:extLst>
              <a:ext uri="{FF2B5EF4-FFF2-40B4-BE49-F238E27FC236}">
                <a16:creationId xmlns:a16="http://schemas.microsoft.com/office/drawing/2014/main" id="{74A5BA49-26C9-4007-ADFC-5BAFB6B18232}"/>
              </a:ext>
            </a:extLst>
          </p:cNvPr>
          <p:cNvSpPr/>
          <p:nvPr/>
        </p:nvSpPr>
        <p:spPr>
          <a:xfrm rot="21049109">
            <a:off x="594319" y="291865"/>
            <a:ext cx="6278000" cy="146903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Denny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Hulme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 Rectángulo">
            <a:extLst>
              <a:ext uri="{FF2B5EF4-FFF2-40B4-BE49-F238E27FC236}">
                <a16:creationId xmlns:a16="http://schemas.microsoft.com/office/drawing/2014/main" id="{DB60D1D9-0975-4795-ABF7-6B409B0E5EF7}"/>
              </a:ext>
            </a:extLst>
          </p:cNvPr>
          <p:cNvSpPr/>
          <p:nvPr/>
        </p:nvSpPr>
        <p:spPr>
          <a:xfrm>
            <a:off x="481013" y="4543427"/>
            <a:ext cx="5767387" cy="195498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  </a:t>
            </a: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967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4439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cielo, exterior, transporte&#10;&#10;Descripción generada con confianza muy alta">
            <a:extLst>
              <a:ext uri="{FF2B5EF4-FFF2-40B4-BE49-F238E27FC236}">
                <a16:creationId xmlns:a16="http://schemas.microsoft.com/office/drawing/2014/main" id="{E48D705E-E4BA-4EFA-9A62-24F4891CE06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>
            <a:off x="8353934" y="2270350"/>
            <a:ext cx="2321560" cy="46333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3ª parte de 3</a:t>
            </a:r>
            <a:endParaRPr kumimoji="0" lang="es-ES" sz="2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190467" y="522945"/>
            <a:ext cx="7110432" cy="306121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Denny</a:t>
            </a: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</a:t>
            </a:r>
            <a:r>
              <a:rPr kumimoji="0" lang="es-ES" sz="6000" b="1" i="0" u="none" strike="noStrike" kern="0" cap="none" spc="0" normalizeH="0" baseline="0" noProof="0" dirty="0" err="1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Hulme</a:t>
            </a:r>
            <a:endParaRPr kumimoji="0" lang="es-ES" sz="6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Campeón Mundial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F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</a:t>
            </a: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967</a:t>
            </a:r>
            <a:endParaRPr kumimoji="0" lang="es-ES" sz="5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68303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Hulme P-Eaglenest-1.wav"/>
          </p:stSnd>
        </p:sndAc>
      </p:transition>
    </mc:Choice>
    <mc:Fallback xmlns="">
      <p:transition spd="slow" advClick="0" advTm="0">
        <p:fade/>
        <p:sndAc>
          <p:stSnd>
            <p:snd r:embed="rId9" name="Hulme P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3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5"/>
                            </p:stCondLst>
                            <p:childTnLst>
                              <p:par>
                                <p:cTn id="47" presetID="1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5" grpId="0"/>
      <p:bldP spid="15" grpId="1"/>
      <p:bldP spid="17" grpId="0"/>
      <p:bldP spid="1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1937" y="3557017"/>
            <a:ext cx="1565976" cy="299825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Mientras tanto,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ganó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4 carreras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obtiene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título de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CanAm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68D99DE9-6B7A-415E-8AC6-E445A5E9FD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91" y="265921"/>
            <a:ext cx="6886789" cy="28856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persona, pared, interior, grupo&#10;&#10;Descripción generada con confianza muy alta">
            <a:extLst>
              <a:ext uri="{FF2B5EF4-FFF2-40B4-BE49-F238E27FC236}">
                <a16:creationId xmlns:a16="http://schemas.microsoft.com/office/drawing/2014/main" id="{78036D8B-AD30-407D-9E07-F53A3DC374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912" y="3429000"/>
            <a:ext cx="5611058" cy="31702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hierba, exterior, carretera, plano&#10;&#10;Descripción generada con confianza muy alta">
            <a:extLst>
              <a:ext uri="{FF2B5EF4-FFF2-40B4-BE49-F238E27FC236}">
                <a16:creationId xmlns:a16="http://schemas.microsoft.com/office/drawing/2014/main" id="{A86B1B1B-0A3A-4740-90ED-B30F91663F3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2"/>
          <a:stretch/>
        </p:blipFill>
        <p:spPr>
          <a:xfrm>
            <a:off x="7358058" y="285745"/>
            <a:ext cx="4505342" cy="29115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n 12" descr="Imagen que contiene persona, exterior, grupo&#10;&#10;Descripción generada con confianza muy alta">
            <a:extLst>
              <a:ext uri="{FF2B5EF4-FFF2-40B4-BE49-F238E27FC236}">
                <a16:creationId xmlns:a16="http://schemas.microsoft.com/office/drawing/2014/main" id="{C94CB361-22AF-4C60-9BB0-D4C7123EBD5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84" y="3429000"/>
            <a:ext cx="4499052" cy="31718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46D5B8FC-7AC1-4502-AB34-4DD7C239FF9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4488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2" name="Denny Hulme 3 New Zealand-Eaglenest-2.wav"/>
          </p:stSnd>
        </p:sndAc>
      </p:transition>
    </mc:Choice>
    <mc:Fallback xmlns="">
      <p:transition spd="slow" advTm="0">
        <p:fade/>
        <p:sndAc>
          <p:stSnd>
            <p:snd r:embed="rId8" name="Denny Hulme 3 New Zealand-Eaglenest-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625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4892" y="1749122"/>
            <a:ext cx="2586033" cy="335732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1969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fue un año bueno, logrando salvar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 temporada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al ganar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una nueva victoria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la última carrera de la temporada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México.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exterior, árbol, persona, transporte&#10;&#10;Descripción generada con confianza muy alta">
            <a:extLst>
              <a:ext uri="{FF2B5EF4-FFF2-40B4-BE49-F238E27FC236}">
                <a16:creationId xmlns:a16="http://schemas.microsoft.com/office/drawing/2014/main" id="{494721E9-B321-4CA6-A49D-3995A93BDE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08" y="266699"/>
            <a:ext cx="4643454" cy="30704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exterior, persona, carretera, automóvil&#10;&#10;Descripción generada con confianza muy alta">
            <a:extLst>
              <a:ext uri="{FF2B5EF4-FFF2-40B4-BE49-F238E27FC236}">
                <a16:creationId xmlns:a16="http://schemas.microsoft.com/office/drawing/2014/main" id="{517690DF-BFFD-43F8-BFBF-120042637B2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" r="37" b="5625"/>
          <a:stretch/>
        </p:blipFill>
        <p:spPr>
          <a:xfrm>
            <a:off x="342901" y="3493750"/>
            <a:ext cx="4471991" cy="31070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exterior, calle, conducir&#10;&#10;Descripción generada con confianza muy alta">
            <a:extLst>
              <a:ext uri="{FF2B5EF4-FFF2-40B4-BE49-F238E27FC236}">
                <a16:creationId xmlns:a16="http://schemas.microsoft.com/office/drawing/2014/main" id="{0D5041C0-68EC-44A3-B951-75D8A8447A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925" y="266699"/>
            <a:ext cx="4605346" cy="3074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agen 10" descr="Imagen que contiene persona, exterior, cielo, carretera&#10;&#10;Descripción generada con confianza muy alta">
            <a:extLst>
              <a:ext uri="{FF2B5EF4-FFF2-40B4-BE49-F238E27FC236}">
                <a16:creationId xmlns:a16="http://schemas.microsoft.com/office/drawing/2014/main" id="{10DC600E-AAC4-4CAF-9F2D-4A7B815F12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924" y="3510284"/>
            <a:ext cx="4595827" cy="30619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FE15AB32-5548-4D06-80BA-70E519C4686F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3181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3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75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suelo, interior, pared, azul&#10;&#10;Descripción generada con confianza muy alta">
            <a:extLst>
              <a:ext uri="{FF2B5EF4-FFF2-40B4-BE49-F238E27FC236}">
                <a16:creationId xmlns:a16="http://schemas.microsoft.com/office/drawing/2014/main" id="{D6BAE392-FD30-452B-9D9F-EA664EEA6F4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92" b="8483"/>
          <a:stretch/>
        </p:blipFill>
        <p:spPr>
          <a:xfrm>
            <a:off x="3519054" y="-211338"/>
            <a:ext cx="5403267" cy="65265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893D4CC-ECCE-4629-8B86-B3A52BA2B1DB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6875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152756"/>
            <a:ext cx="4226507" cy="192103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1970,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mientras que en F1,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no gana carreras,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conquista su segundo título en 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CanAm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transporte&#10;&#10;Descripción generada con confianza alta">
            <a:extLst>
              <a:ext uri="{FF2B5EF4-FFF2-40B4-BE49-F238E27FC236}">
                <a16:creationId xmlns:a16="http://schemas.microsoft.com/office/drawing/2014/main" id="{57096C05-364B-4A19-BA17-93070C1F60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274" y="257176"/>
            <a:ext cx="6086474" cy="3043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carrera de coches, árbol&#10;&#10;Descripción generada con confianza muy alta">
            <a:extLst>
              <a:ext uri="{FF2B5EF4-FFF2-40B4-BE49-F238E27FC236}">
                <a16:creationId xmlns:a16="http://schemas.microsoft.com/office/drawing/2014/main" id="{B1869E7B-CFC4-4427-9FA9-F36017DAF6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924" y="3544027"/>
            <a:ext cx="4605355" cy="3056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exterior, árbol, blanco, negro&#10;&#10;Descripción generada con confianza alta">
            <a:extLst>
              <a:ext uri="{FF2B5EF4-FFF2-40B4-BE49-F238E27FC236}">
                <a16:creationId xmlns:a16="http://schemas.microsoft.com/office/drawing/2014/main" id="{71BDD39B-CB5D-4D43-A8B5-9F1FCBB71A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89" y="259354"/>
            <a:ext cx="4167189" cy="30378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n 12" descr="Imagen que contiene exterior, carretera, cielo, árbol&#10;&#10;Descripción generada con confianza muy alta">
            <a:extLst>
              <a:ext uri="{FF2B5EF4-FFF2-40B4-BE49-F238E27FC236}">
                <a16:creationId xmlns:a16="http://schemas.microsoft.com/office/drawing/2014/main" id="{BDCC243F-7473-4D46-BAD1-58809863C07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507" y="3541972"/>
            <a:ext cx="3017267" cy="30445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BFA45365-F647-4A4C-9231-26475F033858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8342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6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19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98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988" tmFilter="0, 0; 0.125,0.2665; 0.25,0.4; 0.375,0.465; 0.5,0.5;  0.625,0.535; 0.75,0.6; 0.875,0.7335; 1,1">
                                          <p:stCondLst>
                                            <p:cond delay="298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494" tmFilter="0, 0; 0.125,0.2665; 0.25,0.4; 0.375,0.465; 0.5,0.5;  0.625,0.535; 0.75,0.6; 0.875,0.7335; 1,1">
                                          <p:stCondLst>
                                            <p:cond delay="59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38" tmFilter="0, 0; 0.125,0.2665; 0.25,0.4; 0.375,0.465; 0.5,0.5;  0.625,0.535; 0.75,0.6; 0.875,0.7335; 1,1">
                                          <p:stCondLst>
                                            <p:cond delay="745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17">
                                          <p:stCondLst>
                                            <p:cond delay="29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747" decel="50000">
                                          <p:stCondLst>
                                            <p:cond delay="30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17">
                                          <p:stCondLst>
                                            <p:cond delay="5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747" decel="50000">
                                          <p:stCondLst>
                                            <p:cond delay="60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17">
                                          <p:stCondLst>
                                            <p:cond delay="738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747" decel="50000">
                                          <p:stCondLst>
                                            <p:cond delay="750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17">
                                          <p:stCondLst>
                                            <p:cond delay="813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747" decel="50000">
                                          <p:stCondLst>
                                            <p:cond delay="825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6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19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98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988" tmFilter="0, 0; 0.125,0.2665; 0.25,0.4; 0.375,0.465; 0.5,0.5;  0.625,0.535; 0.75,0.6; 0.875,0.7335; 1,1">
                                          <p:stCondLst>
                                            <p:cond delay="298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494" tmFilter="0, 0; 0.125,0.2665; 0.25,0.4; 0.375,0.465; 0.5,0.5;  0.625,0.535; 0.75,0.6; 0.875,0.7335; 1,1">
                                          <p:stCondLst>
                                            <p:cond delay="595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38" tmFilter="0, 0; 0.125,0.2665; 0.25,0.4; 0.375,0.465; 0.5,0.5;  0.625,0.535; 0.75,0.6; 0.875,0.7335; 1,1">
                                          <p:stCondLst>
                                            <p:cond delay="745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117">
                                          <p:stCondLst>
                                            <p:cond delay="2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747" decel="50000">
                                          <p:stCondLst>
                                            <p:cond delay="30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17">
                                          <p:stCondLst>
                                            <p:cond delay="5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747" decel="50000">
                                          <p:stCondLst>
                                            <p:cond delay="60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17">
                                          <p:stCondLst>
                                            <p:cond delay="738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747" decel="50000">
                                          <p:stCondLst>
                                            <p:cond delay="750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17">
                                          <p:stCondLst>
                                            <p:cond delay="813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747" decel="50000">
                                          <p:stCondLst>
                                            <p:cond delay="825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6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19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98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988" tmFilter="0, 0; 0.125,0.2665; 0.25,0.4; 0.375,0.465; 0.5,0.5;  0.625,0.535; 0.75,0.6; 0.875,0.7335; 1,1">
                                          <p:stCondLst>
                                            <p:cond delay="298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494" tmFilter="0, 0; 0.125,0.2665; 0.25,0.4; 0.375,0.465; 0.5,0.5;  0.625,0.535; 0.75,0.6; 0.875,0.7335; 1,1">
                                          <p:stCondLst>
                                            <p:cond delay="595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38" tmFilter="0, 0; 0.125,0.2665; 0.25,0.4; 0.375,0.465; 0.5,0.5;  0.625,0.535; 0.75,0.6; 0.875,0.7335; 1,1">
                                          <p:stCondLst>
                                            <p:cond delay="745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117">
                                          <p:stCondLst>
                                            <p:cond delay="29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747" decel="50000">
                                          <p:stCondLst>
                                            <p:cond delay="30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17">
                                          <p:stCondLst>
                                            <p:cond delay="590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747" decel="50000">
                                          <p:stCondLst>
                                            <p:cond delay="602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17">
                                          <p:stCondLst>
                                            <p:cond delay="738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747" decel="50000">
                                          <p:stCondLst>
                                            <p:cond delay="750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17">
                                          <p:stCondLst>
                                            <p:cond delay="813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747" decel="50000">
                                          <p:stCondLst>
                                            <p:cond delay="825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6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19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98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988" tmFilter="0, 0; 0.125,0.2665; 0.25,0.4; 0.375,0.465; 0.5,0.5;  0.625,0.535; 0.75,0.6; 0.875,0.7335; 1,1">
                                          <p:stCondLst>
                                            <p:cond delay="298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494" tmFilter="0, 0; 0.125,0.2665; 0.25,0.4; 0.375,0.465; 0.5,0.5;  0.625,0.535; 0.75,0.6; 0.875,0.7335; 1,1">
                                          <p:stCondLst>
                                            <p:cond delay="595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738" tmFilter="0, 0; 0.125,0.2665; 0.25,0.4; 0.375,0.465; 0.5,0.5;  0.625,0.535; 0.75,0.6; 0.875,0.7335; 1,1">
                                          <p:stCondLst>
                                            <p:cond delay="745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17">
                                          <p:stCondLst>
                                            <p:cond delay="29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747" decel="50000">
                                          <p:stCondLst>
                                            <p:cond delay="30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17">
                                          <p:stCondLst>
                                            <p:cond delay="59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747" decel="50000">
                                          <p:stCondLst>
                                            <p:cond delay="602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17">
                                          <p:stCondLst>
                                            <p:cond delay="738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747" decel="50000">
                                          <p:stCondLst>
                                            <p:cond delay="750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17">
                                          <p:stCondLst>
                                            <p:cond delay="813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747" decel="50000">
                                          <p:stCondLst>
                                            <p:cond delay="825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375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313951"/>
            <a:ext cx="12206514" cy="48474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Esta temporada marcó la muerte de su jefe Bruce McLaren.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persona, traje, música, de pie&#10;&#10;Descripción generada con confianza muy alta">
            <a:extLst>
              <a:ext uri="{FF2B5EF4-FFF2-40B4-BE49-F238E27FC236}">
                <a16:creationId xmlns:a16="http://schemas.microsoft.com/office/drawing/2014/main" id="{FE7D376C-23B1-4F17-8A0D-23DBE9A9AA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34" y="271453"/>
            <a:ext cx="10931003" cy="577102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78887011-40B0-4082-966E-EA5B8D08BE15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6279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7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" y="5419582"/>
            <a:ext cx="6251172" cy="81047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1971,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vuelve a decaer,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al no subir al podio en la temporada de la F1.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persona, carretera, exterior, hombre&#10;&#10;Descripción generada con confianza muy alta">
            <a:extLst>
              <a:ext uri="{FF2B5EF4-FFF2-40B4-BE49-F238E27FC236}">
                <a16:creationId xmlns:a16="http://schemas.microsoft.com/office/drawing/2014/main" id="{4538D745-21A2-42A7-A1BF-24766FE577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266" y="1068022"/>
            <a:ext cx="5750579" cy="52330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persona, foto, ropa, de pie&#10;&#10;Descripción generada con confianza muy alta">
            <a:extLst>
              <a:ext uri="{FF2B5EF4-FFF2-40B4-BE49-F238E27FC236}">
                <a16:creationId xmlns:a16="http://schemas.microsoft.com/office/drawing/2014/main" id="{10B0E629-CE97-4EBC-8855-D9EC583516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595" y="565250"/>
            <a:ext cx="5757943" cy="43184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B2CA9CD0-0127-41AB-996C-FDF4990707D0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7046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8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8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3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suelo, edificio, exterior&#10;&#10;Descripción generada con confianza muy alta">
            <a:extLst>
              <a:ext uri="{FF2B5EF4-FFF2-40B4-BE49-F238E27FC236}">
                <a16:creationId xmlns:a16="http://schemas.microsoft.com/office/drawing/2014/main" id="{F9770C0C-2C56-45EF-9CC5-D8BA8735E5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3979EA9D-CE9E-46BE-9B9B-9AC7DE23F02B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3151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681401"/>
            <a:ext cx="7197412" cy="192103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1972  fue una temporada para el olvido,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cuando no logra victorias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en la CanAm,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mientras que en la Fórmula 1,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se reencontró con el podio y la victoria,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terminando 3 º en la clasificación mundial.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persona, hombre, interior&#10;&#10;Descripción generada con confianza muy alta">
            <a:extLst>
              <a:ext uri="{FF2B5EF4-FFF2-40B4-BE49-F238E27FC236}">
                <a16:creationId xmlns:a16="http://schemas.microsoft.com/office/drawing/2014/main" id="{96F4F158-C2A3-4825-9DC6-652B2FA31D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7412" y="3544600"/>
            <a:ext cx="4650130" cy="3055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hierba, árbol, exterior, carretera&#10;&#10;Descripción generada con confianza muy alta">
            <a:extLst>
              <a:ext uri="{FF2B5EF4-FFF2-40B4-BE49-F238E27FC236}">
                <a16:creationId xmlns:a16="http://schemas.microsoft.com/office/drawing/2014/main" id="{C54A6038-C9A9-4545-BD49-992FCD8F3F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234" y="229351"/>
            <a:ext cx="6594092" cy="41265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carretera, calle, exterior, edificio&#10;&#10;Descripción generada con confianza muy alta">
            <a:extLst>
              <a:ext uri="{FF2B5EF4-FFF2-40B4-BE49-F238E27FC236}">
                <a16:creationId xmlns:a16="http://schemas.microsoft.com/office/drawing/2014/main" id="{3B774BF2-B2A5-4E74-9699-6F80CB0C82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7036" y="262602"/>
            <a:ext cx="4520763" cy="30458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0167B288-0A0B-4532-B2FB-E393093CC5FA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610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125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68538" y="1509245"/>
            <a:ext cx="6237976" cy="45140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1973,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cayó al sexto lugar,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6" name="Imagen 5" descr="Imagen que contiene persona, exterior, cielo, carretera&#10;&#10;Descripción generada con confianza muy alta">
            <a:extLst>
              <a:ext uri="{FF2B5EF4-FFF2-40B4-BE49-F238E27FC236}">
                <a16:creationId xmlns:a16="http://schemas.microsoft.com/office/drawing/2014/main" id="{E5F14B84-A944-4E19-8E0F-414E4EE93B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70" y="289012"/>
            <a:ext cx="5751968" cy="38322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exterior, carretera, hierba, transporte&#10;&#10;Descripción generada con confianza muy alta">
            <a:extLst>
              <a:ext uri="{FF2B5EF4-FFF2-40B4-BE49-F238E27FC236}">
                <a16:creationId xmlns:a16="http://schemas.microsoft.com/office/drawing/2014/main" id="{DA2640DC-4797-4393-AC25-F2B13A3269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811" y="3308465"/>
            <a:ext cx="5847415" cy="32969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CE386424-3865-444D-8C53-E6F9B32431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" y="5056538"/>
            <a:ext cx="6237976" cy="84382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pero él había logrado en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Kyalami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la única pole position de su carrera en la Fórmula 1.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8A14165-2966-4748-B455-B4F37EF42B52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8926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125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824346"/>
            <a:ext cx="6217920" cy="120289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1974 sería su última temporada en la Fórmula 1, ganando la primera carrera de la temporada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en Argentina.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exterior, suelo, persona, edificio&#10;&#10;Descripción generada con confianza alta">
            <a:extLst>
              <a:ext uri="{FF2B5EF4-FFF2-40B4-BE49-F238E27FC236}">
                <a16:creationId xmlns:a16="http://schemas.microsoft.com/office/drawing/2014/main" id="{CF7D1EEA-80AC-4385-8361-76D194ED9B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84" y="278398"/>
            <a:ext cx="5786354" cy="35454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n 5" descr="Imagen que contiene carretera, exterior, árbol, calle&#10;&#10;Descripción generada con confianza muy alta">
            <a:extLst>
              <a:ext uri="{FF2B5EF4-FFF2-40B4-BE49-F238E27FC236}">
                <a16:creationId xmlns:a16="http://schemas.microsoft.com/office/drawing/2014/main" id="{6F6C6F0E-CB30-4B82-AD80-E47B5CEFE8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920" y="565251"/>
            <a:ext cx="5767640" cy="5767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8CE67717-7D0D-41EF-AEC7-78EFAB6D5718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0449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carretera, edificio, exterior, automóvil&#10;&#10;Descripción generada con confianza muy alta">
            <a:extLst>
              <a:ext uri="{FF2B5EF4-FFF2-40B4-BE49-F238E27FC236}">
                <a16:creationId xmlns:a16="http://schemas.microsoft.com/office/drawing/2014/main" id="{5E805D1A-17AB-4BED-BECB-9ED140D5A5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920" y="570684"/>
            <a:ext cx="9110749" cy="572838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C47BA46-106E-4BD9-8717-9A7E79F5FE2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1945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>
            <a:extLst>
              <a:ext uri="{FF2B5EF4-FFF2-40B4-BE49-F238E27FC236}">
                <a16:creationId xmlns:a16="http://schemas.microsoft.com/office/drawing/2014/main" id="{38B74FFB-A383-4509-9EC9-F8BA9AC4A4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02043"/>
            <a:ext cx="12192000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Luego de su retiro de la Fórmula 1,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6" name="Imagen 5" descr="Imagen que contiene persona, hombre, comida, mesa&#10;&#10;Descripción generada con confianza muy alta">
            <a:extLst>
              <a:ext uri="{FF2B5EF4-FFF2-40B4-BE49-F238E27FC236}">
                <a16:creationId xmlns:a16="http://schemas.microsoft.com/office/drawing/2014/main" id="{F43B230C-018C-4DA0-A1B8-6F8A0ECD8D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9"/>
          <a:stretch/>
        </p:blipFill>
        <p:spPr>
          <a:xfrm>
            <a:off x="742948" y="749106"/>
            <a:ext cx="10796595" cy="528497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7C4417BE-8029-4510-8578-A8AD96E7D3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96" y="6140892"/>
            <a:ext cx="12192000" cy="45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continuó pilotando automóviles deportivos en Australia y Nueva Zelanda.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8D24B90-9D66-4536-ADED-F6CBC0DE828D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6BD69E4-D2A5-4232-9BE1-169B6D249E13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4922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875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51915"/>
            <a:ext cx="6110514" cy="45140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se puso de nuevo al volante en los años 1990. 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aparcado, motocicleta&#10;&#10;Descripción generada con confianza alta">
            <a:extLst>
              <a:ext uri="{FF2B5EF4-FFF2-40B4-BE49-F238E27FC236}">
                <a16:creationId xmlns:a16="http://schemas.microsoft.com/office/drawing/2014/main" id="{A257B41D-1179-4495-8F01-8E9A34104C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4" b="89674" l="9783" r="95109">
                        <a14:foregroundMark x1="92120" y1="68116" x2="92120" y2="68116"/>
                        <a14:foregroundMark x1="94565" y1="73913" x2="94565" y2="73913"/>
                        <a14:foregroundMark x1="95109" y1="69022" x2="95109" y2="69022"/>
                        <a14:foregroundMark x1="95109" y1="71014" x2="95109" y2="71014"/>
                        <a14:foregroundMark x1="94429" y1="70109" x2="94429" y2="70109"/>
                        <a14:foregroundMark x1="11141" y1="49457" x2="11141" y2="49457"/>
                        <a14:foregroundMark x1="9918" y1="69565" x2="9918" y2="69565"/>
                        <a14:backgroundMark x1="15217" y1="75181" x2="15217" y2="75181"/>
                        <a14:backgroundMark x1="94565" y1="70471" x2="94565" y2="70471"/>
                        <a14:backgroundMark x1="94565" y1="70471" x2="94565" y2="70471"/>
                        <a14:backgroundMark x1="94837" y1="71558" x2="94837" y2="71558"/>
                        <a14:backgroundMark x1="95109" y1="69384" x2="95109" y2="69384"/>
                        <a14:backgroundMark x1="95380" y1="71014" x2="95380" y2="71014"/>
                        <a14:backgroundMark x1="94565" y1="70290" x2="94565" y2="70290"/>
                        <a14:backgroundMark x1="13315" y1="54348" x2="13315" y2="5434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2543" y="-2643440"/>
            <a:ext cx="12685220" cy="9513916"/>
          </a:xfrm>
          <a:prstGeom prst="rect">
            <a:avLst/>
          </a:prstGeom>
        </p:spPr>
      </p:pic>
      <p:pic>
        <p:nvPicPr>
          <p:cNvPr id="6" name="Imagen 5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774520EE-68B0-4627-A77B-103D59579C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360" y="825204"/>
            <a:ext cx="5788773" cy="57887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 descr="Imagen que contiene naranja&#10;&#10;Descripción generada con confianza muy alta">
            <a:extLst>
              <a:ext uri="{FF2B5EF4-FFF2-40B4-BE49-F238E27FC236}">
                <a16:creationId xmlns:a16="http://schemas.microsoft.com/office/drawing/2014/main" id="{7574865C-C623-4C29-A044-DCD833C294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5" y="272899"/>
            <a:ext cx="5790150" cy="57901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9A94B2B6-EFF2-4653-A31A-4CA8B0F7EF7F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2F230172-7FAF-477C-BD60-D435F8991B4E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593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500"/>
                            </p:stCondLst>
                            <p:childTnLst>
                              <p:par>
                                <p:cTn id="1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25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hierba, exterior, tumba&#10;&#10;Descripción generada con confianza muy alta">
            <a:extLst>
              <a:ext uri="{FF2B5EF4-FFF2-40B4-BE49-F238E27FC236}">
                <a16:creationId xmlns:a16="http://schemas.microsoft.com/office/drawing/2014/main" id="{51EC02FC-76D1-4993-9495-4A18F48372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1" y="543783"/>
            <a:ext cx="7689273" cy="57669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E4AFE996-18EE-4299-B60E-769ECFD23E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5634" y="824343"/>
            <a:ext cx="4170879" cy="188769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El 4 de octubre  de  1992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tuvo un ataque al corazón,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durante los 1000  km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 Bathurst en Australia,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falleció a la edad de 56 años.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FCEF259-231B-496E-A446-63126AEFF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5634" y="4292363"/>
            <a:ext cx="4170880" cy="120289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Fue el primer piloto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campeón mundial de Fórmula 1 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que murió por causas naturales.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10" name="Imagen 9" descr="Imagen que contiene carretera&#10;&#10;Descripción generada con confianza alta">
            <a:extLst>
              <a:ext uri="{FF2B5EF4-FFF2-40B4-BE49-F238E27FC236}">
                <a16:creationId xmlns:a16="http://schemas.microsoft.com/office/drawing/2014/main" id="{4A15C43A-65EF-46E0-8974-8C55FBAB960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875" b="73750" l="9250" r="90000">
                        <a14:foregroundMark x1="9250" y1="54000" x2="9250" y2="54000"/>
                        <a14:foregroundMark x1="40250" y1="63875" x2="40250" y2="63875"/>
                        <a14:backgroundMark x1="54625" y1="59750" x2="54625" y2="59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000" b="20202"/>
          <a:stretch/>
        </p:blipFill>
        <p:spPr>
          <a:xfrm>
            <a:off x="7827830" y="2011422"/>
            <a:ext cx="4675909" cy="2796099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17EF0019-ADF0-49A6-B15A-23D20C75740C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1157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5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1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4125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exto, periódico, libro&#10;&#10;Descripción generada con confianza alta">
            <a:extLst>
              <a:ext uri="{FF2B5EF4-FFF2-40B4-BE49-F238E27FC236}">
                <a16:creationId xmlns:a16="http://schemas.microsoft.com/office/drawing/2014/main" id="{60D2BDEC-3D3B-43ED-A2FB-0905BE50A3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11" y="215381"/>
            <a:ext cx="2247900" cy="304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Imagen 9" descr="Imagen que contiene carretera, camión, exterior, autobús&#10;&#10;Descripción generada con confianza muy alta">
            <a:extLst>
              <a:ext uri="{FF2B5EF4-FFF2-40B4-BE49-F238E27FC236}">
                <a16:creationId xmlns:a16="http://schemas.microsoft.com/office/drawing/2014/main" id="{0132CD5B-F12B-4684-BCA2-C8C53EA31C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1546" y="282629"/>
            <a:ext cx="2434419" cy="30308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n 11" descr="Imagen que contiene persona, mesa, interior, tarta&#10;&#10;Descripción generada con confianza muy alta">
            <a:extLst>
              <a:ext uri="{FF2B5EF4-FFF2-40B4-BE49-F238E27FC236}">
                <a16:creationId xmlns:a16="http://schemas.microsoft.com/office/drawing/2014/main" id="{881579E5-1CAD-47A1-A64B-236C0F522C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197" y="285748"/>
            <a:ext cx="4029076" cy="30218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Imagen 13" descr="Imagen que contiene amarillo, suelo, pared&#10;&#10;Descripción generada con confianza muy alta">
            <a:extLst>
              <a:ext uri="{FF2B5EF4-FFF2-40B4-BE49-F238E27FC236}">
                <a16:creationId xmlns:a16="http://schemas.microsoft.com/office/drawing/2014/main" id="{1300BE6E-705B-4BE8-8092-48121024D4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083" y="282628"/>
            <a:ext cx="2016618" cy="30249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Imagen 15" descr="Imagen que contiene techo, interior, suelo, pared&#10;&#10;Descripción generada con confianza muy alta">
            <a:extLst>
              <a:ext uri="{FF2B5EF4-FFF2-40B4-BE49-F238E27FC236}">
                <a16:creationId xmlns:a16="http://schemas.microsoft.com/office/drawing/2014/main" id="{D19872B4-3353-43B9-B669-0A4C52F8498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031" y="3516257"/>
            <a:ext cx="4663830" cy="30988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Imagen 17" descr="Imagen que contiene carretera, exterior&#10;&#10;Descripción generada con confianza muy alta">
            <a:extLst>
              <a:ext uri="{FF2B5EF4-FFF2-40B4-BE49-F238E27FC236}">
                <a16:creationId xmlns:a16="http://schemas.microsoft.com/office/drawing/2014/main" id="{DC8B6519-00D3-4607-A54D-A25AB98BF1B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48" y="3510503"/>
            <a:ext cx="4931549" cy="31046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Imagen 19" descr="Imagen que contiene persona, reproductor, exterior&#10;&#10;Descripción generada con confianza alta">
            <a:extLst>
              <a:ext uri="{FF2B5EF4-FFF2-40B4-BE49-F238E27FC236}">
                <a16:creationId xmlns:a16="http://schemas.microsoft.com/office/drawing/2014/main" id="{CD5D4B24-AA00-4176-8BFF-EEA01A15049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9708" y="3510503"/>
            <a:ext cx="2054631" cy="30855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C054AB59-BDF1-4ECC-B26E-4765CA7117F6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75644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8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8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8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432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43200000">
                                      <p:cBhvr>
                                        <p:cTn id="78" dur="8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43200000">
                                      <p:cBhvr>
                                        <p:cTn id="8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43200000">
                                      <p:cBhvr>
                                        <p:cTn id="82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43200000">
                                      <p:cBhvr>
                                        <p:cTn id="84" dur="8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43200000">
                                      <p:cBhvr>
                                        <p:cTn id="86" dur="8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88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eriódico, texto, hombre, señal&#10;&#10;Descripción generada con confianza muy alta">
            <a:extLst>
              <a:ext uri="{FF2B5EF4-FFF2-40B4-BE49-F238E27FC236}">
                <a16:creationId xmlns:a16="http://schemas.microsoft.com/office/drawing/2014/main" id="{5677A85B-5B3D-4FA1-9E36-D6A3A812F3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838"/>
          <a:stretch/>
        </p:blipFill>
        <p:spPr>
          <a:xfrm>
            <a:off x="3424850" y="541713"/>
            <a:ext cx="5358933" cy="5814637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1CAF88F9-0CA3-4683-8143-27666BF36D4A}"/>
              </a:ext>
            </a:extLst>
          </p:cNvPr>
          <p:cNvSpPr txBox="1"/>
          <p:nvPr/>
        </p:nvSpPr>
        <p:spPr>
          <a:xfrm>
            <a:off x="1039091" y="2028116"/>
            <a:ext cx="2133600" cy="36830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es-MX"/>
            </a:defPPr>
            <a:lvl1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320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Denny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 </a:t>
            </a:r>
            <a:r>
              <a:rPr kumimoji="0" lang="es-E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Hulme</a:t>
            </a: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 es el primero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de dos pilotos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en ganar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el Campeonato de F1 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sin haber obtenido ninguna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pole position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en la temporada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cs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6578884-17CC-41B4-A1FF-047DA7F59801}"/>
              </a:ext>
            </a:extLst>
          </p:cNvPr>
          <p:cNvSpPr txBox="1"/>
          <p:nvPr/>
        </p:nvSpPr>
        <p:spPr>
          <a:xfrm>
            <a:off x="9074727" y="4240634"/>
            <a:ext cx="2909455" cy="228011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es-MX"/>
            </a:defPPr>
            <a:lvl1pPr lvl="0" algn="ctr" eaLnBrk="0" fontAlgn="base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 sz="320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El  permanece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como el único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piloto Neozelandés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en ganar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E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cs typeface="Arial" panose="020B0604020202020204" pitchFamily="34" charset="0"/>
              </a:rPr>
              <a:t>el campeonato mundial de F1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cs typeface="Arial" panose="020B0604020202020204" pitchFamily="34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FE555EE4-E830-46B2-8046-AC994BF07325}"/>
              </a:ext>
            </a:extLst>
          </p:cNvPr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530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60C2F83-DD2A-429B-8442-517BE342B2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287" y="2187919"/>
            <a:ext cx="6156871" cy="4423474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364" y="20798"/>
            <a:ext cx="11513127" cy="188769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 </a:t>
            </a:r>
            <a:r>
              <a:rPr kumimoji="0" lang="en-U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pertenece</a:t>
            </a: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al Hall of Honor del </a:t>
            </a:r>
            <a:r>
              <a:rPr kumimoji="0" lang="en-US" alt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AARWBA </a:t>
            </a:r>
            <a:r>
              <a:rPr kumimoji="0" lang="en-U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desde</a:t>
            </a: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1993,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al </a:t>
            </a:r>
            <a:r>
              <a:rPr kumimoji="0" lang="en-U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MotorSport</a:t>
            </a: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New Zealand Wall of Fame </a:t>
            </a:r>
            <a:r>
              <a:rPr kumimoji="0" lang="en-U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desde</a:t>
            </a: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1994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y al Motorsport Hall of Fame of America </a:t>
            </a:r>
            <a:r>
              <a:rPr kumimoji="0" lang="en-U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desde</a:t>
            </a:r>
            <a:r>
              <a:rPr kumimoji="0" lang="en-U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1998.</a:t>
            </a:r>
            <a:r>
              <a:rPr kumimoji="0" lang="es-MX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+mn-ea"/>
                <a:cs typeface="+mn-cs"/>
              </a:rPr>
              <a:t>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3D57D96-38FE-43C8-A507-65DA15750774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2458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7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6">
            <a:extLst>
              <a:ext uri="{FF2B5EF4-FFF2-40B4-BE49-F238E27FC236}">
                <a16:creationId xmlns:a16="http://schemas.microsoft.com/office/drawing/2014/main" id="{0D7FDD23-9277-43D4-BA55-82FB005822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35445"/>
            <a:ext cx="2704398" cy="3357329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Un superdeportivo 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llamado Hulme.F1, en honor a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Denny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Hulme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fue desarrollado recientemente </a:t>
            </a:r>
          </a:p>
          <a:p>
            <a:pPr marL="0" marR="0" lvl="0" indent="0" algn="ctr" defTabSz="914400" rtl="0" eaLnBrk="0" fontAlgn="base" latinLnBrk="0" hangingPunct="0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por la empresa neozelandesa </a:t>
            </a:r>
            <a:r>
              <a:rPr kumimoji="0" lang="es-ES" alt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Supercars</a:t>
            </a:r>
            <a:r>
              <a:rPr kumimoji="0" lang="es-ES" alt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anose="030303020407070D0804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ES" alt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NZ.</a:t>
            </a:r>
            <a:endParaRPr kumimoji="0" lang="es-MX" altLang="es-MX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anose="030303020407070D0804" pitchFamily="66" charset="0"/>
              <a:ea typeface="+mn-ea"/>
              <a:cs typeface="+mn-cs"/>
            </a:endParaRPr>
          </a:p>
        </p:txBody>
      </p:sp>
      <p:pic>
        <p:nvPicPr>
          <p:cNvPr id="3" name="Imagen 2" descr="Imagen que contiene hierba, exterior, edificio, carretera&#10;&#10;Descripción generada con confianza muy alta">
            <a:extLst>
              <a:ext uri="{FF2B5EF4-FFF2-40B4-BE49-F238E27FC236}">
                <a16:creationId xmlns:a16="http://schemas.microsoft.com/office/drawing/2014/main" id="{D0423EEA-4D9A-45D5-9F67-86D261BD89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398" y="0"/>
            <a:ext cx="9144000" cy="6858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9323EAE-6364-4AE8-B4C1-38CF24B4D611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8718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exto, libro&#10;&#10;Descripción generada con confianza muy alta">
            <a:extLst>
              <a:ext uri="{FF2B5EF4-FFF2-40B4-BE49-F238E27FC236}">
                <a16:creationId xmlns:a16="http://schemas.microsoft.com/office/drawing/2014/main" id="{59C02596-7F11-4158-BC4E-E82C16C461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21" y="276971"/>
            <a:ext cx="2266722" cy="3017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n 5" descr="Imagen que contiene texto, libro, periódico&#10;&#10;Descripción generada con confianza muy alta">
            <a:extLst>
              <a:ext uri="{FF2B5EF4-FFF2-40B4-BE49-F238E27FC236}">
                <a16:creationId xmlns:a16="http://schemas.microsoft.com/office/drawing/2014/main" id="{CFBAF5ED-7CA6-42C9-BC3B-C6642010F4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2203" y="276971"/>
            <a:ext cx="2200497" cy="3017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DB94B417-8CEA-43E2-A4C8-07E3F66A5B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219" y="276971"/>
            <a:ext cx="2017583" cy="3017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Imagen 13" descr="Imagen que contiene exterior, edificio&#10;&#10;Descripción generada con confianza alta">
            <a:extLst>
              <a:ext uri="{FF2B5EF4-FFF2-40B4-BE49-F238E27FC236}">
                <a16:creationId xmlns:a16="http://schemas.microsoft.com/office/drawing/2014/main" id="{C1B9CFA3-964D-46AD-A010-C7C515C9E8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476" y="276971"/>
            <a:ext cx="2040050" cy="3017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Imagen 15" descr="Imagen que contiene texto, periódico&#10;&#10;Descripción generada con confianza muy alta">
            <a:extLst>
              <a:ext uri="{FF2B5EF4-FFF2-40B4-BE49-F238E27FC236}">
                <a16:creationId xmlns:a16="http://schemas.microsoft.com/office/drawing/2014/main" id="{42A57C63-1E22-436C-8C48-54C1F48E1B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980" y="3527406"/>
            <a:ext cx="3948133" cy="30598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Imagen 16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18693626-53D2-4541-9BD4-29D527400E6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0777" y="276970"/>
            <a:ext cx="2143342" cy="30178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E0FFC991-4DF1-4560-9D35-67B2DD2BF7E7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47"/>
          <a:stretch/>
        </p:blipFill>
        <p:spPr>
          <a:xfrm>
            <a:off x="7057708" y="3515080"/>
            <a:ext cx="4866286" cy="30685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396EACE7-226D-45A0-8BCD-0F1DB5AFB48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198" y="3478932"/>
            <a:ext cx="2352733" cy="30921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3C4A7FD6-429B-4F05-95D6-A9B359A39F48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1339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73000" t="3000" r="3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transporte, carretera&#10;&#10;Descripción generada con confianza alta">
            <a:extLst>
              <a:ext uri="{FF2B5EF4-FFF2-40B4-BE49-F238E27FC236}">
                <a16:creationId xmlns:a16="http://schemas.microsoft.com/office/drawing/2014/main" id="{A3B57BC5-D078-4F19-81A7-A02D2338AD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4530" y="897784"/>
            <a:ext cx="11713177" cy="43724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D61A24E8-F805-42F0-BF65-5D3863BAFE18}"/>
              </a:ext>
            </a:extLst>
          </p:cNvPr>
          <p:cNvSpPr txBox="1"/>
          <p:nvPr/>
        </p:nvSpPr>
        <p:spPr>
          <a:xfrm flipH="1">
            <a:off x="0" y="0"/>
            <a:ext cx="3616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5542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Denny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Hulme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3</a:t>
            </a:r>
          </a:p>
          <a:p>
            <a:pPr lvl="0" algn="ctr" defTabSz="1219140">
              <a:lnSpc>
                <a:spcPts val="3333"/>
              </a:lnSpc>
              <a:defRPr/>
            </a:pPr>
            <a:r>
              <a:rPr lang="es-ES" sz="1867" b="1" kern="0" spc="5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Algerian" pitchFamily="82" charset="0"/>
              </a:rPr>
              <a:t>New </a:t>
            </a:r>
            <a:r>
              <a:rPr lang="es-ES" sz="1867" b="1" kern="0" spc="5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latin typeface="Algerian" pitchFamily="82" charset="0"/>
              </a:rPr>
              <a:t>Zealand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Cavin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Viviano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09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14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 descr="Imagen que contiene amarillo, interior, cosa&#10;&#10;Descripción generada con confianza alta">
            <a:extLst>
              <a:ext uri="{FF2B5EF4-FFF2-40B4-BE49-F238E27FC236}">
                <a16:creationId xmlns:a16="http://schemas.microsoft.com/office/drawing/2014/main" id="{4F892CA2-A3E6-4984-A9A7-04ADCC970B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63" y="0"/>
            <a:ext cx="1220896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916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Hulme F-Eaglenest-1.wav"/>
          </p:stSnd>
        </p:sndAc>
      </p:transition>
    </mc:Choice>
    <mc:Fallback xmlns="">
      <p:transition spd="slow" advTm="0">
        <p:fade/>
        <p:sndAc>
          <p:stSnd>
            <p:snd r:embed="rId10" name="Hulm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2595</TotalTime>
  <Words>370</Words>
  <Application>Microsoft Office PowerPoint</Application>
  <PresentationFormat>Panorámica</PresentationFormat>
  <Paragraphs>124</Paragraphs>
  <Slides>25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8" baseType="lpstr">
      <vt:lpstr>Algerian</vt:lpstr>
      <vt:lpstr>Arial</vt:lpstr>
      <vt:lpstr>Arial Narrow</vt:lpstr>
      <vt:lpstr>Bookman Old Style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1964    John Surtees  3ª parte de 3  0914</dc:title>
  <dc:creator>Eagle's nest</dc:creator>
  <cp:lastModifiedBy>Eagle's nest</cp:lastModifiedBy>
  <cp:revision>261</cp:revision>
  <dcterms:created xsi:type="dcterms:W3CDTF">2017-07-02T00:56:35Z</dcterms:created>
  <dcterms:modified xsi:type="dcterms:W3CDTF">2017-07-20T14:46:22Z</dcterms:modified>
</cp:coreProperties>
</file>