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554" r:id="rId2"/>
    <p:sldId id="555" r:id="rId3"/>
    <p:sldId id="556" r:id="rId4"/>
    <p:sldId id="557" r:id="rId5"/>
    <p:sldId id="558" r:id="rId6"/>
    <p:sldId id="559" r:id="rId7"/>
    <p:sldId id="560" r:id="rId8"/>
    <p:sldId id="561" r:id="rId9"/>
    <p:sldId id="562" r:id="rId10"/>
    <p:sldId id="563" r:id="rId11"/>
    <p:sldId id="564" r:id="rId12"/>
    <p:sldId id="565" r:id="rId13"/>
    <p:sldId id="566" r:id="rId14"/>
    <p:sldId id="567" r:id="rId15"/>
    <p:sldId id="568" r:id="rId16"/>
    <p:sldId id="569" r:id="rId17"/>
    <p:sldId id="570" r:id="rId18"/>
    <p:sldId id="571" r:id="rId19"/>
    <p:sldId id="572" r:id="rId20"/>
    <p:sldId id="573" r:id="rId21"/>
    <p:sldId id="574" r:id="rId22"/>
    <p:sldId id="575" r:id="rId23"/>
    <p:sldId id="576" r:id="rId24"/>
    <p:sldId id="577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0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20/07/2017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20/07/2017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20/07/2017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20/07/2017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g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7.png"/><Relationship Id="rId5" Type="http://schemas.openxmlformats.org/officeDocument/2006/relationships/image" Target="../media/image56.jpg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574020" y="558007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9554232" y="2214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19027" y="21305"/>
            <a:ext cx="3409973" cy="57246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000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xterior, carretera, cielo&#10;&#10;Descripción generada con confianza muy alta">
            <a:extLst>
              <a:ext uri="{FF2B5EF4-FFF2-40B4-BE49-F238E27FC236}">
                <a16:creationId xmlns:a16="http://schemas.microsoft.com/office/drawing/2014/main" id="{211A0E30-0258-4565-A12A-A11E44F4C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662726" y="907149"/>
            <a:ext cx="5386393" cy="41652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2676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Hulm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Hulm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398"/>
            <a:ext cx="1220651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1966  hace su primera temporada completa.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edificio, patinaje&#10;&#10;Descripción generada con confianza alta">
            <a:extLst>
              <a:ext uri="{FF2B5EF4-FFF2-40B4-BE49-F238E27FC236}">
                <a16:creationId xmlns:a16="http://schemas.microsoft.com/office/drawing/2014/main" id="{8A2B1396-C9E1-40D9-89EC-C5DFBE5687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01" y="123034"/>
            <a:ext cx="5115150" cy="3021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cielo, carretera, edificio&#10;&#10;Descripción generada con confianza muy alta">
            <a:extLst>
              <a:ext uri="{FF2B5EF4-FFF2-40B4-BE49-F238E27FC236}">
                <a16:creationId xmlns:a16="http://schemas.microsoft.com/office/drawing/2014/main" id="{FC326BE0-7FA2-4CFD-9273-81143DDAE7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262" y="3696320"/>
            <a:ext cx="4830778" cy="2904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hierba, exterior, persona&#10;&#10;Descripción generada con confianza muy alta">
            <a:extLst>
              <a:ext uri="{FF2B5EF4-FFF2-40B4-BE49-F238E27FC236}">
                <a16:creationId xmlns:a16="http://schemas.microsoft.com/office/drawing/2014/main" id="{49C63A92-CC44-4F9B-BCD4-3B7CD5CD6C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48" y="128589"/>
            <a:ext cx="4898959" cy="3015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C35FF60F-516F-4724-AC52-68A1FB2C81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" y="3696320"/>
            <a:ext cx="4810775" cy="2904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8FCC183-3146-4D59-BD9E-795D2D5172D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6928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2-Eaglenest-1.wav"/>
          </p:stSnd>
        </p:sndAc>
      </p:transition>
    </mc:Choice>
    <mc:Fallback xmlns="">
      <p:transition spd="slow" advTm="0">
        <p:fade/>
        <p:sndAc>
          <p:stSnd>
            <p:snd r:embed="rId8" name="Denny Hulme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AF2366AF-AAB5-42D6-8C1A-EE6CBD786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17" y="561346"/>
            <a:ext cx="5745674" cy="3775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árbol, exterior, hierba&#10;&#10;Descripción generada con confianza muy alta">
            <a:extLst>
              <a:ext uri="{FF2B5EF4-FFF2-40B4-BE49-F238E27FC236}">
                <a16:creationId xmlns:a16="http://schemas.microsoft.com/office/drawing/2014/main" id="{B84B998B-CBBE-4E43-BD9C-EC2F5B6A0B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5" y="1985103"/>
            <a:ext cx="5783789" cy="4337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76FB8D0-3C1D-4824-A870-325F8B7465F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395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21876"/>
            <a:ext cx="6293164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termina cinco carreras de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cuatro de ellas se hace con el podio,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hierba, carretera, exterior, cielo&#10;&#10;Descripción generada con confianza muy alta">
            <a:extLst>
              <a:ext uri="{FF2B5EF4-FFF2-40B4-BE49-F238E27FC236}">
                <a16:creationId xmlns:a16="http://schemas.microsoft.com/office/drawing/2014/main" id="{E63AF6FE-570A-485E-B007-BDFE091B3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164" y="561966"/>
            <a:ext cx="5694058" cy="4067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cielo, hombre, de pie&#10;&#10;Descripción generada con confianza muy alta">
            <a:extLst>
              <a:ext uri="{FF2B5EF4-FFF2-40B4-BE49-F238E27FC236}">
                <a16:creationId xmlns:a16="http://schemas.microsoft.com/office/drawing/2014/main" id="{DA0DAAA2-7E8E-42C8-A309-7B6D98F674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" y="2728913"/>
            <a:ext cx="5804354" cy="3867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B60A9A5F-79CD-4103-BB88-9BEB1C60B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4377" y="5597224"/>
            <a:ext cx="6184767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su jefe proclama su tercera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8376E99-FA83-4603-B55B-767D46B2D53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83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3488" y="2883094"/>
            <a:ext cx="2700337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también tiene excelentes resultados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serie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982246E-61C6-4D02-B29F-8700FBB55D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6" y="560389"/>
            <a:ext cx="4700602" cy="57629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exterior, ropa, foto&#10;&#10;Descripción generada con confianza alta">
            <a:extLst>
              <a:ext uri="{FF2B5EF4-FFF2-40B4-BE49-F238E27FC236}">
                <a16:creationId xmlns:a16="http://schemas.microsoft.com/office/drawing/2014/main" id="{146FF491-3C5D-4F81-AB99-2DDCA263E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621" y="560390"/>
            <a:ext cx="4125006" cy="5775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CAF2171-6FFC-41BE-9D8F-8CBF1A711C8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02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863" y="1370993"/>
            <a:ext cx="1914956" cy="116955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1967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será el año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persona, exterior, cielo&#10;&#10;Descripción generada con confianza muy alta">
            <a:extLst>
              <a:ext uri="{FF2B5EF4-FFF2-40B4-BE49-F238E27FC236}">
                <a16:creationId xmlns:a16="http://schemas.microsoft.com/office/drawing/2014/main" id="{C21AAFAC-0272-4FAA-90A5-BFDC7C4BB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266697"/>
            <a:ext cx="4414838" cy="3084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hierba, amarillo&#10;&#10;Descripción generada con confianza muy alta">
            <a:extLst>
              <a:ext uri="{FF2B5EF4-FFF2-40B4-BE49-F238E27FC236}">
                <a16:creationId xmlns:a16="http://schemas.microsoft.com/office/drawing/2014/main" id="{8F5875A7-A86E-48E3-9866-995B69B447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41" y="3584441"/>
            <a:ext cx="4614854" cy="302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hierba, árbol&#10;&#10;Descripción generada con confianza muy alta">
            <a:extLst>
              <a:ext uri="{FF2B5EF4-FFF2-40B4-BE49-F238E27FC236}">
                <a16:creationId xmlns:a16="http://schemas.microsoft.com/office/drawing/2014/main" id="{373D1FE5-54D1-4362-AD71-EFA6C94579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818" y="250820"/>
            <a:ext cx="5474868" cy="3086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edificio, cielo, agua, exterior&#10;&#10;Descripción generada con confianza muy alta">
            <a:extLst>
              <a:ext uri="{FF2B5EF4-FFF2-40B4-BE49-F238E27FC236}">
                <a16:creationId xmlns:a16="http://schemas.microsoft.com/office/drawing/2014/main" id="{6395EC9A-F911-4B73-BE5A-5944C1AE85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297" y="3584441"/>
            <a:ext cx="4577277" cy="302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DEFD349-5B11-4D0D-9485-EE5A93E2810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563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BB285A5B-00AE-40A0-A6AB-022893353B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7" y="270319"/>
            <a:ext cx="4505325" cy="3029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 descr="Imagen que contiene persona, exterior, carretera, suelo&#10;&#10;Descripción generada con confianza muy alta">
            <a:extLst>
              <a:ext uri="{FF2B5EF4-FFF2-40B4-BE49-F238E27FC236}">
                <a16:creationId xmlns:a16="http://schemas.microsoft.com/office/drawing/2014/main" id="{A3A31FE6-6B04-4461-A091-E010278173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873" y="266691"/>
            <a:ext cx="4583523" cy="3033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Imagen 7" descr="Imagen que contiene persona, foto, exterior, grupo&#10;&#10;Descripción generada con confianza muy alta">
            <a:extLst>
              <a:ext uri="{FF2B5EF4-FFF2-40B4-BE49-F238E27FC236}">
                <a16:creationId xmlns:a16="http://schemas.microsoft.com/office/drawing/2014/main" id="{AAEB780A-29B6-4CF7-8FAE-C99F8CB1F0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554177"/>
            <a:ext cx="4305308" cy="3052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n 9" descr="Imagen que contiene persona, hombre, ropa, foto&#10;&#10;Descripción generada con confianza muy alta">
            <a:extLst>
              <a:ext uri="{FF2B5EF4-FFF2-40B4-BE49-F238E27FC236}">
                <a16:creationId xmlns:a16="http://schemas.microsoft.com/office/drawing/2014/main" id="{BA7369B1-E923-436B-ADE7-C2246BC0EFE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8"/>
          <a:stretch/>
        </p:blipFill>
        <p:spPr>
          <a:xfrm>
            <a:off x="347249" y="3647633"/>
            <a:ext cx="4496213" cy="2959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5BD21FE-2D7F-4BCA-BD4B-D612EB97373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977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9324" y="417542"/>
            <a:ext cx="6177189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Ganaría dos victorias en Mónaco y Alemania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otros seis podios a asumir,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para sorpresa de todos,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ganó el título mundial frente a los favoritos,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carretera, árbol, camión&#10;&#10;Descripción generada con confianza muy alta">
            <a:extLst>
              <a:ext uri="{FF2B5EF4-FFF2-40B4-BE49-F238E27FC236}">
                <a16:creationId xmlns:a16="http://schemas.microsoft.com/office/drawing/2014/main" id="{AF930282-BBA4-4E3C-94E6-822D3B9F1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558998"/>
            <a:ext cx="5826124" cy="3577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A247BAA9-5049-402D-8C90-27885526B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79" y="5058106"/>
            <a:ext cx="6177189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su jefe de escuadra y compañero,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Jack Brabham, Jim Clark, Stewart y otros.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0" name="Imagen 9" descr="Imagen que contiene árbol&#10;&#10;Descripción generada con confianza muy alta">
            <a:extLst>
              <a:ext uri="{FF2B5EF4-FFF2-40B4-BE49-F238E27FC236}">
                <a16:creationId xmlns:a16="http://schemas.microsoft.com/office/drawing/2014/main" id="{BC5FBC15-88FC-4135-87BA-0AD759AEE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95" y="2257425"/>
            <a:ext cx="5785855" cy="43393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58FE935-464D-43EB-8314-ED17C84C3E9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04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1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arretera, transporte, edificio, exterior&#10;&#10;Descripción generada con confianza muy alta">
            <a:extLst>
              <a:ext uri="{FF2B5EF4-FFF2-40B4-BE49-F238E27FC236}">
                <a16:creationId xmlns:a16="http://schemas.microsoft.com/office/drawing/2014/main" id="{A3DE8A00-1C63-4622-ABAF-7DF5488F9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775" y="272191"/>
            <a:ext cx="4514845" cy="3013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0588" y="4406164"/>
            <a:ext cx="3200394" cy="152862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Además, ese año,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ganó 3 carreras 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amarillo, exterior&#10;&#10;Descripción generada con confianza muy alta">
            <a:extLst>
              <a:ext uri="{FF2B5EF4-FFF2-40B4-BE49-F238E27FC236}">
                <a16:creationId xmlns:a16="http://schemas.microsoft.com/office/drawing/2014/main" id="{22D3DE47-78C5-4920-90F3-3F5E87EC1B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"/>
          <a:stretch/>
        </p:blipFill>
        <p:spPr>
          <a:xfrm>
            <a:off x="344493" y="269873"/>
            <a:ext cx="6802296" cy="3016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automóvil, exterior, transporte&#10;&#10;Descripción generada con confianza muy alta">
            <a:extLst>
              <a:ext uri="{FF2B5EF4-FFF2-40B4-BE49-F238E27FC236}">
                <a16:creationId xmlns:a16="http://schemas.microsoft.com/office/drawing/2014/main" id="{03C6A6B0-B480-4459-9447-61381B5017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82" y="3651742"/>
            <a:ext cx="3943350" cy="2923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árbol, exterior, carretera, automóvil&#10;&#10;Descripción generada con confianza muy alta">
            <a:extLst>
              <a:ext uri="{FF2B5EF4-FFF2-40B4-BE49-F238E27FC236}">
                <a16:creationId xmlns:a16="http://schemas.microsoft.com/office/drawing/2014/main" id="{ABA609C2-C529-4C1B-95B7-13047656ED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13" y="3618603"/>
            <a:ext cx="4498975" cy="298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072173F-8F18-4602-9DBA-386B456DB0E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790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2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0592" y="4641197"/>
            <a:ext cx="2914640" cy="1202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Campeón mundial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la Fórmula 1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del año 1967.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1C775F46-82D8-4A84-AF68-BA742464CD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6"/>
          <a:stretch/>
        </p:blipFill>
        <p:spPr>
          <a:xfrm>
            <a:off x="358770" y="273058"/>
            <a:ext cx="5419960" cy="3047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barco, agua, exterior, edificio&#10;&#10;Descripción generada con confianza muy alta">
            <a:extLst>
              <a:ext uri="{FF2B5EF4-FFF2-40B4-BE49-F238E27FC236}">
                <a16:creationId xmlns:a16="http://schemas.microsoft.com/office/drawing/2014/main" id="{9BEAA801-17C7-43CD-98B4-4C80AE59F4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2" y="3707722"/>
            <a:ext cx="4357700" cy="2897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436137F5-8805-46B2-9E39-BDEB261D44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232" y="3544909"/>
            <a:ext cx="4248150" cy="3073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67BED5A3-7884-447E-8BF4-75815B2B8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132" y="273059"/>
            <a:ext cx="5048249" cy="3047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28F8FC5-97D0-4259-BB7E-11B877C3C8D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005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corbata, hombre, ropa&#10;&#10;Descripción generada con confianza muy alta">
            <a:extLst>
              <a:ext uri="{FF2B5EF4-FFF2-40B4-BE49-F238E27FC236}">
                <a16:creationId xmlns:a16="http://schemas.microsoft.com/office/drawing/2014/main" id="{75B925C5-9456-406F-B6E2-00E4CDC17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0" y="535706"/>
            <a:ext cx="10643490" cy="576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336FF7B-A94E-4E21-97DB-98054ADA01E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513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F99189D3-2D6A-46AE-AE97-067BD868E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8" y="249660"/>
            <a:ext cx="2976568" cy="2976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2881"/>
            <a:ext cx="12192000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Resultó tercero en 1968 y 1972, cuarto en 1966 y 1970, y sexto en 1969 y 1973.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3C4400F4-4307-4C4B-B468-C1E23CC50D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73" y="3656222"/>
            <a:ext cx="4829174" cy="2965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persona, exterior&#10;&#10;Descripción generada con confianza alta">
            <a:extLst>
              <a:ext uri="{FF2B5EF4-FFF2-40B4-BE49-F238E27FC236}">
                <a16:creationId xmlns:a16="http://schemas.microsoft.com/office/drawing/2014/main" id="{F0B310E3-62A2-4A86-A5FD-9839BE4E45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8" y="3671530"/>
            <a:ext cx="5791155" cy="292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automóvil, exterior, calle&#10;&#10;Descripción generada con confianza muy alta">
            <a:extLst>
              <a:ext uri="{FF2B5EF4-FFF2-40B4-BE49-F238E27FC236}">
                <a16:creationId xmlns:a16="http://schemas.microsoft.com/office/drawing/2014/main" id="{7AACBE1B-EBCA-4BC9-8ABE-0F00EFE6E1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01" y="249659"/>
            <a:ext cx="7831470" cy="2850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EE224E4-B966-414F-99B6-DB54E9C5C9A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164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7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0575" y="710235"/>
            <a:ext cx="3357564" cy="1921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sus 112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máxima categoría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automovilismo,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obtuvo ocho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33 podios.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exterior, cielo, persona, ropa&#10;&#10;Descripción generada con confianza muy alta">
            <a:extLst>
              <a:ext uri="{FF2B5EF4-FFF2-40B4-BE49-F238E27FC236}">
                <a16:creationId xmlns:a16="http://schemas.microsoft.com/office/drawing/2014/main" id="{00F5970B-8A9A-43E6-A5C6-AA0510FFD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10" y="278236"/>
            <a:ext cx="4402470" cy="2944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A9944A4D-FD8C-46A2-81D7-33B21AF56F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2"/>
          <a:stretch/>
        </p:blipFill>
        <p:spPr>
          <a:xfrm>
            <a:off x="342900" y="3429000"/>
            <a:ext cx="5600699" cy="31790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ropa, uniforme militar, exterior&#10;&#10;Descripción generada con confianza muy alta">
            <a:extLst>
              <a:ext uri="{FF2B5EF4-FFF2-40B4-BE49-F238E27FC236}">
                <a16:creationId xmlns:a16="http://schemas.microsoft.com/office/drawing/2014/main" id="{A7E55458-F398-4B8F-8A2C-FB06DB2AD6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443" y="271468"/>
            <a:ext cx="4030376" cy="2972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, calle, carrera de coches&#10;&#10;Descripción generada con confianza muy alta">
            <a:extLst>
              <a:ext uri="{FF2B5EF4-FFF2-40B4-BE49-F238E27FC236}">
                <a16:creationId xmlns:a16="http://schemas.microsoft.com/office/drawing/2014/main" id="{36226D72-E243-4B42-8B72-023C9ADC78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2"/>
          <a:stretch/>
        </p:blipFill>
        <p:spPr>
          <a:xfrm>
            <a:off x="6146801" y="3429000"/>
            <a:ext cx="5855364" cy="3179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4A55392-F727-4D4C-AF12-3D563ACDF93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525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1073"/>
            <a:ext cx="12192000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pasó en 1968 al equipo McLaren, para el que compitió hasta su retiro de la Fórmula 1 en 1974.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D9E51ECF-6519-4D07-8A6B-E7A80D082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055" y="814396"/>
            <a:ext cx="5781693" cy="5781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23653B00-7BDB-412F-8201-3EE282438C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1" y="828683"/>
            <a:ext cx="5791222" cy="5791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821771B-C510-4EE2-83A0-8AAC319F887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2401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A24CC10C-7541-4812-A2B5-7D68CA7590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26" y="277686"/>
            <a:ext cx="4616996" cy="3033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 descr="Imagen que contiene exterior, carretera, motocicleta, suelo&#10;&#10;Descripción generada con confianza muy alta">
            <a:extLst>
              <a:ext uri="{FF2B5EF4-FFF2-40B4-BE49-F238E27FC236}">
                <a16:creationId xmlns:a16="http://schemas.microsoft.com/office/drawing/2014/main" id="{35F7AFB0-069A-42B6-8D25-D65FA1961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79" y="3538493"/>
            <a:ext cx="5598695" cy="3058287"/>
          </a:xfrm>
          <a:prstGeom prst="snip2DiagRect">
            <a:avLst>
              <a:gd name="adj1" fmla="val 1540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 descr="Imagen que contiene carretera, exterior, edificio, valla&#10;&#10;Descripción generada con confianza muy alta">
            <a:extLst>
              <a:ext uri="{FF2B5EF4-FFF2-40B4-BE49-F238E27FC236}">
                <a16:creationId xmlns:a16="http://schemas.microsoft.com/office/drawing/2014/main" id="{DB60E6CC-4213-4B73-8B91-19560470EE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280" y="277686"/>
            <a:ext cx="4545749" cy="3030499"/>
          </a:xfrm>
          <a:prstGeom prst="snip2DiagRect">
            <a:avLst>
              <a:gd name="adj1" fmla="val 16001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C3726F0-91C9-4F81-9EFD-77E7DA0DC00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241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D0A51BD-4F79-47FA-A258-305A60ABCFF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carretera, camión, amarillo, edificio&#10;&#10;Descripción generada con confianza muy alta">
            <a:extLst>
              <a:ext uri="{FF2B5EF4-FFF2-40B4-BE49-F238E27FC236}">
                <a16:creationId xmlns:a16="http://schemas.microsoft.com/office/drawing/2014/main" id="{B7B047B8-12C2-42C1-AD76-6DFB0F19A3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99"/>
          <a:stretch/>
        </p:blipFill>
        <p:spPr>
          <a:xfrm>
            <a:off x="3271842" y="3519090"/>
            <a:ext cx="8732851" cy="30865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2512" y="875488"/>
            <a:ext cx="6059487" cy="1561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Simultáneamente,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tuvo éxito en el campeonato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sport prototipos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distintos automóviles del equipo McLaren,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0971E2-806E-41A2-B0D6-1ECAF0778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451194"/>
            <a:ext cx="3271842" cy="1887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obtuvo 22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resultó campeón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1968 y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subcampeón en 1967, 1969, 1971 y 1972.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onducir, automóvil&#10;&#10;Descripción generada con confianza muy alta">
            <a:extLst>
              <a:ext uri="{FF2B5EF4-FFF2-40B4-BE49-F238E27FC236}">
                <a16:creationId xmlns:a16="http://schemas.microsoft.com/office/drawing/2014/main" id="{CE72F901-2637-44FD-90C7-474BBEFC05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3"/>
          <a:stretch/>
        </p:blipFill>
        <p:spPr>
          <a:xfrm>
            <a:off x="2152631" y="7072320"/>
            <a:ext cx="5329250" cy="30946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A389ACE3-B272-4F73-BB4E-A7A734E74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5" y="266700"/>
            <a:ext cx="5216528" cy="3092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xterior, carretera, transporte, cortadora de césped&#10;&#10;Descripción generada con confianza muy alta">
            <a:extLst>
              <a:ext uri="{FF2B5EF4-FFF2-40B4-BE49-F238E27FC236}">
                <a16:creationId xmlns:a16="http://schemas.microsoft.com/office/drawing/2014/main" id="{72719C25-0709-462E-94A1-FFF48D7F60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9590" y="259071"/>
            <a:ext cx="7750408" cy="31001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7176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37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617A2A88-031B-43B6-AE06-F8A4D93C3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631" y="988471"/>
            <a:ext cx="8920995" cy="4997992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Imagen 8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DC7E3641-7F8A-4110-BDB3-0A3F7D2A2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86" y="997995"/>
            <a:ext cx="8903996" cy="4988468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7779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Además, resultó cuarto en las 500 Millas de Indianápolis de 1967 y 1968,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4CADF286-0166-458E-8A4D-F41DAACE4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96" y="6183753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finalizó tercero en la Tasman Series 1964 con una victoria.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488A11-912A-4E3C-921A-CDB1C092F56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172AA31-B262-4756-A60D-63365DDD950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847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3450" y="119912"/>
            <a:ext cx="3258545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ya estaba corriendo con McLaren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…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es a partir de 1968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sería piloto oficial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F1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escuadra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su compatriota,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Bruce McLaren.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automóvil&#10;&#10;Descripción generada con confianza muy alta">
            <a:extLst>
              <a:ext uri="{FF2B5EF4-FFF2-40B4-BE49-F238E27FC236}">
                <a16:creationId xmlns:a16="http://schemas.microsoft.com/office/drawing/2014/main" id="{08D82522-2B6D-47A7-9086-86A267A0A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0" y="266941"/>
            <a:ext cx="4538270" cy="3028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árbol&#10;&#10;Descripción generada con confianza muy alta">
            <a:extLst>
              <a:ext uri="{FF2B5EF4-FFF2-40B4-BE49-F238E27FC236}">
                <a16:creationId xmlns:a16="http://schemas.microsoft.com/office/drawing/2014/main" id="{5B56EB66-48E4-4F12-BEA1-8673A319F7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995" y="281229"/>
            <a:ext cx="4018556" cy="3013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xterior, automóvil, persona, carretera&#10;&#10;Descripción generada con confianza muy alta">
            <a:extLst>
              <a:ext uri="{FF2B5EF4-FFF2-40B4-BE49-F238E27FC236}">
                <a16:creationId xmlns:a16="http://schemas.microsoft.com/office/drawing/2014/main" id="{7B20372B-FFA1-4B3B-B774-6E0F2218E2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740" y="3477242"/>
            <a:ext cx="8581669" cy="31235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F67271-9D18-4834-BE63-9DEACE2358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3300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1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hombre, interior&#10;&#10;Descripción generada con confianza alta">
            <a:extLst>
              <a:ext uri="{FF2B5EF4-FFF2-40B4-BE49-F238E27FC236}">
                <a16:creationId xmlns:a16="http://schemas.microsoft.com/office/drawing/2014/main" id="{39B358DB-8E55-4B68-A873-BD9E4BBDEB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702" y="568036"/>
            <a:ext cx="8384488" cy="573289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9C10528-D20B-464B-A017-2B58BFD0455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57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46" y="2481127"/>
            <a:ext cx="3400447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pesar de sus dos victorias, en Italia y Canadá,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queda tercero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Graham Hill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ganaría dicho título.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foto, ropa&#10;&#10;Descripción generada con confianza alta">
            <a:extLst>
              <a:ext uri="{FF2B5EF4-FFF2-40B4-BE49-F238E27FC236}">
                <a16:creationId xmlns:a16="http://schemas.microsoft.com/office/drawing/2014/main" id="{99BA14F2-B067-4C2F-AAB3-8EC86C63A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93" y="552451"/>
            <a:ext cx="4100512" cy="57407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DE094C1B-A534-4D7D-82B8-70DB5317EF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6" y="552451"/>
            <a:ext cx="4305300" cy="574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A0AF65B-AA1C-4DF7-83A1-5855E0A48E9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20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Dennis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hulme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1867" b="1" kern="0" spc="5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Dreaming</a:t>
            </a:r>
            <a:r>
              <a:rPr lang="es-ES" sz="1867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 </a:t>
            </a:r>
            <a:r>
              <a:rPr lang="es-ES" sz="1867" b="1" kern="0" spc="5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Of</a:t>
            </a:r>
            <a:r>
              <a:rPr lang="es-ES" sz="1867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 New </a:t>
            </a:r>
            <a:r>
              <a:rPr lang="es-ES" sz="1867" b="1" kern="0" spc="5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Zealand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418BB385-9324-47CF-A1EA-94FCD99070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12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  <p:sndAc>
          <p:stSnd>
            <p:snd r:embed="rId4" name="Hulme F-Eaglenest-1.wav"/>
          </p:stSnd>
        </p:sndAc>
      </p:transition>
    </mc:Choice>
    <mc:Fallback>
      <p:transition spd="slow" advTm="0">
        <p:fade/>
        <p:sndAc>
          <p:stSnd>
            <p:snd r:embed="rId4" name="Hulm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476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822576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2571</TotalTime>
  <Words>329</Words>
  <Application>Microsoft Office PowerPoint</Application>
  <PresentationFormat>Panorámica</PresentationFormat>
  <Paragraphs>111</Paragraphs>
  <Slides>24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5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2ª parte de 3  0744</dc:title>
  <dc:creator>Eagle's nest</dc:creator>
  <cp:lastModifiedBy>Eagle's nest</cp:lastModifiedBy>
  <cp:revision>258</cp:revision>
  <dcterms:created xsi:type="dcterms:W3CDTF">2017-07-02T00:56:35Z</dcterms:created>
  <dcterms:modified xsi:type="dcterms:W3CDTF">2017-07-20T13:44:46Z</dcterms:modified>
</cp:coreProperties>
</file>