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530" r:id="rId2"/>
    <p:sldId id="531" r:id="rId3"/>
    <p:sldId id="532" r:id="rId4"/>
    <p:sldId id="533" r:id="rId5"/>
    <p:sldId id="534" r:id="rId6"/>
    <p:sldId id="535" r:id="rId7"/>
    <p:sldId id="536" r:id="rId8"/>
    <p:sldId id="537" r:id="rId9"/>
    <p:sldId id="538" r:id="rId10"/>
    <p:sldId id="539" r:id="rId11"/>
    <p:sldId id="540" r:id="rId12"/>
    <p:sldId id="541" r:id="rId13"/>
    <p:sldId id="542" r:id="rId14"/>
    <p:sldId id="543" r:id="rId15"/>
    <p:sldId id="544" r:id="rId16"/>
    <p:sldId id="545" r:id="rId17"/>
    <p:sldId id="546" r:id="rId18"/>
    <p:sldId id="547" r:id="rId19"/>
    <p:sldId id="548" r:id="rId20"/>
    <p:sldId id="549" r:id="rId21"/>
    <p:sldId id="550" r:id="rId22"/>
    <p:sldId id="551" r:id="rId23"/>
    <p:sldId id="552" r:id="rId24"/>
    <p:sldId id="553" r:id="rId2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0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20/07/2017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20/07/2017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20/07/2017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20/07/2017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hyperlink" Target="https://commons.wikimedia.org/wiki/File:Hulme_seitenrichtig.jpg" TargetMode="Externa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HulmeDenis196508.jp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7" Type="http://schemas.openxmlformats.org/officeDocument/2006/relationships/image" Target="../media/image5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g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7" Type="http://schemas.openxmlformats.org/officeDocument/2006/relationships/image" Target="../media/image56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g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8.png"/><Relationship Id="rId5" Type="http://schemas.openxmlformats.org/officeDocument/2006/relationships/image" Target="../media/image57.jpg"/><Relationship Id="rId10" Type="http://schemas.openxmlformats.org/officeDocument/2006/relationships/audio" Target="../media/audio3.wav"/><Relationship Id="rId4" Type="http://schemas.openxmlformats.org/officeDocument/2006/relationships/audio" Target="../media/audio3.wav"/><Relationship Id="rId9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3060051" y="5122864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3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965506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1A1DE001-EDAC-44CD-A497-D62A2B8BEBE3}"/>
              </a:ext>
            </a:extLst>
          </p:cNvPr>
          <p:cNvSpPr/>
          <p:nvPr/>
        </p:nvSpPr>
        <p:spPr>
          <a:xfrm>
            <a:off x="7355840" y="840018"/>
            <a:ext cx="4688523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Denny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Hulme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967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81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transporte, cortadora de césped&#10;&#10;Descripción generada con confianza alta">
            <a:extLst>
              <a:ext uri="{FF2B5EF4-FFF2-40B4-BE49-F238E27FC236}">
                <a16:creationId xmlns:a16="http://schemas.microsoft.com/office/drawing/2014/main" id="{C5E2074F-E865-4B6A-9F8E-4939BF7CA0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94" y="0"/>
            <a:ext cx="12198194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6562710" y="564222"/>
            <a:ext cx="5386393" cy="287258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Denny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Hulme</a:t>
            </a:r>
            <a:endParaRPr kumimoji="0" lang="es-ES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967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 rot="21423928">
            <a:off x="2326825" y="5412981"/>
            <a:ext cx="2321560" cy="39245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3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06453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Hulm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Hulm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25">
            <a:extLst>
              <a:ext uri="{FF2B5EF4-FFF2-40B4-BE49-F238E27FC236}">
                <a16:creationId xmlns:a16="http://schemas.microsoft.com/office/drawing/2014/main" id="{72C935EB-6C7C-4D15-8983-DCA7D306BB66}"/>
              </a:ext>
            </a:extLst>
          </p:cNvPr>
          <p:cNvGrpSpPr/>
          <p:nvPr/>
        </p:nvGrpSpPr>
        <p:grpSpPr>
          <a:xfrm>
            <a:off x="8343636" y="1181894"/>
            <a:ext cx="3505464" cy="4495006"/>
            <a:chOff x="8343636" y="591344"/>
            <a:chExt cx="3505464" cy="4495006"/>
          </a:xfrm>
        </p:grpSpPr>
        <p:pic>
          <p:nvPicPr>
            <p:cNvPr id="22" name="Imagen 21" descr="Imagen que contiene persona, edificio, exterior, hombre&#10;&#10;Descripción generada con confianza muy alta">
              <a:extLst>
                <a:ext uri="{FF2B5EF4-FFF2-40B4-BE49-F238E27FC236}">
                  <a16:creationId xmlns:a16="http://schemas.microsoft.com/office/drawing/2014/main" id="{0F95CBA4-12DB-4AE3-8D6C-AF8F26219F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9836" y="648494"/>
              <a:ext cx="3354193" cy="4437856"/>
            </a:xfrm>
            <a:prstGeom prst="rect">
              <a:avLst/>
            </a:prstGeom>
          </p:spPr>
        </p:pic>
        <p:pic>
          <p:nvPicPr>
            <p:cNvPr id="25" name="Imagen 24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FD1FFD3F-1270-4063-B651-1A7A939F0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3636" y="591344"/>
              <a:ext cx="3505464" cy="4495006"/>
            </a:xfrm>
            <a:prstGeom prst="rect">
              <a:avLst/>
            </a:prstGeom>
          </p:spPr>
        </p:pic>
      </p:grpSp>
      <p:grpSp>
        <p:nvGrpSpPr>
          <p:cNvPr id="20" name="Grupo 19">
            <a:extLst>
              <a:ext uri="{FF2B5EF4-FFF2-40B4-BE49-F238E27FC236}">
                <a16:creationId xmlns:a16="http://schemas.microsoft.com/office/drawing/2014/main" id="{C13888C6-190E-4984-8774-E4B4DFCFEAF4}"/>
              </a:ext>
            </a:extLst>
          </p:cNvPr>
          <p:cNvGrpSpPr/>
          <p:nvPr/>
        </p:nvGrpSpPr>
        <p:grpSpPr>
          <a:xfrm>
            <a:off x="527946" y="1107426"/>
            <a:ext cx="3294177" cy="5191773"/>
            <a:chOff x="361686" y="572294"/>
            <a:chExt cx="3448314" cy="5726906"/>
          </a:xfrm>
        </p:grpSpPr>
        <p:pic>
          <p:nvPicPr>
            <p:cNvPr id="1026" name="Imagen 1" descr="Hulme seitenrichtig.jpg">
              <a:hlinkClick r:id="rId5"/>
              <a:extLst>
                <a:ext uri="{FF2B5EF4-FFF2-40B4-BE49-F238E27FC236}">
                  <a16:creationId xmlns:a16="http://schemas.microsoft.com/office/drawing/2014/main" id="{D592D5AA-160A-41E7-8A88-F1E6233336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192" y="648494"/>
              <a:ext cx="3352808" cy="55618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Imagen 1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22827D8E-4BE3-4484-9F1D-3605029F8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686" y="572294"/>
              <a:ext cx="3448314" cy="5726906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7A1A0D73-5A56-4B98-B36D-01E52BF127AF}"/>
              </a:ext>
            </a:extLst>
          </p:cNvPr>
          <p:cNvSpPr/>
          <p:nvPr/>
        </p:nvSpPr>
        <p:spPr>
          <a:xfrm>
            <a:off x="3752850" y="1107427"/>
            <a:ext cx="466698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Datos personales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Nacionalidad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Neozelandés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Nacimiento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Motueka, Nueva Zelanda, 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18 de junio de 1936</a:t>
            </a:r>
            <a:endParaRPr kumimoji="0" lang="es-E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Carrera deportiva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Palmarés general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Competiciones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Fórmula 1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E475AC50-D07A-4EEC-BBDB-D6EAFF8BA72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C4EAD0C-A641-4EC7-800C-50A8FACACF5D}"/>
              </a:ext>
            </a:extLst>
          </p:cNvPr>
          <p:cNvSpPr/>
          <p:nvPr/>
        </p:nvSpPr>
        <p:spPr>
          <a:xfrm>
            <a:off x="0" y="456259"/>
            <a:ext cx="12095015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1200" cap="none" spc="0" normalizeH="0" baseline="0" noProof="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Denis Clive “</a:t>
            </a:r>
            <a:r>
              <a:rPr kumimoji="0" lang="es-ES" sz="7200" b="1" i="0" u="none" strike="noStrike" kern="1200" cap="none" spc="0" normalizeH="0" baseline="0" noProof="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sz="7200" b="1" i="0" u="none" strike="noStrike" kern="1200" cap="none" spc="0" normalizeH="0" baseline="0" noProof="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kumimoji="0" lang="es-ES" sz="7200" b="1" i="0" u="none" strike="noStrike" kern="1200" cap="none" spc="0" normalizeH="0" baseline="0" noProof="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362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Denny Hulme 1 Malachite-Eaglenest-1.wav"/>
          </p:stSnd>
        </p:sndAc>
      </p:transition>
    </mc:Choice>
    <mc:Fallback xmlns="">
      <p:transition spd="slow" advTm="0">
        <p:fade/>
        <p:sndAc>
          <p:stSnd>
            <p:snd r:embed="rId7" name="Denny Hulme 1 Malachite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8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3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93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>
            <a:extLst>
              <a:ext uri="{FF2B5EF4-FFF2-40B4-BE49-F238E27FC236}">
                <a16:creationId xmlns:a16="http://schemas.microsoft.com/office/drawing/2014/main" id="{6D7BDDF3-09EE-41F9-8A08-7B1C1D088A12}"/>
              </a:ext>
            </a:extLst>
          </p:cNvPr>
          <p:cNvGrpSpPr>
            <a:grpSpLocks noChangeAspect="1"/>
          </p:cNvGrpSpPr>
          <p:nvPr/>
        </p:nvGrpSpPr>
        <p:grpSpPr>
          <a:xfrm>
            <a:off x="8572236" y="781844"/>
            <a:ext cx="3448314" cy="5257006"/>
            <a:chOff x="8419836" y="591344"/>
            <a:chExt cx="3448314" cy="5257006"/>
          </a:xfrm>
        </p:grpSpPr>
        <p:pic>
          <p:nvPicPr>
            <p:cNvPr id="6" name="Imagen 5" descr="Imagen que contiene persona, hombre, interior, sujetando&#10;&#10;Descripción generada con confianza muy alta">
              <a:extLst>
                <a:ext uri="{FF2B5EF4-FFF2-40B4-BE49-F238E27FC236}">
                  <a16:creationId xmlns:a16="http://schemas.microsoft.com/office/drawing/2014/main" id="{3723D998-5AC8-4046-92C7-F28E82985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44939" y="684635"/>
              <a:ext cx="3353577" cy="5030366"/>
            </a:xfrm>
            <a:prstGeom prst="rect">
              <a:avLst/>
            </a:prstGeom>
          </p:spPr>
        </p:pic>
        <p:pic>
          <p:nvPicPr>
            <p:cNvPr id="25" name="Imagen 24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FD1FFD3F-1270-4063-B651-1A7A939F0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9836" y="591344"/>
              <a:ext cx="3448314" cy="5257006"/>
            </a:xfrm>
            <a:prstGeom prst="rect">
              <a:avLst/>
            </a:prstGeom>
          </p:spPr>
        </p:pic>
      </p:grpSp>
      <p:grpSp>
        <p:nvGrpSpPr>
          <p:cNvPr id="8" name="Grupo 7">
            <a:extLst>
              <a:ext uri="{FF2B5EF4-FFF2-40B4-BE49-F238E27FC236}">
                <a16:creationId xmlns:a16="http://schemas.microsoft.com/office/drawing/2014/main" id="{A4568B3C-6AE0-42E9-9AA6-A5263449A077}"/>
              </a:ext>
            </a:extLst>
          </p:cNvPr>
          <p:cNvGrpSpPr>
            <a:grpSpLocks noChangeAspect="1"/>
          </p:cNvGrpSpPr>
          <p:nvPr/>
        </p:nvGrpSpPr>
        <p:grpSpPr>
          <a:xfrm>
            <a:off x="171185" y="781844"/>
            <a:ext cx="4248415" cy="5257006"/>
            <a:chOff x="361685" y="572294"/>
            <a:chExt cx="4491570" cy="5726906"/>
          </a:xfrm>
        </p:grpSpPr>
        <p:pic>
          <p:nvPicPr>
            <p:cNvPr id="3" name="Imagen 2" descr="Imagen que contiene persona, hombre, cielo, ropa&#10;&#10;Descripción generada con confianza muy alta">
              <a:extLst>
                <a:ext uri="{FF2B5EF4-FFF2-40B4-BE49-F238E27FC236}">
                  <a16:creationId xmlns:a16="http://schemas.microsoft.com/office/drawing/2014/main" id="{44D02822-5677-4B4B-9262-B61965F77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151" y="665585"/>
              <a:ext cx="4415104" cy="5506616"/>
            </a:xfrm>
            <a:prstGeom prst="rect">
              <a:avLst/>
            </a:prstGeom>
          </p:spPr>
        </p:pic>
        <p:pic>
          <p:nvPicPr>
            <p:cNvPr id="17" name="Imagen 1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22827D8E-4BE3-4484-9F1D-3605029F8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685" y="572294"/>
              <a:ext cx="4491570" cy="5726906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7A1A0D73-5A56-4B98-B36D-01E52BF127AF}"/>
              </a:ext>
            </a:extLst>
          </p:cNvPr>
          <p:cNvSpPr/>
          <p:nvPr/>
        </p:nvSpPr>
        <p:spPr>
          <a:xfrm>
            <a:off x="4419600" y="343694"/>
            <a:ext cx="4133585" cy="6914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Años en activo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1965 – 1974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Equipos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Brabham</a:t>
            </a: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 McLaren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Carreras comenzadas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112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Campeonatos mundiales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 (1967)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Victorias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8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Podios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33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4174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125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>
            <a:extLst>
              <a:ext uri="{FF2B5EF4-FFF2-40B4-BE49-F238E27FC236}">
                <a16:creationId xmlns:a16="http://schemas.microsoft.com/office/drawing/2014/main" id="{85B07C1A-1BC6-4803-B5BD-3106E558B4A6}"/>
              </a:ext>
            </a:extLst>
          </p:cNvPr>
          <p:cNvGrpSpPr/>
          <p:nvPr/>
        </p:nvGrpSpPr>
        <p:grpSpPr>
          <a:xfrm>
            <a:off x="8419836" y="1405747"/>
            <a:ext cx="3448314" cy="4052094"/>
            <a:chOff x="8419836" y="591344"/>
            <a:chExt cx="3448314" cy="4052094"/>
          </a:xfrm>
        </p:grpSpPr>
        <p:pic>
          <p:nvPicPr>
            <p:cNvPr id="6" name="Imagen 5" descr="Imagen que contiene persona, hombre, pared, interior&#10;&#10;Descripción generada con confianza muy alta">
              <a:extLst>
                <a:ext uri="{FF2B5EF4-FFF2-40B4-BE49-F238E27FC236}">
                  <a16:creationId xmlns:a16="http://schemas.microsoft.com/office/drawing/2014/main" id="{E43F4D79-491D-4FCD-A704-3A07200576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59372" y="662784"/>
              <a:ext cx="3337352" cy="3880642"/>
            </a:xfrm>
            <a:prstGeom prst="rect">
              <a:avLst/>
            </a:prstGeom>
          </p:spPr>
        </p:pic>
        <p:pic>
          <p:nvPicPr>
            <p:cNvPr id="25" name="Imagen 24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FD1FFD3F-1270-4063-B651-1A7A939F0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9836" y="591344"/>
              <a:ext cx="3448314" cy="4052094"/>
            </a:xfrm>
            <a:prstGeom prst="rect">
              <a:avLst/>
            </a:prstGeom>
          </p:spPr>
        </p:pic>
      </p:grpSp>
      <p:grpSp>
        <p:nvGrpSpPr>
          <p:cNvPr id="8" name="Grupo 7">
            <a:extLst>
              <a:ext uri="{FF2B5EF4-FFF2-40B4-BE49-F238E27FC236}">
                <a16:creationId xmlns:a16="http://schemas.microsoft.com/office/drawing/2014/main" id="{3709746D-1F25-417B-A4A5-1CDB4CA461CB}"/>
              </a:ext>
            </a:extLst>
          </p:cNvPr>
          <p:cNvGrpSpPr/>
          <p:nvPr/>
        </p:nvGrpSpPr>
        <p:grpSpPr>
          <a:xfrm>
            <a:off x="318822" y="1243820"/>
            <a:ext cx="3448314" cy="4385469"/>
            <a:chOff x="190230" y="572294"/>
            <a:chExt cx="3448314" cy="4385469"/>
          </a:xfrm>
        </p:grpSpPr>
        <p:pic>
          <p:nvPicPr>
            <p:cNvPr id="3" name="Imagen 2" descr="Imagen que contiene persona, hombre, juego atlético, interior&#10;&#10;Descripción generada con confianza muy alta">
              <a:extLst>
                <a:ext uri="{FF2B5EF4-FFF2-40B4-BE49-F238E27FC236}">
                  <a16:creationId xmlns:a16="http://schemas.microsoft.com/office/drawing/2014/main" id="{87F26EE7-51E9-4540-B6BA-D5AFF6BE6B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384" y="661976"/>
              <a:ext cx="3356612" cy="4195765"/>
            </a:xfrm>
            <a:prstGeom prst="rect">
              <a:avLst/>
            </a:prstGeom>
          </p:spPr>
        </p:pic>
        <p:pic>
          <p:nvPicPr>
            <p:cNvPr id="17" name="Imagen 1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22827D8E-4BE3-4484-9F1D-3605029F8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230" y="572294"/>
              <a:ext cx="3448314" cy="4385469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7A1A0D73-5A56-4B98-B36D-01E52BF127AF}"/>
              </a:ext>
            </a:extLst>
          </p:cNvPr>
          <p:cNvSpPr/>
          <p:nvPr/>
        </p:nvSpPr>
        <p:spPr>
          <a:xfrm>
            <a:off x="3752850" y="1090112"/>
            <a:ext cx="4666986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Poles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endParaRPr kumimoji="0" lang="es-ES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Vueltas rápidas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9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Primera carrera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1965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Primera victoria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1967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B12DC170-379E-4F61-8C94-5DD5A63C50DF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9634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125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o 14">
            <a:extLst>
              <a:ext uri="{FF2B5EF4-FFF2-40B4-BE49-F238E27FC236}">
                <a16:creationId xmlns:a16="http://schemas.microsoft.com/office/drawing/2014/main" id="{02C701DB-7C20-4401-814B-01C8618CF2BB}"/>
              </a:ext>
            </a:extLst>
          </p:cNvPr>
          <p:cNvGrpSpPr/>
          <p:nvPr/>
        </p:nvGrpSpPr>
        <p:grpSpPr>
          <a:xfrm>
            <a:off x="8419836" y="865416"/>
            <a:ext cx="3448314" cy="5216726"/>
            <a:chOff x="8419836" y="1405747"/>
            <a:chExt cx="3448314" cy="5216726"/>
          </a:xfrm>
        </p:grpSpPr>
        <p:pic>
          <p:nvPicPr>
            <p:cNvPr id="11" name="Imagen 10" descr="Imagen que contiene persona, hombre, interior, sujetando&#10;&#10;Descripción generada con confianza muy alta">
              <a:extLst>
                <a:ext uri="{FF2B5EF4-FFF2-40B4-BE49-F238E27FC236}">
                  <a16:creationId xmlns:a16="http://schemas.microsoft.com/office/drawing/2014/main" id="{BA576993-81E4-4B18-A08C-0A50B9CC03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84924" y="1450332"/>
              <a:ext cx="3383226" cy="5074839"/>
            </a:xfrm>
            <a:prstGeom prst="rect">
              <a:avLst/>
            </a:prstGeom>
          </p:spPr>
        </p:pic>
        <p:pic>
          <p:nvPicPr>
            <p:cNvPr id="25" name="Imagen 24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FD1FFD3F-1270-4063-B651-1A7A939F0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9836" y="1405747"/>
              <a:ext cx="3448314" cy="5216726"/>
            </a:xfrm>
            <a:prstGeom prst="rect">
              <a:avLst/>
            </a:prstGeom>
          </p:spPr>
        </p:pic>
      </p:grpSp>
      <p:grpSp>
        <p:nvGrpSpPr>
          <p:cNvPr id="14" name="Grupo 13">
            <a:extLst>
              <a:ext uri="{FF2B5EF4-FFF2-40B4-BE49-F238E27FC236}">
                <a16:creationId xmlns:a16="http://schemas.microsoft.com/office/drawing/2014/main" id="{81C6F31D-0615-4844-BB1B-52089237A67B}"/>
              </a:ext>
            </a:extLst>
          </p:cNvPr>
          <p:cNvGrpSpPr/>
          <p:nvPr/>
        </p:nvGrpSpPr>
        <p:grpSpPr>
          <a:xfrm>
            <a:off x="318822" y="897445"/>
            <a:ext cx="3448314" cy="5112530"/>
            <a:chOff x="318822" y="1243820"/>
            <a:chExt cx="3448314" cy="5112530"/>
          </a:xfrm>
        </p:grpSpPr>
        <p:pic>
          <p:nvPicPr>
            <p:cNvPr id="13" name="Imagen 12" descr="Imagen que contiene persona, suelo, exterior, sentado&#10;&#10;Descripción generada con confianza muy alta">
              <a:extLst>
                <a:ext uri="{FF2B5EF4-FFF2-40B4-BE49-F238E27FC236}">
                  <a16:creationId xmlns:a16="http://schemas.microsoft.com/office/drawing/2014/main" id="{56AE7AB0-F197-4B42-A77B-88A5A9372A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952" y="1285385"/>
              <a:ext cx="3369375" cy="5070965"/>
            </a:xfrm>
            <a:prstGeom prst="rect">
              <a:avLst/>
            </a:prstGeom>
          </p:spPr>
        </p:pic>
        <p:pic>
          <p:nvPicPr>
            <p:cNvPr id="17" name="Imagen 1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22827D8E-4BE3-4484-9F1D-3605029F8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822" y="1243820"/>
              <a:ext cx="3448314" cy="5112530"/>
            </a:xfrm>
            <a:prstGeom prst="rect">
              <a:avLst/>
            </a:prstGeom>
          </p:spPr>
        </p:pic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7A1A0D73-5A56-4B98-B36D-01E52BF127AF}"/>
              </a:ext>
            </a:extLst>
          </p:cNvPr>
          <p:cNvSpPr/>
          <p:nvPr/>
        </p:nvSpPr>
        <p:spPr>
          <a:xfrm>
            <a:off x="3752850" y="1450333"/>
            <a:ext cx="4666986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Última victoria</a:t>
            </a: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Gran Premio de Argentina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1974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Última carrera</a:t>
            </a: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Gran Premio de los Estados Unidos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1974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Fallecimiento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Bathurst, Australia, 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4 de octubre de 1992</a:t>
            </a:r>
            <a:endParaRPr kumimoji="0" lang="es-MX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B12DC170-379E-4F61-8C94-5DD5A63C50DF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001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625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osa&#10;&#10;Descripción generada con confianza alta">
            <a:extLst>
              <a:ext uri="{FF2B5EF4-FFF2-40B4-BE49-F238E27FC236}">
                <a16:creationId xmlns:a16="http://schemas.microsoft.com/office/drawing/2014/main" id="{4F7A93FF-7DAF-49DE-9AF7-37B58A0707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538" y="562294"/>
            <a:ext cx="5738168" cy="57381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persona, blanco&#10;&#10;Descripción generada con confianza muy alta">
            <a:extLst>
              <a:ext uri="{FF2B5EF4-FFF2-40B4-BE49-F238E27FC236}">
                <a16:creationId xmlns:a16="http://schemas.microsoft.com/office/drawing/2014/main" id="{1E08D340-303C-4636-92E5-28C9CB4BD6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08" y="900542"/>
            <a:ext cx="5792036" cy="50535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224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8030" y="447383"/>
            <a:ext cx="7813970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Denis Clive “ </a:t>
            </a:r>
            <a:r>
              <a:rPr kumimoji="0" lang="es-ES" altLang="es-MX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" </a:t>
            </a:r>
            <a:r>
              <a:rPr kumimoji="0" lang="es-ES" altLang="es-MX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nació en Nelson, Motueka, Nueva Zelanda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 18 de junio de 1936 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14" name="Imagen 13" descr="Imagen que contiene exterior, edificio, carretera, calle&#10;&#10;Descripción generada con confianza muy alta">
            <a:extLst>
              <a:ext uri="{FF2B5EF4-FFF2-40B4-BE49-F238E27FC236}">
                <a16:creationId xmlns:a16="http://schemas.microsoft.com/office/drawing/2014/main" id="{040D91B5-A170-42FB-9377-0161C26F27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" y="255966"/>
            <a:ext cx="4170212" cy="63595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Imagen 15" descr="Imagen que contiene exterior, suelo, carretera, plano&#10;&#10;Descripción generada con confianza muy alta">
            <a:extLst>
              <a:ext uri="{FF2B5EF4-FFF2-40B4-BE49-F238E27FC236}">
                <a16:creationId xmlns:a16="http://schemas.microsoft.com/office/drawing/2014/main" id="{832D0BE6-7126-40F0-885F-62F460D895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304" y="1953491"/>
            <a:ext cx="7354419" cy="46546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81EDD95-B6D7-486E-92E7-9E8F7F10E50C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161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7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398" y="5794620"/>
            <a:ext cx="7482115" cy="8438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era el hijo de Clive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 militar de la Segunda Guerra Mundial.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3" descr="HulmeDenis196508.jpg">
            <a:hlinkClick r:id="rId3"/>
            <a:extLst>
              <a:ext uri="{FF2B5EF4-FFF2-40B4-BE49-F238E27FC236}">
                <a16:creationId xmlns:a16="http://schemas.microsoft.com/office/drawing/2014/main" id="{85D27745-9239-4DF6-A3D5-99A30FBDF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533" y="269821"/>
            <a:ext cx="6934080" cy="5313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 descr="Imagen que contiene persona, carretera, exterior, hombre&#10;&#10;Descripción generada con confianza alta">
            <a:extLst>
              <a:ext uri="{FF2B5EF4-FFF2-40B4-BE49-F238E27FC236}">
                <a16:creationId xmlns:a16="http://schemas.microsoft.com/office/drawing/2014/main" id="{45857B40-78D3-450C-8474-56630C4C8A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64" y="275939"/>
            <a:ext cx="4500135" cy="63313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A548D73-8777-472D-BA22-8F9372DB33F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3569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87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68255"/>
            <a:ext cx="7980218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 un piloto de automovilismo de velocidad neozelandés.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exterior, árbol, carretera, hierba&#10;&#10;Descripción generada con confianza muy alta">
            <a:extLst>
              <a:ext uri="{FF2B5EF4-FFF2-40B4-BE49-F238E27FC236}">
                <a16:creationId xmlns:a16="http://schemas.microsoft.com/office/drawing/2014/main" id="{16A41FB6-1769-4B96-86DB-61874CA3A0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48" y="1215744"/>
            <a:ext cx="7620000" cy="5095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edificio, exterior, persona, árbol&#10;&#10;Descripción generada con confianza muy alta">
            <a:extLst>
              <a:ext uri="{FF2B5EF4-FFF2-40B4-BE49-F238E27FC236}">
                <a16:creationId xmlns:a16="http://schemas.microsoft.com/office/drawing/2014/main" id="{BD91C5E4-D478-45C7-9B7E-2BC239D3B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0218" y="271466"/>
            <a:ext cx="4018825" cy="60452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EEA5009-235B-4627-BD40-DBFE9AC0D0BB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8968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7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4B1CFFB3-CD78-4916-BB62-ECD4D4278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536" y="266688"/>
            <a:ext cx="4762514" cy="30306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calle, edificio&#10;&#10;Descripción generada con confianza muy alta">
            <a:extLst>
              <a:ext uri="{FF2B5EF4-FFF2-40B4-BE49-F238E27FC236}">
                <a16:creationId xmlns:a16="http://schemas.microsoft.com/office/drawing/2014/main" id="{5E16C9A8-30E1-45DE-90B9-A99801D348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35" y="276225"/>
            <a:ext cx="4581529" cy="30211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9B404258-D7AE-42B3-B515-382D7DA908E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616"/>
          <a:stretch/>
        </p:blipFill>
        <p:spPr>
          <a:xfrm>
            <a:off x="6139700" y="3541514"/>
            <a:ext cx="5862121" cy="30577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exterior, hierba, cielo, carretera&#10;&#10;Descripción generada con confianza muy alta">
            <a:extLst>
              <a:ext uri="{FF2B5EF4-FFF2-40B4-BE49-F238E27FC236}">
                <a16:creationId xmlns:a16="http://schemas.microsoft.com/office/drawing/2014/main" id="{18FEA2D4-BBB6-4695-B9BC-B9010535F2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72" y="3555802"/>
            <a:ext cx="4666082" cy="30658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5A1F7D0-9AAF-4853-BF1D-7280EA364E63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3361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5908280"/>
            <a:ext cx="8104909" cy="81047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Empezó a correr en 1956 en una carrera de montaña,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montando en </a:t>
            </a:r>
            <a:r>
              <a:rPr kumimoji="0" lang="es-ES" alt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MGTF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barco, exterior, nieve, cielo&#10;&#10;Descripción generada con confianza muy alta">
            <a:extLst>
              <a:ext uri="{FF2B5EF4-FFF2-40B4-BE49-F238E27FC236}">
                <a16:creationId xmlns:a16="http://schemas.microsoft.com/office/drawing/2014/main" id="{20471B52-6EF4-4E29-A670-966D94B2CE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54" y="275539"/>
            <a:ext cx="3888019" cy="63262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persona, exterior, carretera, edificio&#10;&#10;Descripción generada con confianza alta">
            <a:extLst>
              <a:ext uri="{FF2B5EF4-FFF2-40B4-BE49-F238E27FC236}">
                <a16:creationId xmlns:a16="http://schemas.microsoft.com/office/drawing/2014/main" id="{37EA29C2-B74D-4C9F-A037-BA8195EA62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91" y="283318"/>
            <a:ext cx="7010400" cy="56007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E156736-E044-4C51-AA7E-8B8A24F0075C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8900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625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93705"/>
            <a:ext cx="7426036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Ya con su talento, que tuvo que esperar hasta 1960 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ver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en escenarios europeos,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categorías como la Fórmula Junior y Fórmula 2.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exterior, agua, carretera, cielo&#10;&#10;Descripción generada con confianza muy alta">
            <a:extLst>
              <a:ext uri="{FF2B5EF4-FFF2-40B4-BE49-F238E27FC236}">
                <a16:creationId xmlns:a16="http://schemas.microsoft.com/office/drawing/2014/main" id="{05536D11-D8F8-4D98-B350-92158F01C4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24" y="2563081"/>
            <a:ext cx="7013055" cy="3740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hombre, béisbol, pared&#10;&#10;Descripción generada con confianza muy alta">
            <a:extLst>
              <a:ext uri="{FF2B5EF4-FFF2-40B4-BE49-F238E27FC236}">
                <a16:creationId xmlns:a16="http://schemas.microsoft.com/office/drawing/2014/main" id="{A3B037B5-028A-47B2-A1A1-1281E79DC8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036" y="580662"/>
            <a:ext cx="4578289" cy="572286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7D7A02D-DD5C-469D-993C-C239A6516D39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6880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5420" y="5254882"/>
            <a:ext cx="7141094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1961,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trabajó en el garaje de Jack Brabham,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marcaría el inicio de una larga amistad entre ellos.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hierba, exterior, cielo, carretera&#10;&#10;Descripción generada con confianza muy alta">
            <a:extLst>
              <a:ext uri="{FF2B5EF4-FFF2-40B4-BE49-F238E27FC236}">
                <a16:creationId xmlns:a16="http://schemas.microsoft.com/office/drawing/2014/main" id="{CC656CE8-DFED-4E10-A5BA-7C552C2779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8"/>
          <a:stretch/>
        </p:blipFill>
        <p:spPr>
          <a:xfrm>
            <a:off x="5352243" y="562689"/>
            <a:ext cx="6622468" cy="4230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n 2" descr="Imagen que contiene persona, cielo, exterior, hombre&#10;&#10;Descripción generada con confianza muy alta">
            <a:extLst>
              <a:ext uri="{FF2B5EF4-FFF2-40B4-BE49-F238E27FC236}">
                <a16:creationId xmlns:a16="http://schemas.microsoft.com/office/drawing/2014/main" id="{10EE19DA-0B10-473E-82B7-107B0CEDE1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70" y="549252"/>
            <a:ext cx="4853450" cy="57932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E21ED33-BFC6-4E21-A203-7A83B218069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9583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2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rretera, exterior, árbol, calle&#10;&#10;Descripción generada con confianza muy alta">
            <a:extLst>
              <a:ext uri="{FF2B5EF4-FFF2-40B4-BE49-F238E27FC236}">
                <a16:creationId xmlns:a16="http://schemas.microsoft.com/office/drawing/2014/main" id="{EC04BE46-DD5B-4E07-B2F2-B2C12B2712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47" y="552460"/>
            <a:ext cx="5791201" cy="5791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hierba, carretera, cielo, exterior&#10;&#10;Descripción generada con confianza muy alta">
            <a:extLst>
              <a:ext uri="{FF2B5EF4-FFF2-40B4-BE49-F238E27FC236}">
                <a16:creationId xmlns:a16="http://schemas.microsoft.com/office/drawing/2014/main" id="{1C503797-7970-400A-AE7A-99F1281910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1" y="1260879"/>
            <a:ext cx="5767387" cy="43255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ABD0DA3-8BEE-4801-9F3F-DDBC946622E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200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8922" y="4562718"/>
            <a:ext cx="6377591" cy="156196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1964,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ganó su primera carrera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 Tasman Series,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campeonato de Fórmula 1 de Oceanía.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alle, naranja&#10;&#10;Descripción generada con confianza muy alta">
            <a:extLst>
              <a:ext uri="{FF2B5EF4-FFF2-40B4-BE49-F238E27FC236}">
                <a16:creationId xmlns:a16="http://schemas.microsoft.com/office/drawing/2014/main" id="{B9C3E69C-5B57-48EF-A333-FB83F803F7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32" y="3945086"/>
            <a:ext cx="5487191" cy="2639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suelo, carrera de coches&#10;&#10;Descripción generada con confianza muy alta">
            <a:extLst>
              <a:ext uri="{FF2B5EF4-FFF2-40B4-BE49-F238E27FC236}">
                <a16:creationId xmlns:a16="http://schemas.microsoft.com/office/drawing/2014/main" id="{812D3E0E-9E27-441B-917E-982B09893B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00" y="272371"/>
            <a:ext cx="5483024" cy="33514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exterior, carretera, cielo, suelo&#10;&#10;Descripción generada con confianza muy alta">
            <a:extLst>
              <a:ext uri="{FF2B5EF4-FFF2-40B4-BE49-F238E27FC236}">
                <a16:creationId xmlns:a16="http://schemas.microsoft.com/office/drawing/2014/main" id="{561611C0-B60F-4F31-88F5-EC351F37BE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803" y="564575"/>
            <a:ext cx="5551071" cy="32057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5E43126-1B35-4FC9-9D82-5C88F7DC889C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5751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37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28957"/>
            <a:ext cx="6811124" cy="4514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También ganó dos carreras de F2.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hierba, camino, cielo, carretera&#10;&#10;Descripción generada con confianza muy alta">
            <a:extLst>
              <a:ext uri="{FF2B5EF4-FFF2-40B4-BE49-F238E27FC236}">
                <a16:creationId xmlns:a16="http://schemas.microsoft.com/office/drawing/2014/main" id="{434A1D48-43B9-492C-9009-2F6D19939E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938" y="266313"/>
            <a:ext cx="4357687" cy="3084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hierba, carretera, camino, exterior&#10;&#10;Descripción generada con confianza muy alta">
            <a:extLst>
              <a:ext uri="{FF2B5EF4-FFF2-40B4-BE49-F238E27FC236}">
                <a16:creationId xmlns:a16="http://schemas.microsoft.com/office/drawing/2014/main" id="{8330A3D5-C698-482E-BA69-B672D72130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66312"/>
            <a:ext cx="6468224" cy="55911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árbol, conducir&#10;&#10;Descripción generada con confianza muy alta">
            <a:extLst>
              <a:ext uri="{FF2B5EF4-FFF2-40B4-BE49-F238E27FC236}">
                <a16:creationId xmlns:a16="http://schemas.microsoft.com/office/drawing/2014/main" id="{B6BF95A3-1C4A-422E-A79E-8674E80CDF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236" y="3574403"/>
            <a:ext cx="4171950" cy="30407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D3AB5E1-E27F-41E9-AC9E-3BB5E2D20B5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211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81086"/>
            <a:ext cx="7015156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lo tanto,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Brabham decidió contratar a su amigo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competir en la Fórmula 1 en 1965.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hierba, exterior, cielo, carretera&#10;&#10;Descripción generada con confianza muy alta">
            <a:extLst>
              <a:ext uri="{FF2B5EF4-FFF2-40B4-BE49-F238E27FC236}">
                <a16:creationId xmlns:a16="http://schemas.microsoft.com/office/drawing/2014/main" id="{6A984128-2A23-4B63-B148-ECFB69D6DA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74"/>
          <a:stretch/>
        </p:blipFill>
        <p:spPr>
          <a:xfrm>
            <a:off x="7015156" y="268162"/>
            <a:ext cx="4833945" cy="30927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automóvil, calle&#10;&#10;Descripción generada con confianza muy alta">
            <a:extLst>
              <a:ext uri="{FF2B5EF4-FFF2-40B4-BE49-F238E27FC236}">
                <a16:creationId xmlns:a16="http://schemas.microsoft.com/office/drawing/2014/main" id="{6CBC5AFE-C058-446E-B5D6-4A935D24E0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23" y="1626752"/>
            <a:ext cx="6629415" cy="49679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exterior, árbol, carretera, cielo&#10;&#10;Descripción generada con confianza muy alta">
            <a:extLst>
              <a:ext uri="{FF2B5EF4-FFF2-40B4-BE49-F238E27FC236}">
                <a16:creationId xmlns:a16="http://schemas.microsoft.com/office/drawing/2014/main" id="{EC5B4453-77B4-4026-AB0F-D0F714354C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366" y="3602707"/>
            <a:ext cx="3933838" cy="29965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BCFC30E-36EE-4F16-AB91-7B5ED9CE27D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444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7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rretera, hierba, motocicleta, exterior&#10;&#10;Descripción generada con confianza muy alta">
            <a:extLst>
              <a:ext uri="{FF2B5EF4-FFF2-40B4-BE49-F238E27FC236}">
                <a16:creationId xmlns:a16="http://schemas.microsoft.com/office/drawing/2014/main" id="{0EC6E10B-9F5B-4E6D-BF33-B6D6E9DB95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0" b="5937"/>
          <a:stretch/>
        </p:blipFill>
        <p:spPr>
          <a:xfrm>
            <a:off x="337345" y="3571871"/>
            <a:ext cx="4625197" cy="30432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Imagen 4" descr="Imagen que contiene carretera, exterior, hierba, árbol&#10;&#10;Descripción generada con confianza muy alta">
            <a:extLst>
              <a:ext uri="{FF2B5EF4-FFF2-40B4-BE49-F238E27FC236}">
                <a16:creationId xmlns:a16="http://schemas.microsoft.com/office/drawing/2014/main" id="{B54C6DF6-9727-4602-AF29-B380F2A65F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197" y="3571454"/>
            <a:ext cx="4948237" cy="30246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n 6" descr="Imagen que contiene exterior, camino, carretera, cielo&#10;&#10;Descripción generada con confianza muy alta">
            <a:extLst>
              <a:ext uri="{FF2B5EF4-FFF2-40B4-BE49-F238E27FC236}">
                <a16:creationId xmlns:a16="http://schemas.microsoft.com/office/drawing/2014/main" id="{DF33CA96-93A0-4385-B260-69FF7FD32C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595" y="276217"/>
            <a:ext cx="4586300" cy="30133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Imagen 8" descr="Imagen que contiene carretera, exterior, camino, cielo&#10;&#10;Descripción generada con confianza muy alta">
            <a:extLst>
              <a:ext uri="{FF2B5EF4-FFF2-40B4-BE49-F238E27FC236}">
                <a16:creationId xmlns:a16="http://schemas.microsoft.com/office/drawing/2014/main" id="{1881FE9B-34D6-4BA6-B2B8-49CE8CF270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45" y="261937"/>
            <a:ext cx="4619364" cy="30241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5040E59-E025-4037-B4AE-D1350FC3A472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1173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carretera, exterior, calle, árbol&#10;&#10;Descripción generada con confianza muy alta">
            <a:extLst>
              <a:ext uri="{FF2B5EF4-FFF2-40B4-BE49-F238E27FC236}">
                <a16:creationId xmlns:a16="http://schemas.microsoft.com/office/drawing/2014/main" id="{15F132B9-3B7C-4178-A6C4-34C00F11EE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104" y="266701"/>
            <a:ext cx="3095634" cy="30956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3500" y="3947820"/>
            <a:ext cx="220027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Luego de debutar en 1965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triunfar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Fórmula 1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el equipo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Brabham,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hierba, suelo&#10;&#10;Descripción generada con confianza muy alta">
            <a:extLst>
              <a:ext uri="{FF2B5EF4-FFF2-40B4-BE49-F238E27FC236}">
                <a16:creationId xmlns:a16="http://schemas.microsoft.com/office/drawing/2014/main" id="{0EE1AFC8-59DF-4843-A2DD-F2BC8F7B791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43"/>
          <a:stretch/>
        </p:blipFill>
        <p:spPr>
          <a:xfrm>
            <a:off x="204776" y="3581422"/>
            <a:ext cx="4938724" cy="304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automóvil, camión&#10;&#10;Descripción generada con confianza muy alta">
            <a:extLst>
              <a:ext uri="{FF2B5EF4-FFF2-40B4-BE49-F238E27FC236}">
                <a16:creationId xmlns:a16="http://schemas.microsoft.com/office/drawing/2014/main" id="{C9B86719-7295-464C-8C89-6D0C447514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52" y="274373"/>
            <a:ext cx="4094174" cy="3013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carretera, exterior, edificio&#10;&#10;Descripción generada con confianza muy alta">
            <a:extLst>
              <a:ext uri="{FF2B5EF4-FFF2-40B4-BE49-F238E27FC236}">
                <a16:creationId xmlns:a16="http://schemas.microsoft.com/office/drawing/2014/main" id="{1ACB8AFA-D763-42C1-999B-9FB6B8982F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062" y="3604968"/>
            <a:ext cx="4652963" cy="30069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Imagen 14" descr="Imagen que contiene carretera, automóvil, exterior, cielo&#10;&#10;Descripción generada con confianza muy alta">
            <a:extLst>
              <a:ext uri="{FF2B5EF4-FFF2-40B4-BE49-F238E27FC236}">
                <a16:creationId xmlns:a16="http://schemas.microsoft.com/office/drawing/2014/main" id="{C97E7DE1-2270-4BA5-B957-6091BA4484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750" y="285738"/>
            <a:ext cx="4243582" cy="30765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784B0FCD-ECAF-4826-AC92-655950FAC40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084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12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6363" y="1203357"/>
            <a:ext cx="2643188" cy="156196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su segunda carrera en Francia,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terminó 4º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Holanda 5°.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foto, edificio, exterior&#10;&#10;Descripción generada con confianza alta">
            <a:extLst>
              <a:ext uri="{FF2B5EF4-FFF2-40B4-BE49-F238E27FC236}">
                <a16:creationId xmlns:a16="http://schemas.microsoft.com/office/drawing/2014/main" id="{32A522FD-F688-4C1D-9B2F-9CF5678B73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263" y="3576640"/>
            <a:ext cx="3038473" cy="30384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edificio, hierba&#10;&#10;Descripción generada con confianza muy alta">
            <a:extLst>
              <a:ext uri="{FF2B5EF4-FFF2-40B4-BE49-F238E27FC236}">
                <a16:creationId xmlns:a16="http://schemas.microsoft.com/office/drawing/2014/main" id="{DEFCB163-B909-4DB9-95D4-973636F1E4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13" y="251026"/>
            <a:ext cx="4982550" cy="31189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cielo, persona&#10;&#10;Descripción generada con confianza muy alta">
            <a:extLst>
              <a:ext uri="{FF2B5EF4-FFF2-40B4-BE49-F238E27FC236}">
                <a16:creationId xmlns:a16="http://schemas.microsoft.com/office/drawing/2014/main" id="{08C78100-A844-41D1-8400-FC224AF6B2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550" y="265314"/>
            <a:ext cx="4177056" cy="31327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exterior, cielo, persona, motocicleta&#10;&#10;Descripción generada con confianza muy alta">
            <a:extLst>
              <a:ext uri="{FF2B5EF4-FFF2-40B4-BE49-F238E27FC236}">
                <a16:creationId xmlns:a16="http://schemas.microsoft.com/office/drawing/2014/main" id="{42B3B0BE-F711-4B66-91F6-5F8E6E20C4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9" y="3569028"/>
            <a:ext cx="3768885" cy="30605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Imagen 14" descr="Imagen que contiene persona, interior, edificio&#10;&#10;Descripción generada con confianza alta">
            <a:extLst>
              <a:ext uri="{FF2B5EF4-FFF2-40B4-BE49-F238E27FC236}">
                <a16:creationId xmlns:a16="http://schemas.microsoft.com/office/drawing/2014/main" id="{22168774-58F0-4CF5-B0ED-9B84C521B7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262" y="3569028"/>
            <a:ext cx="4324344" cy="30127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91A5933-9F17-46B6-A816-7C84BD57C411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9831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25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Imagen que contiene exterior, árbol, automóvil, transporte&#10;&#10;Descripción generada con confianza muy alta">
            <a:extLst>
              <a:ext uri="{FF2B5EF4-FFF2-40B4-BE49-F238E27FC236}">
                <a16:creationId xmlns:a16="http://schemas.microsoft.com/office/drawing/2014/main" id="{2839F28A-D2EE-4B12-B22D-DA21CB0036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943" y="14513"/>
            <a:ext cx="9260661" cy="6858001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Denny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hulme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1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867" b="1" kern="0" spc="5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Algerian" pitchFamily="82" charset="0"/>
              </a:rPr>
              <a:t>Malachite</a:t>
            </a:r>
            <a:endParaRPr lang="es-ES" sz="1867" b="1" kern="0" spc="5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latin typeface="Algerian" pitchFamily="82" charset="0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Jakob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4323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Hulme F-Eaglenest-1.wav"/>
          </p:stSnd>
        </p:sndAc>
      </p:transition>
    </mc:Choice>
    <mc:Fallback xmlns="">
      <p:transition spd="slow" advTm="0">
        <p:fade/>
        <p:sndAc>
          <p:stSnd>
            <p:snd r:embed="rId10" name="Hulm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118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1724273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2569</TotalTime>
  <Words>303</Words>
  <Application>Microsoft Office PowerPoint</Application>
  <PresentationFormat>Panorámica</PresentationFormat>
  <Paragraphs>147</Paragraphs>
  <Slides>24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6" baseType="lpstr">
      <vt:lpstr>Algerian</vt:lpstr>
      <vt:lpstr>Arial</vt:lpstr>
      <vt:lpstr>Arial Narrow</vt:lpstr>
      <vt:lpstr>Bookman Old Style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John Surtees  1ª parte de 3  0759</dc:title>
  <dc:creator>Eagle's nest</dc:creator>
  <cp:lastModifiedBy>Eagle's nest</cp:lastModifiedBy>
  <cp:revision>259</cp:revision>
  <dcterms:created xsi:type="dcterms:W3CDTF">2017-07-02T00:56:35Z</dcterms:created>
  <dcterms:modified xsi:type="dcterms:W3CDTF">2017-07-20T14:34:52Z</dcterms:modified>
</cp:coreProperties>
</file>