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31"/>
  </p:notesMasterIdLst>
  <p:sldIdLst>
    <p:sldId id="504" r:id="rId4"/>
    <p:sldId id="511" r:id="rId5"/>
    <p:sldId id="518" r:id="rId6"/>
    <p:sldId id="517" r:id="rId7"/>
    <p:sldId id="441" r:id="rId8"/>
    <p:sldId id="468" r:id="rId9"/>
    <p:sldId id="427" r:id="rId10"/>
    <p:sldId id="519" r:id="rId11"/>
    <p:sldId id="522" r:id="rId12"/>
    <p:sldId id="521" r:id="rId13"/>
    <p:sldId id="434" r:id="rId14"/>
    <p:sldId id="478" r:id="rId15"/>
    <p:sldId id="429" r:id="rId16"/>
    <p:sldId id="469" r:id="rId17"/>
    <p:sldId id="430" r:id="rId18"/>
    <p:sldId id="470" r:id="rId19"/>
    <p:sldId id="433" r:id="rId20"/>
    <p:sldId id="480" r:id="rId21"/>
    <p:sldId id="432" r:id="rId22"/>
    <p:sldId id="475" r:id="rId23"/>
    <p:sldId id="527" r:id="rId24"/>
    <p:sldId id="520" r:id="rId25"/>
    <p:sldId id="479" r:id="rId26"/>
    <p:sldId id="435" r:id="rId27"/>
    <p:sldId id="381" r:id="rId28"/>
    <p:sldId id="379" r:id="rId29"/>
    <p:sldId id="380" r:id="rId30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6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00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microsoft.com/office/2015/10/relationships/revisionInfo" Target="revisionInfo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17/07/2017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3B40-9B83-4E41-A7B8-AF254356D05C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782D5-06C7-423D-89F7-C05C0106A53E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4D7A0-C622-4DA4-BCD3-F96D471FAF2C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10D1E-FBDC-4201-86E2-35F903BB1D7B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43A91-A1F6-4D9F-B75E-A383DE6CC429}" type="datetime1">
              <a:rPr lang="es-MX" smtClean="0"/>
              <a:t>17/07/2017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DAA9B-55AA-421A-9270-B89DB8A07675}" type="datetime1">
              <a:rPr lang="es-MX" smtClean="0"/>
              <a:t>17/07/2017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92B6B-B368-467D-B5CA-8B70CA5F5723}" type="datetime1">
              <a:rPr lang="es-MX" smtClean="0"/>
              <a:t>17/07/2017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3CB8B-0BFC-4A84-A7A6-176399294E15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76BCF-3648-410C-8BFD-46D5EAC04C2D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3AB16-14FB-42EE-8991-AD56A4143BBB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11CF1-179E-4C29-B4A0-F8E365C014AC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69B8-71C1-4453-BDD8-A7999B0E8AE1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2678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93473-4CF2-4175-82A1-8E5C45853A4C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3275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59A1F-28FB-492A-9BC6-2C913D761BC6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1371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B1108-EB0B-45B2-8B7F-28D58F58AD43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9182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C003D-F5B4-4308-A434-8A5C806E8992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294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2D094-B2DF-4879-B9AD-F310536EC391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7418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6E1AC-4CBA-456A-AFC9-2F1B946396B2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5746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86C9B-8031-471F-A53F-97937FEAF3D5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1762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AD67-78EB-4DA7-BA84-DF93702AC6A9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0569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FE63B-25B8-4263-AD76-F18DFE275511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90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35481-40A3-4623-893C-25F94EBCC2C6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4954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74F96-7FD8-4694-AFAB-80EB0C3B143E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5542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43-2CDC-4D31-B760-14597FEA7B07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47344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085D5-F48E-4A34-9968-4258B567D75D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1326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F0A21-BA0A-4BC7-9F8C-02AC9C29CC2D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241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816B4-6BF7-4759-A037-F1147368D197}" type="datetime1">
              <a:rPr lang="es-MX" smtClean="0"/>
              <a:t>17/07/2017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8937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FE253-D227-4FE4-BB1A-567B5773BB3B}" type="datetime1">
              <a:rPr lang="es-MX" smtClean="0"/>
              <a:t>17/07/2017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7881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4D4CF-2FD7-4CAF-A737-37AE23D4B5FE}" type="datetime1">
              <a:rPr lang="es-MX" smtClean="0"/>
              <a:t>17/07/2017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2841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9D2F0-935B-40A3-9150-A1E88480D046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2651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24F81-1E2E-46E5-9A6C-C2D3E32815C5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975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79089-B3C6-4C7B-BD19-5BA4A39B930D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7949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66502-81E8-4D1A-9D55-582BB0B2BD6F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2886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4E5C11-8300-47B1-8CCE-2A01121F1B4E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Texturizer/>
                    </a14:imgEffect>
                    <a14:imgEffect>
                      <a14:sharpenSoften amount="75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1A9E6F-EC1D-4BCF-BF5A-E21E0167B859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76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611DC-75F6-4E17-9049-13F142DA4ACD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58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5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2.wav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1.png"/><Relationship Id="rId5" Type="http://schemas.openxmlformats.org/officeDocument/2006/relationships/image" Target="../media/image40.jpg"/><Relationship Id="rId10" Type="http://schemas.openxmlformats.org/officeDocument/2006/relationships/audio" Target="../media/audio3.wav"/><Relationship Id="rId4" Type="http://schemas.openxmlformats.org/officeDocument/2006/relationships/audio" Target="../media/audio3.wav"/><Relationship Id="rId9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8303570" y="5380042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4ª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95890" y="550779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1 Rectángulo">
            <a:extLst>
              <a:ext uri="{FF2B5EF4-FFF2-40B4-BE49-F238E27FC236}">
                <a16:creationId xmlns:a16="http://schemas.microsoft.com/office/drawing/2014/main" id="{45B6A272-1509-4839-813E-DDD2E56DDBFD}"/>
              </a:ext>
            </a:extLst>
          </p:cNvPr>
          <p:cNvSpPr/>
          <p:nvPr/>
        </p:nvSpPr>
        <p:spPr>
          <a:xfrm>
            <a:off x="6805606" y="457887"/>
            <a:ext cx="5386394" cy="299569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MultiCampeón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Motociclismo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lvl="0" algn="ctr" defTabSz="1219170">
              <a:lnSpc>
                <a:spcPts val="2800"/>
              </a:lnSpc>
              <a:defRPr/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350cc </a:t>
            </a:r>
          </a:p>
          <a:p>
            <a:pPr lvl="0" algn="ctr" defTabSz="1219170">
              <a:lnSpc>
                <a:spcPts val="2800"/>
              </a:lnSpc>
              <a:defRPr/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1958, 1959 y 1960</a:t>
            </a:r>
          </a:p>
          <a:p>
            <a:pPr lvl="0" algn="ctr" defTabSz="1219170">
              <a:lnSpc>
                <a:spcPts val="2800"/>
              </a:lnSpc>
              <a:defRPr/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500cc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1956,1958, 1959 y 1960, </a:t>
            </a: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3626FFED-0E2B-4D1B-ACEF-32CAE1C47FB2}"/>
              </a:ext>
            </a:extLst>
          </p:cNvPr>
          <p:cNvSpPr/>
          <p:nvPr/>
        </p:nvSpPr>
        <p:spPr>
          <a:xfrm>
            <a:off x="6805606" y="3736069"/>
            <a:ext cx="5386393" cy="155940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Y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964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0212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>
            <a:extLst>
              <a:ext uri="{FF2B5EF4-FFF2-40B4-BE49-F238E27FC236}">
                <a16:creationId xmlns:a16="http://schemas.microsoft.com/office/drawing/2014/main" id="{940CAAC6-34F0-4D01-8DF6-AFACD91668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9439790" y="2156028"/>
            <a:ext cx="2321560" cy="4633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4ª parte de 4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04331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Surtees P-Eaglenest-1.wav"/>
          </p:stSnd>
        </p:sndAc>
      </p:transition>
    </mc:Choice>
    <mc:Fallback xmlns="">
      <p:transition spd="slow" advClick="0" advTm="0">
        <p:fade/>
        <p:sndAc>
          <p:stSnd>
            <p:snd r:embed="rId9" name="Surtees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8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29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8005"/>
                            </p:stCondLst>
                            <p:childTnLst>
                              <p:par>
                                <p:cTn id="38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-6" y="2078167"/>
            <a:ext cx="354677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dirty="0" err="1">
                <a:latin typeface="Edwardian Script ITC" panose="030303020407070D0804" pitchFamily="66" charset="0"/>
              </a:rPr>
              <a:t>Surtees</a:t>
            </a:r>
            <a:r>
              <a:rPr lang="es-MX" sz="2800" b="1" dirty="0">
                <a:latin typeface="Edwardian Script ITC" panose="030303020407070D0804" pitchFamily="66" charset="0"/>
              </a:rPr>
              <a:t> compitiendo </a:t>
            </a:r>
          </a:p>
          <a:p>
            <a:pPr algn="ctr">
              <a:lnSpc>
                <a:spcPts val="28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un Ferrari 330P2 </a:t>
            </a:r>
          </a:p>
          <a:p>
            <a:pPr algn="ctr">
              <a:lnSpc>
                <a:spcPts val="28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1965.</a:t>
            </a: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E4532529-757D-4C3D-88BE-79EBF2174EA7}"/>
              </a:ext>
            </a:extLst>
          </p:cNvPr>
          <p:cNvGrpSpPr/>
          <p:nvPr/>
        </p:nvGrpSpPr>
        <p:grpSpPr>
          <a:xfrm>
            <a:off x="3546764" y="554197"/>
            <a:ext cx="8312717" cy="5802154"/>
            <a:chOff x="83123" y="828026"/>
            <a:chExt cx="6456218" cy="5777136"/>
          </a:xfrm>
        </p:grpSpPr>
        <p:pic>
          <p:nvPicPr>
            <p:cNvPr id="4" name="Imagen 3" descr="https://upload.wikimedia.org/wikipedia/commons/thumb/6/6b/1965-05-23_07b_John_Surtees%2C_Ferrari_330P2.jpg/250px-1965-05-23_07b_John_Surtees%2C_Ferrari_330P2.jpg">
              <a:extLst>
                <a:ext uri="{FF2B5EF4-FFF2-40B4-BE49-F238E27FC236}">
                  <a16:creationId xmlns:a16="http://schemas.microsoft.com/office/drawing/2014/main" id="{B1607C5B-2B1D-47D8-BAFC-3E5DDCB605F3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204" y="1351246"/>
              <a:ext cx="5696210" cy="477247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CC2C8EE6-EE10-4002-8477-9E7BD8B0D0D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123" y="828026"/>
              <a:ext cx="6456218" cy="5777136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E0BF00A2-A1AF-4B70-90B2-0443C721E60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42623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urtees Medley 4-Eaglenest-1.wav"/>
          </p:stSnd>
        </p:sndAc>
      </p:transition>
    </mc:Choice>
    <mc:Fallback xmlns="">
      <p:transition spd="slow" advTm="0">
        <p:fade/>
        <p:sndAc>
          <p:stSnd>
            <p:snd r:embed="rId6" name="Surtees Medley 4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02CA26A-91DA-40BB-B2B7-D556CC06F7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966" y="546067"/>
            <a:ext cx="10292504" cy="5810284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5F14199-10B8-49F8-B41E-A32F2913AE5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27035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751F59B2-0345-4C0A-A2D8-40F6A211DF8F}"/>
              </a:ext>
            </a:extLst>
          </p:cNvPr>
          <p:cNvSpPr/>
          <p:nvPr/>
        </p:nvSpPr>
        <p:spPr>
          <a:xfrm>
            <a:off x="6163149" y="1163775"/>
            <a:ext cx="5957456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Para 1969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se convirtió en piloto del equipo BRM. 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1F5452C-1602-4D22-9BC4-4EC477C070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0" y="1021769"/>
            <a:ext cx="5769099" cy="3841179"/>
          </a:xfrm>
          <a:prstGeom prst="ellipse">
            <a:avLst/>
          </a:prstGeom>
          <a:ln w="190500" cap="rnd">
            <a:solidFill>
              <a:schemeClr val="tx2">
                <a:lumMod val="40000"/>
                <a:lumOff val="6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BE32B134-1CC7-4FE0-975A-B4C2EA6349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963" y="2734647"/>
            <a:ext cx="5703829" cy="320421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6DBDF4A-095F-40BD-975D-6E812358170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73707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88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9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15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158" tmFilter="0, 0; 0.125,0.2665; 0.25,0.4; 0.375,0.465; 0.5,0.5;  0.625,0.535; 0.75,0.6; 0.875,0.7335; 1,1">
                                          <p:stCondLst>
                                            <p:cond delay="21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79" tmFilter="0, 0; 0.125,0.2665; 0.25,0.4; 0.375,0.465; 0.5,0.5;  0.625,0.535; 0.75,0.6; 0.875,0.7335; 1,1">
                                          <p:stCondLst>
                                            <p:cond delay="430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33" tmFilter="0, 0; 0.125,0.2665; 0.25,0.4; 0.375,0.465; 0.5,0.5;  0.625,0.535; 0.75,0.6; 0.875,0.7335; 1,1">
                                          <p:stCondLst>
                                            <p:cond delay="538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85">
                                          <p:stCondLst>
                                            <p:cond delay="21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539" decel="50000">
                                          <p:stCondLst>
                                            <p:cond delay="219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85">
                                          <p:stCondLst>
                                            <p:cond delay="42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539" decel="50000">
                                          <p:stCondLst>
                                            <p:cond delay="43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85">
                                          <p:stCondLst>
                                            <p:cond delay="533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539" decel="50000">
                                          <p:stCondLst>
                                            <p:cond delay="54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85">
                                          <p:stCondLst>
                                            <p:cond delay="58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539" decel="50000">
                                          <p:stCondLst>
                                            <p:cond delay="596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27" dur="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88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9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15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158" tmFilter="0, 0; 0.125,0.2665; 0.25,0.4; 0.375,0.465; 0.5,0.5;  0.625,0.535; 0.75,0.6; 0.875,0.7335; 1,1">
                                          <p:stCondLst>
                                            <p:cond delay="215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79" tmFilter="0, 0; 0.125,0.2665; 0.25,0.4; 0.375,0.465; 0.5,0.5;  0.625,0.535; 0.75,0.6; 0.875,0.7335; 1,1">
                                          <p:stCondLst>
                                            <p:cond delay="430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33" tmFilter="0, 0; 0.125,0.2665; 0.25,0.4; 0.375,0.465; 0.5,0.5;  0.625,0.535; 0.75,0.6; 0.875,0.7335; 1,1">
                                          <p:stCondLst>
                                            <p:cond delay="538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85">
                                          <p:stCondLst>
                                            <p:cond delay="21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539" decel="50000">
                                          <p:stCondLst>
                                            <p:cond delay="219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85">
                                          <p:stCondLst>
                                            <p:cond delay="42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539" decel="50000">
                                          <p:stCondLst>
                                            <p:cond delay="43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85">
                                          <p:stCondLst>
                                            <p:cond delay="533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539" decel="50000">
                                          <p:stCondLst>
                                            <p:cond delay="54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85">
                                          <p:stCondLst>
                                            <p:cond delay="58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539" decel="50000">
                                          <p:stCondLst>
                                            <p:cond delay="596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50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D29F39D-4E75-4464-96D5-BC52772206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418" y="826156"/>
            <a:ext cx="7868120" cy="52421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5F14199-10B8-49F8-B41E-A32F2913AE5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6066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429487"/>
            <a:ext cx="6327865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Fue otro año sin resultados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apenas pudo terminar tres carreras,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un tercer puesto en México como mejor resultado,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que le valieron el décimo primer puesto en el campeonato.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E09AB08-BAEA-4662-BDE7-6C5AF4C92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370" y="540327"/>
            <a:ext cx="5756660" cy="5756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0EA5DE28-16E7-46DD-8033-D490C242DC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28" y="2437847"/>
            <a:ext cx="5781482" cy="3859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F38DFA00-693E-4A33-B612-4A25287A345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102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C3B8C6BF-571B-4292-BB13-536108F0F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885" y="577210"/>
            <a:ext cx="7786251" cy="57266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62E0CE5-0DF6-4F4F-BE8B-6E14DC09C1C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21872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193962"/>
            <a:ext cx="12192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Para 1970 decidió formar su propio equipo,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Racing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Organization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primero con McLaren M7C de la temporada anterior modificados,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hasta que a mitad de año salió a las pistas el primer modelo propio, el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TS/7.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1C623E3-00C9-4F44-90DF-89B8108AE8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908" y="1381467"/>
            <a:ext cx="8688822" cy="52132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52869F3-86C6-4FD8-9730-6D7B2195956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53387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62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059A5AC-3618-4EC4-861E-4019BF65029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7F80ACCF-5B60-45FB-B1BA-FC7F9E834F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296" y="521270"/>
            <a:ext cx="10299582" cy="57935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2055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249380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El joven piloto de tan solo 18 años moría la tarde del 19 de julio de 2009.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AFDED32-2819-41C1-94FD-9BEE903939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742" y="214316"/>
            <a:ext cx="7457390" cy="57315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CA8F184-60E0-4AC7-B99D-02F5B0497C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92" y="568037"/>
            <a:ext cx="3692412" cy="57357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540D2AA-DCB3-4FB1-B738-F62D2E38F754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39170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8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DF56626-A931-4A02-908B-7D6B2A34BC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112" y="554182"/>
            <a:ext cx="10328965" cy="574285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245505F-7061-48B1-AF28-9ED3DAA0285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76412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303818" y="1039084"/>
            <a:ext cx="5888182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Compitió con su propia marca hasta su retiro en 1972,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continuó dirigiendo su equipo durante las 119 carreras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2BBB72A-C632-4E22-AF7C-30B60D97C9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818" y="2510037"/>
            <a:ext cx="5694212" cy="37937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DECF28B-EC49-4558-AD00-107566DE80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5" y="568034"/>
            <a:ext cx="5736233" cy="38576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0E4AEC37-8C6D-4DEF-93FE-A9422F3DCEF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5350E12-0F44-40EC-AA83-4DD3F3AC6600}"/>
              </a:ext>
            </a:extLst>
          </p:cNvPr>
          <p:cNvSpPr/>
          <p:nvPr/>
        </p:nvSpPr>
        <p:spPr>
          <a:xfrm>
            <a:off x="17" y="5417127"/>
            <a:ext cx="5791184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que este disputó hasta abandonar la Fórmula 1 en 1978. </a:t>
            </a:r>
          </a:p>
        </p:txBody>
      </p:sp>
    </p:spTree>
    <p:extLst>
      <p:ext uri="{BB962C8B-B14F-4D97-AF65-F5344CB8AC3E}">
        <p14:creationId xmlns:p14="http://schemas.microsoft.com/office/powerpoint/2010/main" val="2580275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75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FD7BD1C6-ECC0-409A-9118-DEE86B00033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77"/>
          <a:stretch/>
        </p:blipFill>
        <p:spPr>
          <a:xfrm>
            <a:off x="1778001" y="759957"/>
            <a:ext cx="8654473" cy="5363759"/>
          </a:xfrm>
          <a:prstGeom prst="rect">
            <a:avLst/>
          </a:prstGeom>
          <a:ln w="1270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059A5AC-3618-4EC4-861E-4019BF65029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962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2" y="1371601"/>
            <a:ext cx="5417126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La aventura del equipo propio se acabó ese año,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tanto por dificultades presupuestarias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C876A2C-991C-43D9-8AE7-F1763FD55C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536" y="562822"/>
            <a:ext cx="5723500" cy="32194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35BFBD1D-5A87-4EE7-A6F7-6AF590F812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6" y="3065182"/>
            <a:ext cx="5763483" cy="32419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F9D42C50-36DE-445E-B15A-DDD83AB0713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C4E80BE-D880-478F-B24E-137FA2B8D1B0}"/>
              </a:ext>
            </a:extLst>
          </p:cNvPr>
          <p:cNvSpPr/>
          <p:nvPr/>
        </p:nvSpPr>
        <p:spPr>
          <a:xfrm>
            <a:off x="7800106" y="5029203"/>
            <a:ext cx="432103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cuanto por una nueva internación de John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(secuela de su accidente de 1965).</a:t>
            </a:r>
          </a:p>
        </p:txBody>
      </p:sp>
    </p:spTree>
    <p:extLst>
      <p:ext uri="{BB962C8B-B14F-4D97-AF65-F5344CB8AC3E}">
        <p14:creationId xmlns:p14="http://schemas.microsoft.com/office/powerpoint/2010/main" val="4148860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8BDE31B-6504-4383-985D-01F6048382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680" y="544655"/>
            <a:ext cx="10238509" cy="5759161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920A1B7-896F-4BF6-89A9-74AEB45D7F8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427745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2" y="3948539"/>
            <a:ext cx="5500253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hasta que en una carrera de Fórmula 2 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la rueda de otro monoplaza accidentado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le golpeó en la cabeza creándole fuertes traumatismos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heridas en cabeza y cuello que no consiguió superar.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54DED3F-C084-41BB-AB57-1C2CD3D064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127" y="2563090"/>
            <a:ext cx="5715614" cy="37437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92A98B5-9C8D-408A-857C-435005BD25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6" y="568991"/>
            <a:ext cx="5735774" cy="2392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A51392F3-C84D-4E6F-BDC3-7B6F58AEBA1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2F4307F-7201-4AC1-9F7F-17612E380E62}"/>
              </a:ext>
            </a:extLst>
          </p:cNvPr>
          <p:cNvSpPr/>
          <p:nvPr/>
        </p:nvSpPr>
        <p:spPr>
          <a:xfrm>
            <a:off x="6511617" y="1288462"/>
            <a:ext cx="5500253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 hijo, Henry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también había sido piloto de automovilismo de velocidad</a:t>
            </a:r>
          </a:p>
        </p:txBody>
      </p:sp>
    </p:spTree>
    <p:extLst>
      <p:ext uri="{BB962C8B-B14F-4D97-AF65-F5344CB8AC3E}">
        <p14:creationId xmlns:p14="http://schemas.microsoft.com/office/powerpoint/2010/main" val="1621233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6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E95B8A2B-EC58-4125-85CE-B4568E1D93B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47ECF68-2260-4DB8-87BF-B79A242F23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979" y="567805"/>
            <a:ext cx="5708066" cy="574374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C0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27281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7439891" y="4807524"/>
            <a:ext cx="475211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1996, fue incorporado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al Salón de la Fama de los deportes de motor.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1E10472-4124-4DE9-A9B6-1C50EB4563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18" y="1274618"/>
            <a:ext cx="5726538" cy="4294903"/>
          </a:xfrm>
          <a:prstGeom prst="snip2DiagRect">
            <a:avLst>
              <a:gd name="adj1" fmla="val 1709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C0FBB8F-E2D2-4ACA-9AA0-0199697B572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8"/>
          <a:stretch/>
        </p:blipFill>
        <p:spPr>
          <a:xfrm>
            <a:off x="6172465" y="805658"/>
            <a:ext cx="5816643" cy="3336860"/>
          </a:xfrm>
          <a:prstGeom prst="snip2DiagRect">
            <a:avLst>
              <a:gd name="adj1" fmla="val 19929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5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5AC49AF-A782-415B-A0C0-62FD4659711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05525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7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8D1258D-92BC-42F8-87A4-A1FA512289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51"/>
          <a:stretch/>
        </p:blipFill>
        <p:spPr>
          <a:xfrm>
            <a:off x="1911930" y="1644845"/>
            <a:ext cx="8368146" cy="3597870"/>
          </a:xfrm>
          <a:prstGeom prst="rect">
            <a:avLst/>
          </a:prstGeom>
          <a:ln w="228600" cap="sq" cmpd="thickThin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CBA31D0-99C6-49DD-A725-3F99B041DBE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60628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0" y="900550"/>
            <a:ext cx="1219200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Algo reconfortante, sin embargo, sacó de su internación…  acabó casándose con una de sus enfermeras,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quien tuvo tres hijos y vivió hasta su fallecimiento en la zona rural de Kent, Inglaterra.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0B148EF-EB2B-4234-A232-C12A6D3FBDD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96A8B9C-DBCB-46D6-972F-F94F890BE4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163" y="1932724"/>
            <a:ext cx="5785868" cy="394162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7C79B195-74AA-48A3-A740-9FD5BCDF58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79" y="2380979"/>
            <a:ext cx="5348367" cy="3008456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12431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C5FAD77-B188-4977-8CBF-48CFD90B95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906" y="554183"/>
            <a:ext cx="9753601" cy="54864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245505F-7061-48B1-AF28-9ED3DAA0285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41811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01C2EB1-C82F-41EC-92C2-AD79F1B199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2FFF162-8615-48C8-9961-925F1CB2E2B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24CED68-750A-468E-9811-E21B3D9A48E7}"/>
              </a:ext>
            </a:extLst>
          </p:cNvPr>
          <p:cNvSpPr/>
          <p:nvPr/>
        </p:nvSpPr>
        <p:spPr>
          <a:xfrm>
            <a:off x="6095999" y="969823"/>
            <a:ext cx="609600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El 10 de marzo de 2017,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cuando llevaba un mes internado en Londres.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,falleció por problemas respiratorios.</a:t>
            </a:r>
          </a:p>
        </p:txBody>
      </p:sp>
    </p:spTree>
    <p:extLst>
      <p:ext uri="{BB962C8B-B14F-4D97-AF65-F5344CB8AC3E}">
        <p14:creationId xmlns:p14="http://schemas.microsoft.com/office/powerpoint/2010/main" val="4012002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8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6DA57D1-845C-42CE-9F08-5A4DA5C65E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10" y="2729335"/>
            <a:ext cx="5360245" cy="301513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749EF24-9ADD-48C0-8E0A-1EF0C4491E0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18" b="11413"/>
          <a:stretch/>
        </p:blipFill>
        <p:spPr>
          <a:xfrm>
            <a:off x="6567055" y="789713"/>
            <a:ext cx="5207117" cy="299803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E9D5281-BEDC-4A12-B464-C6E9CCE8CD0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29713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Surtees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4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Sarah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Brightman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08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37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F801D5D3-AE9C-4DD5-90F9-8464A05BD6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" y="-1"/>
            <a:ext cx="1217771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Surtees F-Eaglenest-1.wav"/>
          </p:stSnd>
        </p:sndAc>
      </p:transition>
    </mc:Choice>
    <mc:Fallback xmlns="">
      <p:transition spd="slow" advTm="0">
        <p:fade/>
        <p:sndAc>
          <p:stSnd>
            <p:snd r:embed="rId10" name="Surtees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2534</TotalTime>
  <Words>420</Words>
  <Application>Microsoft Office PowerPoint</Application>
  <PresentationFormat>Panorámica</PresentationFormat>
  <Paragraphs>98</Paragraphs>
  <Slides>27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27</vt:i4>
      </vt:variant>
    </vt:vector>
  </HeadingPairs>
  <TitlesOfParts>
    <vt:vector size="40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3_Tema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1964    John Surtees  4ª parte de 4  0837</dc:title>
  <dc:creator>Eagle's nest</dc:creator>
  <cp:lastModifiedBy>Eagle's nest</cp:lastModifiedBy>
  <cp:revision>234</cp:revision>
  <dcterms:created xsi:type="dcterms:W3CDTF">2017-07-02T00:56:35Z</dcterms:created>
  <dcterms:modified xsi:type="dcterms:W3CDTF">2017-07-17T18:30:14Z</dcterms:modified>
</cp:coreProperties>
</file>