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32"/>
  </p:notesMasterIdLst>
  <p:sldIdLst>
    <p:sldId id="494" r:id="rId4"/>
    <p:sldId id="495" r:id="rId5"/>
    <p:sldId id="400" r:id="rId6"/>
    <p:sldId id="508" r:id="rId7"/>
    <p:sldId id="401" r:id="rId8"/>
    <p:sldId id="459" r:id="rId9"/>
    <p:sldId id="402" r:id="rId10"/>
    <p:sldId id="460" r:id="rId11"/>
    <p:sldId id="404" r:id="rId12"/>
    <p:sldId id="461" r:id="rId13"/>
    <p:sldId id="406" r:id="rId14"/>
    <p:sldId id="462" r:id="rId15"/>
    <p:sldId id="405" r:id="rId16"/>
    <p:sldId id="509" r:id="rId17"/>
    <p:sldId id="407" r:id="rId18"/>
    <p:sldId id="464" r:id="rId19"/>
    <p:sldId id="408" r:id="rId20"/>
    <p:sldId id="466" r:id="rId21"/>
    <p:sldId id="409" r:id="rId22"/>
    <p:sldId id="463" r:id="rId23"/>
    <p:sldId id="410" r:id="rId24"/>
    <p:sldId id="467" r:id="rId25"/>
    <p:sldId id="411" r:id="rId26"/>
    <p:sldId id="510" r:id="rId27"/>
    <p:sldId id="412" r:id="rId28"/>
    <p:sldId id="491" r:id="rId29"/>
    <p:sldId id="497" r:id="rId30"/>
    <p:sldId id="498" r:id="rId3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0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17/07/2017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F1EB2-7D7A-493D-A7E8-A5BEB6E3FAC7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1BA11-5564-4EDA-B2C2-BFB74D39351F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A513-3B81-454C-AAAF-310CD806B2FF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17ED8-5195-4C57-A8EC-BF1011618E2F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289D-8EE2-45B3-90D0-D9C55AC0374C}" type="datetime1">
              <a:rPr lang="es-MX" smtClean="0"/>
              <a:t>17/07/2017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D5A2-AF6A-4F51-82BE-BB1E37EA6E3D}" type="datetime1">
              <a:rPr lang="es-MX" smtClean="0"/>
              <a:t>17/07/2017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BD0E-E7A1-49FE-B627-A5E1E43C1A0A}" type="datetime1">
              <a:rPr lang="es-MX" smtClean="0"/>
              <a:t>17/07/2017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379-CF49-492E-844F-3269D2E5F62D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1879-7648-412F-9EE8-1EBA700CCCDE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E435-678B-463C-93B2-DF100D9655BB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4AF65-77F1-49A4-A92E-6F2B08C16359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CCE08-2A8A-4423-82C1-B3713F4B837B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2678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BEAD3-09DC-4017-875F-61DFF0F5BA09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327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32D88-93EC-444E-A24D-9F60E27C925C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137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2A8CC-C5FD-45FD-AA36-B2EF1209CEED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918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DF83A-476D-4826-883C-13F6F23EF68E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294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9CFA5-4AC0-465A-9AE0-38423BF93334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41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77831-7CBD-420C-93BF-56A38BE83EE3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574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1DC25-5033-4A65-B855-E298A071067D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1762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9B784-EB2D-4132-97DA-D9DFDC2DD1AA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0569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2BAC-C9AB-45F0-9360-8719DAE295A1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90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8FAC3-5EC8-4BC5-8034-6E93291F225E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4954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7038-FA2E-4FE7-A00A-81A179CAB496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29AEA-48E2-4477-B965-6064297750C9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DAA2-51BA-433C-B67E-91527329F8A5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084A-8666-4D41-848B-3FC208A23276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0FBE2-3C96-477F-B43F-E88DB6A13323}" type="datetime1">
              <a:rPr lang="es-MX" smtClean="0"/>
              <a:t>17/07/2017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E880E-8986-4253-8475-6FA954241A89}" type="datetime1">
              <a:rPr lang="es-MX" smtClean="0"/>
              <a:t>17/07/2017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68753-884C-4B7A-AA5B-8D92718EC089}" type="datetime1">
              <a:rPr lang="es-MX" smtClean="0"/>
              <a:t>17/07/2017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1597-7043-430E-864D-65D6227612D5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CC92F-1AE5-49BD-A682-E28885342573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0A970-BC3C-4126-9FE8-D0F712078180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B821-BD1F-4701-A25D-B8B30AADDD01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F4621-BC25-4F6D-8B77-6EB10D3D2261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Texturizer/>
                    </a14:imgEffect>
                    <a14:imgEffect>
                      <a14:sharpenSoften amount="75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F77D5-AEE8-425A-8D93-96C713395668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76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C978E-9D92-4B9A-BCE7-C9BB9E20C78B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4.png"/><Relationship Id="rId5" Type="http://schemas.openxmlformats.org/officeDocument/2006/relationships/image" Target="../media/image43.jpg"/><Relationship Id="rId10" Type="http://schemas.openxmlformats.org/officeDocument/2006/relationships/audio" Target="../media/audio3.wav"/><Relationship Id="rId4" Type="http://schemas.openxmlformats.org/officeDocument/2006/relationships/audio" Target="../media/audio3.wav"/><Relationship Id="rId9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8532178" y="4165598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965506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317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12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 l="13000" t="3000" r="44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BEF58D93-3E90-4FF3-AFF1-909AE9B367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725" y="187710"/>
            <a:ext cx="5248881" cy="648133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353934" y="5399317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AF0EFA3-8AF4-4E02-AC67-1F31B77C6070}"/>
              </a:ext>
            </a:extLst>
          </p:cNvPr>
          <p:cNvSpPr/>
          <p:nvPr/>
        </p:nvSpPr>
        <p:spPr>
          <a:xfrm>
            <a:off x="6805606" y="457887"/>
            <a:ext cx="5386394" cy="29956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MultiCampeón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Motociclismo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350cc </a:t>
            </a:r>
          </a:p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1958, 1959 y 1960</a:t>
            </a:r>
          </a:p>
          <a:p>
            <a:pPr lvl="0" algn="ctr" defTabSz="1219170">
              <a:lnSpc>
                <a:spcPts val="2800"/>
              </a:lnSpc>
              <a:defRPr/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500cc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1956,1958, 1959 y 1960, </a:t>
            </a: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6805606" y="3893237"/>
            <a:ext cx="5386393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65601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urtees P-Eaglenest-1.wav"/>
          </p:stSnd>
        </p:sndAc>
      </p:transition>
    </mc:Choice>
    <mc:Fallback xmlns="">
      <p:transition spd="slow" advClick="0" advTm="0">
        <p:fade/>
        <p:sndAc>
          <p:stSnd>
            <p:snd r:embed="rId10" name="Surtees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5"/>
                            </p:stCondLst>
                            <p:childTnLst>
                              <p:par>
                                <p:cTn id="56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2" y="678866"/>
            <a:ext cx="6095996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se cambió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motocicletas a automóviles,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haciendo su debut en 1960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Fórmula 1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el equipo Lotus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Gran Premio de Mónaco,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7C8705E-AAEC-4429-8DE6-11CB279A0D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13"/>
          <a:stretch/>
        </p:blipFill>
        <p:spPr>
          <a:xfrm>
            <a:off x="304811" y="3430719"/>
            <a:ext cx="5793639" cy="28902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3D41A1A-DAF9-4B68-87CB-BAD18E5FB45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1"/>
          <a:stretch/>
        </p:blipFill>
        <p:spPr>
          <a:xfrm>
            <a:off x="6289964" y="568053"/>
            <a:ext cx="5377999" cy="34600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1866D50-D493-47C1-97F3-E33DC7FCFF3B}"/>
              </a:ext>
            </a:extLst>
          </p:cNvPr>
          <p:cNvSpPr/>
          <p:nvPr/>
        </p:nvSpPr>
        <p:spPr>
          <a:xfrm>
            <a:off x="6954982" y="4793672"/>
            <a:ext cx="523701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obteniendo un segundo puesto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su segunda carrera,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circuito de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Silverstone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62C903B-CF2B-43E9-9545-249F4869540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05740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urtes 2 Medley-Eaglenest-1.wav"/>
          </p:stSnd>
        </p:sndAc>
      </p:transition>
    </mc:Choice>
    <mc:Fallback xmlns="">
      <p:transition spd="slow" advTm="0">
        <p:fade/>
        <p:sndAc>
          <p:stSnd>
            <p:snd r:embed="rId6" name="Surtes 2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87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1FDB742-A732-4898-AB5D-1044EFBC0F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84" y="568036"/>
            <a:ext cx="10977827" cy="5749637"/>
          </a:xfrm>
          <a:prstGeom prst="ellipse">
            <a:avLst/>
          </a:prstGeom>
          <a:ln w="190500" cap="rnd">
            <a:solidFill>
              <a:schemeClr val="accent2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A28133A-6867-4720-A9F3-206B164ABB2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48377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D0ABA03-BE29-49A7-B40C-93CF2283DB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97"/>
          <a:stretch/>
        </p:blipFill>
        <p:spPr>
          <a:xfrm>
            <a:off x="207818" y="277093"/>
            <a:ext cx="6232931" cy="33250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440749" y="748136"/>
            <a:ext cx="5752053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1961 corrió para el equipo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Yeoman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Credit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 bordo de un Cooper TS3,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malos resultados: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7A6670C-CCAF-4DE4-8B6D-A04DBBE12C2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15"/>
          <a:stretch/>
        </p:blipFill>
        <p:spPr>
          <a:xfrm>
            <a:off x="6484742" y="3200400"/>
            <a:ext cx="5513288" cy="34082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933127B-5EC4-4FDA-9EE4-C12662C2CE1F}"/>
              </a:ext>
            </a:extLst>
          </p:cNvPr>
          <p:cNvSpPr/>
          <p:nvPr/>
        </p:nvSpPr>
        <p:spPr>
          <a:xfrm>
            <a:off x="13851" y="4904515"/>
            <a:ext cx="648474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sólo logró finalizar tres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dos quintos puestos como mejor recompensa.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EF112A3-EC06-40C3-8570-3C8772849C4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09977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2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39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7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76" tmFilter="0, 0; 0.125,0.2665; 0.25,0.4; 0.375,0.465; 0.5,0.5;  0.625,0.535; 0.75,0.6; 0.875,0.7335; 1,1">
                                          <p:stCondLst>
                                            <p:cond delay="59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88" tmFilter="0, 0; 0.125,0.2665; 0.25,0.4; 0.375,0.465; 0.5,0.5;  0.625,0.535; 0.75,0.6; 0.875,0.7335; 1,1">
                                          <p:stCondLst>
                                            <p:cond delay="119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76" tmFilter="0, 0; 0.125,0.2665; 0.25,0.4; 0.375,0.465; 0.5,0.5;  0.625,0.535; 0.75,0.6; 0.875,0.7335; 1,1">
                                          <p:stCondLst>
                                            <p:cond delay="14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34">
                                          <p:stCondLst>
                                            <p:cond delay="58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494" decel="50000">
                                          <p:stCondLst>
                                            <p:cond delay="60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34">
                                          <p:stCondLst>
                                            <p:cond delay="1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494" decel="50000">
                                          <p:stCondLst>
                                            <p:cond delay="120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34">
                                          <p:stCondLst>
                                            <p:cond delay="1477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494" decel="50000">
                                          <p:stCondLst>
                                            <p:cond delay="150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34">
                                          <p:stCondLst>
                                            <p:cond delay="1627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494" decel="50000">
                                          <p:stCondLst>
                                            <p:cond delay="1650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63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981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22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221" tmFilter="0, 0; 0.125,0.2665; 0.25,0.4; 0.375,0.465; 0.5,0.5;  0.625,0.535; 0.75,0.6; 0.875,0.7335; 1,1">
                                          <p:stCondLst>
                                            <p:cond delay="72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610" tmFilter="0, 0; 0.125,0.2665; 0.25,0.4; 0.375,0.465; 0.5,0.5;  0.625,0.535; 0.75,0.6; 0.875,0.7335; 1,1">
                                          <p:stCondLst>
                                            <p:cond delay="143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4" tmFilter="0, 0; 0.125,0.2665; 0.25,0.4; 0.375,0.465; 0.5,0.5;  0.625,0.535; 0.75,0.6; 0.875,0.7335; 1,1">
                                          <p:stCondLst>
                                            <p:cond delay="1800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83">
                                          <p:stCondLst>
                                            <p:cond delay="70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805" decel="50000">
                                          <p:stCondLst>
                                            <p:cond delay="7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83">
                                          <p:stCondLst>
                                            <p:cond delay="142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805" decel="50000">
                                          <p:stCondLst>
                                            <p:cond delay="145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83">
                                          <p:stCondLst>
                                            <p:cond delay="1785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805" decel="50000">
                                          <p:stCondLst>
                                            <p:cond delay="181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83">
                                          <p:stCondLst>
                                            <p:cond delay="19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805" decel="50000">
                                          <p:stCondLst>
                                            <p:cond delay="199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C4F98C6-CF30-4F73-B6A9-9D11DA0F4C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57" y="568902"/>
            <a:ext cx="10195438" cy="573491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A28133A-6867-4720-A9F3-206B164ABB2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97691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581894"/>
            <a:ext cx="609599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1962 continuó en el mismo equipo,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ahora rebautizado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Bowmaker-Yeoman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pero esta vez al comando de un Lola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Mk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4,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D286361-D658-4274-8930-30229DF19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924" y="270164"/>
            <a:ext cx="5273961" cy="395547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9090078-D6E2-486B-93EE-2F9CB7068C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04" y="2401481"/>
            <a:ext cx="6239660" cy="417277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B7B208A-3A99-4227-967C-5F28A123567A}"/>
              </a:ext>
            </a:extLst>
          </p:cNvPr>
          <p:cNvSpPr/>
          <p:nvPr/>
        </p:nvSpPr>
        <p:spPr>
          <a:xfrm>
            <a:off x="6082125" y="4336473"/>
            <a:ext cx="6095999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obteniendo en el año dos segundos puestos,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un cuarto y dos quintos,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le dieron el cuarto lugar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campeonato de conductores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detrás de Graham Hill,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Jim Clark y Bruce McLaren.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EA9C898-7A7B-4E42-B8EE-A5D2F4463C8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17603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6482AF-72EA-4BF2-8052-9E87F8BB2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969" y="3131127"/>
            <a:ext cx="5640340" cy="3172691"/>
          </a:xfrm>
          <a:prstGeom prst="snip2DiagRect">
            <a:avLst>
              <a:gd name="adj1" fmla="val 1615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AA527DC-9504-49ED-BEB6-08F52BE2F8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29" y="573870"/>
            <a:ext cx="5654598" cy="3180711"/>
          </a:xfrm>
          <a:prstGeom prst="snip2DiagRect">
            <a:avLst>
              <a:gd name="adj1" fmla="val 1698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40BA7B9-ED85-4561-A56F-42AA7107928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78998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7869381" y="1787235"/>
            <a:ext cx="432261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Los buenos resultados de 1962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hicieron que en1963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 contratara Ferrari,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buscaba un piloto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condiciones de reponerla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los primeros planos en la Fórmula 1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después de un año desastroso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que el mejor de sus pilotos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quedó en el 11° lugar en el campeonato.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4B36C5E-860E-4295-8943-9595B7353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81" y="845977"/>
            <a:ext cx="7620000" cy="5153025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B922950-120F-4063-B00F-49E1241D37A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28372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90DE1A0-5B5B-4F85-892D-AE8140FFE47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8053692-E9D5-4DC6-9306-9F508834B6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66" y="651138"/>
            <a:ext cx="6933832" cy="52003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62853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95999" y="290942"/>
            <a:ext cx="609600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Si bien el año no fue extraordinario,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una victoria en el GP de Alemania,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un segundo, un tercero y un cuarto lugar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95B2069-BF16-4445-BA8E-C0AD3F5CD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70" y="713513"/>
            <a:ext cx="6496929" cy="40524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7C43E6E-D8F2-4447-AA63-BE0C61085C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373" y="1759525"/>
            <a:ext cx="6501658" cy="4331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69FC823-EB09-433E-B7D7-4AB6489E6C9F}"/>
              </a:ext>
            </a:extLst>
          </p:cNvPr>
          <p:cNvSpPr/>
          <p:nvPr/>
        </p:nvSpPr>
        <p:spPr>
          <a:xfrm>
            <a:off x="207826" y="5070755"/>
            <a:ext cx="612370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le dieron los puntos suficientes para lograr otra vez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cuarto lugar en el campeonato,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aunque muy lejos del indiscutido campeón de ese año,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Jim Clark.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BA33CF4-46D3-4847-B07A-61A75DBF3D6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4397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12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2E42059-71A7-4D3A-A448-7A386B28C0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23"/>
          <a:stretch/>
        </p:blipFill>
        <p:spPr>
          <a:xfrm>
            <a:off x="1651105" y="78765"/>
            <a:ext cx="8850627" cy="575396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0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9A482F7-05FB-449B-99E1-C1CB43DDD0A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43802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343890"/>
            <a:ext cx="57911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demostró, de todos modos,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ser una excelente adquisición para Ferrari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02D28DC-A8E8-4BBB-8627-FDA4A98868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88" y="3084126"/>
            <a:ext cx="5753603" cy="32135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433A747-C2C0-48ED-BAF5-9304E3E77A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5" r="12679" b="2871"/>
          <a:stretch/>
        </p:blipFill>
        <p:spPr>
          <a:xfrm>
            <a:off x="6470073" y="574963"/>
            <a:ext cx="5153891" cy="37773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1E862C6-9B26-49F8-AC9D-8FDEFE082F22}"/>
              </a:ext>
            </a:extLst>
          </p:cNvPr>
          <p:cNvSpPr/>
          <p:nvPr/>
        </p:nvSpPr>
        <p:spPr>
          <a:xfrm>
            <a:off x="7024255" y="5181595"/>
            <a:ext cx="4953453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sus compañeros de equipo,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Lorenzo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Bandini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y Ludovico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Scarfiotti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terminaron el campeonato en 10° y 17° lugar,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64 y 1 puntos respectivamente.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1CF9890-5490-496C-9979-6514AC795F0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8538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5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accel="5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9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500" accel="50000" fill="hold">
                                          <p:stCondLst>
                                            <p:cond delay="8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500" accel="50000" fill="hold">
                                          <p:stCondLst>
                                            <p:cond delay="8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375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C682DB1-C0CB-442B-8AC0-5CDE8419A7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8"/>
          <a:stretch/>
        </p:blipFill>
        <p:spPr>
          <a:xfrm>
            <a:off x="1759537" y="692723"/>
            <a:ext cx="8678025" cy="54863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9A482F7-05FB-449B-99E1-C1CB43DDD0A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9932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95999" y="872841"/>
            <a:ext cx="609600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Asimismo, triunfó en la 12 Horas de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Sebring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junto a Ludovico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Scarfiotti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una Ferrari 250P oficial.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A98280E-CE72-4D27-86AC-FDA9E89AD0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" t="4047" r="1139"/>
          <a:stretch/>
        </p:blipFill>
        <p:spPr>
          <a:xfrm>
            <a:off x="207815" y="568030"/>
            <a:ext cx="5826272" cy="41840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36DE03B-5B38-4355-9A8B-CBC79F769B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844" y="2424545"/>
            <a:ext cx="5828497" cy="38856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599035E-706F-4FD4-B66F-86F2BDD9927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63894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355FD64-A1BC-4A6D-BC20-0E96FF1D74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773" y="166082"/>
            <a:ext cx="8717426" cy="5748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D8CE85F-E773-4B36-BAC9-E6C53690D59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07111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66253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campeonato de Fórmula 1 de 1964 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Graham Hill y Clark disputaron palmo a palmo la corona.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E2E6922-4D4B-4007-B5DC-F81E9C666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50" y="899828"/>
            <a:ext cx="9130145" cy="5694927"/>
          </a:xfrm>
          <a:prstGeom prst="rect">
            <a:avLst/>
          </a:prstGeom>
          <a:ln w="127000" cap="rnd">
            <a:solidFill>
              <a:schemeClr val="accent3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45DBBC4-1641-42A6-8358-61989C8465D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20854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00" accel="100000" fill="hold">
                                          <p:stCondLst>
                                            <p:cond delay="8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" accel="100000" fill="hold">
                                          <p:stCondLst>
                                            <p:cond delay="8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12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2CF406E-0686-4D83-A6E3-EA89BACAD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30" y="571930"/>
            <a:ext cx="8624005" cy="5745743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8F39A7A-6E4F-4D0B-B929-3A8C1D3307A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1870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651167"/>
            <a:ext cx="624639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venció en los grandes premios de Alemania e Italia, Hill en Mónaco y los Estados Unidos,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BA7DF55-09D7-4758-9EF6-74B4DB8FC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17" y="2410690"/>
            <a:ext cx="5344358" cy="3955429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E2125D1-B1A9-4F92-8E89-E003F548F8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391" y="249325"/>
            <a:ext cx="5745093" cy="430882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513CC5E-E6F6-44A6-95B3-98AE1239E60F}"/>
              </a:ext>
            </a:extLst>
          </p:cNvPr>
          <p:cNvSpPr/>
          <p:nvPr/>
        </p:nvSpPr>
        <p:spPr>
          <a:xfrm>
            <a:off x="6095999" y="5597237"/>
            <a:ext cx="6096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Clark en Holanda, Bélgica y Gran Bretaña.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EC2001E-0D76-4B33-92DA-9F71D70ACEE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34445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37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C980280-5124-4836-A15A-44879F5AB8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1" y="2755527"/>
            <a:ext cx="5763488" cy="38392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5A98AA9-8DE7-4F48-AAAB-B9CBFC1A63C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0"/>
          <a:stretch/>
        </p:blipFill>
        <p:spPr>
          <a:xfrm>
            <a:off x="6248399" y="253276"/>
            <a:ext cx="5764217" cy="3528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4407FFE-9A4B-40A2-89DC-304C59DB075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05325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17113" y="734297"/>
            <a:ext cx="6174887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 la última carrera del año, el Gran Premio de México, llegaron los tres con posibilidades de ser campeones,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ED5AF24-8738-4669-B0DA-517D472F73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7" r="12580"/>
          <a:stretch/>
        </p:blipFill>
        <p:spPr>
          <a:xfrm>
            <a:off x="6215964" y="2244437"/>
            <a:ext cx="5782080" cy="43503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5590502-ECC8-4C15-BA18-37C8C2BFA7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271895"/>
            <a:ext cx="5809289" cy="5228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159F48D-50B7-4569-B4BC-E7848F4F81E7}"/>
              </a:ext>
            </a:extLst>
          </p:cNvPr>
          <p:cNvSpPr/>
          <p:nvPr/>
        </p:nvSpPr>
        <p:spPr>
          <a:xfrm>
            <a:off x="4248" y="5680365"/>
            <a:ext cx="6174887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Hill aventajando a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por 6 puntos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a Clark por 9.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D1784EA-81A6-4BDB-9709-79BB9B99F4D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20913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5C303A3-5EB2-4D3C-AFC1-B6CB48D28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34" y="554182"/>
            <a:ext cx="10998728" cy="5757723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DE2A11D-99DA-47CE-B6A9-A6509116B25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59675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66246"/>
            <a:ext cx="12192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segundo puesto de John lo consagró campeón por la mínima diferencia, en una carrera agotadora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que Clark fue puntero hasta la penúltima vuelta, en que su motor estalló.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12BC5F2-35F9-41EB-AA08-CCBB7B2DE4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33" y="1199802"/>
            <a:ext cx="9143998" cy="5394959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642D98D-A02E-41D6-AC01-E953DA46FE2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40736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800" accel="100000" fill="hold">
                                          <p:stCondLst>
                                            <p:cond delay="15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800" accel="100000" fill="hold">
                                          <p:stCondLst>
                                            <p:cond delay="15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87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5655A54-5F46-41F0-81AB-4FB397FE5B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00" y="1188017"/>
            <a:ext cx="8963899" cy="504219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DE2A11D-99DA-47CE-B6A9-A6509116B25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72115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108369"/>
            <a:ext cx="51954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1965 su Ferrari ya no era tan competitivo,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ECAF2D5-EC3C-4DA5-8312-F337DD625A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639" y="284012"/>
            <a:ext cx="5754398" cy="26254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9F23B41-2BAA-464D-91A2-C9C4D5AC30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86" y="2046337"/>
            <a:ext cx="5732013" cy="45518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A150ACB-90CA-463D-8849-C17E09DF1730}"/>
              </a:ext>
            </a:extLst>
          </p:cNvPr>
          <p:cNvSpPr/>
          <p:nvPr/>
        </p:nvSpPr>
        <p:spPr>
          <a:xfrm>
            <a:off x="7010400" y="4696685"/>
            <a:ext cx="517683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el desarrollo del nuevo motor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12 cilindros se retrasaba.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DCE3B8A-6A55-4532-9F70-12545269357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37210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Surtees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2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Sarah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Brightman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55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2E29C26B-5BEE-4198-849B-40E348E45A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6" y="0"/>
            <a:ext cx="1216504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120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urtees F-Eaglenest-1.wav"/>
          </p:stSnd>
        </p:sndAc>
      </p:transition>
    </mc:Choice>
    <mc:Fallback xmlns="">
      <p:transition spd="slow" advTm="0">
        <p:fade/>
        <p:sndAc>
          <p:stSnd>
            <p:snd r:embed="rId10" name="Surtees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565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322167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2519</TotalTime>
  <Words>568</Words>
  <Application>Microsoft Office PowerPoint</Application>
  <PresentationFormat>Panorámica</PresentationFormat>
  <Paragraphs>125</Paragraphs>
  <Slides>28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28</vt:i4>
      </vt:variant>
    </vt:vector>
  </HeadingPairs>
  <TitlesOfParts>
    <vt:vector size="41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3_Tema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John Surtees  2ª parte de 4  0955</dc:title>
  <dc:creator>Eagle's nest</dc:creator>
  <cp:lastModifiedBy>Eagle's nest</cp:lastModifiedBy>
  <cp:revision>233</cp:revision>
  <dcterms:created xsi:type="dcterms:W3CDTF">2017-07-02T00:56:35Z</dcterms:created>
  <dcterms:modified xsi:type="dcterms:W3CDTF">2017-07-17T18:00:11Z</dcterms:modified>
</cp:coreProperties>
</file>