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34"/>
  </p:notesMasterIdLst>
  <p:sldIdLst>
    <p:sldId id="524" r:id="rId4"/>
    <p:sldId id="525" r:id="rId5"/>
    <p:sldId id="386" r:id="rId6"/>
    <p:sldId id="385" r:id="rId7"/>
    <p:sldId id="437" r:id="rId8"/>
    <p:sldId id="439" r:id="rId9"/>
    <p:sldId id="440" r:id="rId10"/>
    <p:sldId id="390" r:id="rId11"/>
    <p:sldId id="445" r:id="rId12"/>
    <p:sldId id="393" r:id="rId13"/>
    <p:sldId id="446" r:id="rId14"/>
    <p:sldId id="392" r:id="rId15"/>
    <p:sldId id="447" r:id="rId16"/>
    <p:sldId id="391" r:id="rId17"/>
    <p:sldId id="448" r:id="rId18"/>
    <p:sldId id="395" r:id="rId19"/>
    <p:sldId id="449" r:id="rId20"/>
    <p:sldId id="397" r:id="rId21"/>
    <p:sldId id="450" r:id="rId22"/>
    <p:sldId id="396" r:id="rId23"/>
    <p:sldId id="451" r:id="rId24"/>
    <p:sldId id="398" r:id="rId25"/>
    <p:sldId id="490" r:id="rId26"/>
    <p:sldId id="403" r:id="rId27"/>
    <p:sldId id="452" r:id="rId28"/>
    <p:sldId id="399" r:id="rId29"/>
    <p:sldId id="453" r:id="rId30"/>
    <p:sldId id="496" r:id="rId31"/>
    <p:sldId id="492" r:id="rId32"/>
    <p:sldId id="493" r:id="rId3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4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microsoft.com/office/2015/10/relationships/revisionInfo" Target="revisionInfo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17/07/2017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491A2-ADEC-4C1D-A71D-9D306D2BB48D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F4B31-5FD5-4E00-A798-2E32520A0D04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6207F-9FFA-4880-99D7-798C01B21A8C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B07C-9E8E-4CE0-9BCC-B5C81B3AD435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55959-8762-4747-8219-FA644E944CF9}" type="datetime1">
              <a:rPr lang="es-MX" smtClean="0"/>
              <a:t>17/07/2017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B281C-7446-4CC3-BF5A-0E7E188C294B}" type="datetime1">
              <a:rPr lang="es-MX" smtClean="0"/>
              <a:t>17/07/2017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475ED-A990-46B1-ABB1-A103784D1CC7}" type="datetime1">
              <a:rPr lang="es-MX" smtClean="0"/>
              <a:t>17/07/2017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17DA4-A5DB-4ECF-9CC0-E706C84C3A63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6D1C1-EEDA-4676-906C-2C6EE477D732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D177D-7305-4943-B433-4685B3B701B3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9E7AA-18F9-481E-ABB3-5E0291C560D8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172F9-554A-4E2D-B5F8-27FD8C7455F4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2678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4A460-AE5B-4110-9E7A-2497363F5BA4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327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FA182D-097F-4A0C-8BFB-1B9EA4CC3805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137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2AD4E-1C95-46C0-9E64-DACDAEBDED96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918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5FF9E-EC25-4C17-B0A4-8C333B00F86D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294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EC17-C6FC-46AC-93A9-2E6A03794124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741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DAD6-43B2-4556-941A-8216709A27EC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5746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FDE23-1D16-463E-A22C-F2617D4223A6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1762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F25BD-AA21-4C70-ACFE-F71635BF6587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0569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0C9C-A956-424A-BBFE-83ACC064915C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90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3EE88-EF63-48BE-B469-701DA8D0839D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4954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03C7-FEB6-4F23-B0AF-8FE1411F986C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7E8D1-5457-4D94-A169-CE1FE4B0EAD3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CAAFD-EAA9-4899-84C6-0E74CCC9A43C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A7856-EEA6-481B-AF07-3D3661BA4720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086AA-554C-47D0-BB90-5C582CE86E8E}" type="datetime1">
              <a:rPr lang="es-MX" smtClean="0"/>
              <a:t>17/07/2017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0903-07C6-40F6-9C4B-6522916216D3}" type="datetime1">
              <a:rPr lang="es-MX" smtClean="0"/>
              <a:t>17/07/2017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E5BFA-6A34-4586-AC13-A46DEA0F8286}" type="datetime1">
              <a:rPr lang="es-MX" smtClean="0"/>
              <a:t>17/07/2017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88F7-D64C-4528-9562-48ADC016EDF0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79BA7-1F45-40D2-86F5-221359CF1EC7}" type="datetime1">
              <a:rPr lang="es-MX" smtClean="0"/>
              <a:t>17/07/2017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529EE-20C1-49A6-A44A-7AC5BFB10EE3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2729E-D1DC-421B-BF43-26759A344A6F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DEDCF-EDE9-4959-9DC6-66BFEF6F35E1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Texturizer/>
                    </a14:imgEffect>
                    <a14:imgEffect>
                      <a14:sharpenSoften amount="75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802A9-9C55-41D4-B025-269395C5519D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t>17/07/2017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F32AC-BED3-4A00-A601-14EB184EFA3D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76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F5B06-01E6-4302-8334-749B303B429D}" type="datetime1">
              <a:rPr lang="es-MX" smtClean="0"/>
              <a:t>17/07/2017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5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2.wav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3.jp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jp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7.jp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6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8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0.png"/><Relationship Id="rId5" Type="http://schemas.openxmlformats.org/officeDocument/2006/relationships/image" Target="../media/image59.jpg"/><Relationship Id="rId10" Type="http://schemas.openxmlformats.org/officeDocument/2006/relationships/audio" Target="../media/audio3.wav"/><Relationship Id="rId4" Type="http://schemas.openxmlformats.org/officeDocument/2006/relationships/audio" Target="../media/audio3.wav"/><Relationship Id="rId9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1000" t="7000" r="40000" b="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7355840" y="828678"/>
            <a:ext cx="4688523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John </a:t>
            </a: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Surtees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Motociclismo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1955,1956,1957,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1958, 1959 y1960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2DD6AFE5-D040-4B14-9801-01A2D8928AA2}"/>
              </a:ext>
            </a:extLst>
          </p:cNvPr>
          <p:cNvSpPr/>
          <p:nvPr/>
        </p:nvSpPr>
        <p:spPr>
          <a:xfrm>
            <a:off x="8636958" y="5207003"/>
            <a:ext cx="2321560" cy="3079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855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 l="3000" t="22000" r="34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B74151B0-7F65-40A3-8F92-42B2B1C474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84" y="1472813"/>
            <a:ext cx="7620000" cy="516255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9094162" y="4164011"/>
            <a:ext cx="2321560" cy="3079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AF0EFA3-8AF4-4E02-AC67-1F31B77C6070}"/>
              </a:ext>
            </a:extLst>
          </p:cNvPr>
          <p:cNvSpPr/>
          <p:nvPr/>
        </p:nvSpPr>
        <p:spPr>
          <a:xfrm>
            <a:off x="0" y="414342"/>
            <a:ext cx="12192000" cy="9848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John Surtes </a:t>
            </a: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MultiCampeón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Motociclismo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1955,1956,1956,1957, 1958, 1959 y 1960</a:t>
            </a: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8243888" y="2224096"/>
            <a:ext cx="3948112" cy="14157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974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urtees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urtees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5"/>
                            </p:stCondLst>
                            <p:childTnLst>
                              <p:par>
                                <p:cTn id="56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uadroTexto 17">
            <a:extLst>
              <a:ext uri="{FF2B5EF4-FFF2-40B4-BE49-F238E27FC236}">
                <a16:creationId xmlns:a16="http://schemas.microsoft.com/office/drawing/2014/main" id="{9B42379A-6B52-4CFB-B152-0EC410EA1BA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10AB0BC-24D7-4D8C-94B2-69FC8B98562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83" b="13333"/>
          <a:stretch/>
        </p:blipFill>
        <p:spPr>
          <a:xfrm>
            <a:off x="452271" y="-242892"/>
            <a:ext cx="10785932" cy="60333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002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Surtes 1-Eaglenest-1.wav"/>
          </p:stSnd>
        </p:sndAc>
      </p:transition>
    </mc:Choice>
    <mc:Fallback xmlns="">
      <p:transition spd="slow" advTm="0">
        <p:fade/>
        <p:sndAc>
          <p:stSnd>
            <p:snd r:embed="rId5" name="Surtes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id="{AE35E9D9-22C4-49E1-89C4-EC1FFC7BB86E}"/>
              </a:ext>
            </a:extLst>
          </p:cNvPr>
          <p:cNvGrpSpPr/>
          <p:nvPr/>
        </p:nvGrpSpPr>
        <p:grpSpPr>
          <a:xfrm>
            <a:off x="8139237" y="899230"/>
            <a:ext cx="3739406" cy="5085941"/>
            <a:chOff x="8139237" y="677550"/>
            <a:chExt cx="3739406" cy="5085941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DEF70D01-FF8C-4D7D-B52F-C6B31615A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95854" y="1108362"/>
              <a:ext cx="3221381" cy="4322620"/>
            </a:xfrm>
            <a:prstGeom prst="rect">
              <a:avLst/>
            </a:prstGeom>
          </p:spPr>
        </p:pic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194A9D6F-4464-4B95-822C-D22A36B245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9237" y="677550"/>
              <a:ext cx="3739406" cy="5085941"/>
            </a:xfrm>
            <a:prstGeom prst="rect">
              <a:avLst/>
            </a:prstGeom>
          </p:spPr>
        </p:pic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31C7AC57-82F9-42AD-B62F-97D8C286C85C}"/>
              </a:ext>
            </a:extLst>
          </p:cNvPr>
          <p:cNvSpPr/>
          <p:nvPr/>
        </p:nvSpPr>
        <p:spPr>
          <a:xfrm>
            <a:off x="4089468" y="369332"/>
            <a:ext cx="4062310" cy="6199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6000" dirty="0">
                <a:ln>
                  <a:solidFill>
                    <a:srgbClr val="C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John </a:t>
            </a:r>
            <a:r>
              <a:rPr lang="es-MX" sz="6000" dirty="0" err="1">
                <a:ln>
                  <a:solidFill>
                    <a:srgbClr val="C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endParaRPr lang="es-MX" sz="6000" dirty="0">
              <a:ln>
                <a:solidFill>
                  <a:srgbClr val="C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</a:p>
          <a:p>
            <a:pPr algn="ctr">
              <a:lnSpc>
                <a:spcPts val="2800"/>
              </a:lnSpc>
            </a:pP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4400" b="1" dirty="0">
                <a:solidFill>
                  <a:srgbClr val="C00000"/>
                </a:solidFill>
                <a:latin typeface="Edwardian Script ITC" panose="030303020407070D0804" pitchFamily="66" charset="0"/>
              </a:rPr>
              <a:t>Datos personales</a:t>
            </a:r>
          </a:p>
          <a:p>
            <a:pPr algn="ctr">
              <a:lnSpc>
                <a:spcPts val="2800"/>
              </a:lnSpc>
            </a:pP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Nacionalidad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Británico</a:t>
            </a:r>
          </a:p>
          <a:p>
            <a:pPr algn="ctr">
              <a:lnSpc>
                <a:spcPts val="2800"/>
              </a:lnSpc>
            </a:pP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Nació</a:t>
            </a:r>
          </a:p>
          <a:p>
            <a:pPr algn="ctr">
              <a:lnSpc>
                <a:spcPts val="28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Tatsfield,</a:t>
            </a:r>
            <a:r>
              <a:rPr lang="es-ES" sz="2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Surrey</a:t>
            </a:r>
          </a:p>
          <a:p>
            <a:pPr algn="ctr">
              <a:lnSpc>
                <a:spcPts val="2800"/>
              </a:lnSpc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11 de febrero</a:t>
            </a:r>
            <a:r>
              <a:rPr lang="es-ES" sz="2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s-ES" sz="2800" dirty="0"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 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1934</a:t>
            </a:r>
          </a:p>
          <a:p>
            <a:pPr algn="ctr">
              <a:lnSpc>
                <a:spcPts val="2800"/>
              </a:lnSpc>
            </a:pP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Carrera deportiva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Palmarés general</a:t>
            </a:r>
          </a:p>
          <a:p>
            <a:pPr algn="ctr">
              <a:lnSpc>
                <a:spcPts val="2800"/>
              </a:lnSpc>
            </a:pP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Competiciones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Fórmula 1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7F7A0395-57DD-4C5A-9E1E-3DF709C2BE80}"/>
              </a:ext>
            </a:extLst>
          </p:cNvPr>
          <p:cNvGrpSpPr/>
          <p:nvPr/>
        </p:nvGrpSpPr>
        <p:grpSpPr>
          <a:xfrm>
            <a:off x="339132" y="677555"/>
            <a:ext cx="3739406" cy="5650674"/>
            <a:chOff x="775855" y="96982"/>
            <a:chExt cx="4738254" cy="6761018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3192EEB6-20A7-4F34-9E1A-807F8DAD4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0653" y="553344"/>
              <a:ext cx="4142508" cy="5770609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2D2EC4EB-C364-4587-B72C-5F5AC65A9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855" y="96982"/>
              <a:ext cx="4738254" cy="6761018"/>
            </a:xfrm>
            <a:prstGeom prst="rect">
              <a:avLst/>
            </a:prstGeom>
          </p:spPr>
        </p:pic>
      </p:grp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0D67E60-B26B-4264-B267-2C0212AAEFB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99623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6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>
            <a:extLst>
              <a:ext uri="{FF2B5EF4-FFF2-40B4-BE49-F238E27FC236}">
                <a16:creationId xmlns:a16="http://schemas.microsoft.com/office/drawing/2014/main" id="{5EFF259D-E159-40B9-9886-13781B0BA5F1}"/>
              </a:ext>
            </a:extLst>
          </p:cNvPr>
          <p:cNvGrpSpPr/>
          <p:nvPr/>
        </p:nvGrpSpPr>
        <p:grpSpPr>
          <a:xfrm>
            <a:off x="339153" y="570508"/>
            <a:ext cx="4132270" cy="5760034"/>
            <a:chOff x="339153" y="677555"/>
            <a:chExt cx="3739406" cy="5238336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FE9062D8-5F42-4632-A98C-9427CD439F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327" y="1065068"/>
              <a:ext cx="3327149" cy="4454996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2D2EC4EB-C364-4587-B72C-5F5AC65A9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9153" y="677555"/>
              <a:ext cx="3739406" cy="5238336"/>
            </a:xfrm>
            <a:prstGeom prst="rect">
              <a:avLst/>
            </a:prstGeom>
          </p:spPr>
        </p:pic>
      </p:grpSp>
      <p:sp>
        <p:nvSpPr>
          <p:cNvPr id="12" name="Rectángulo 11">
            <a:extLst>
              <a:ext uri="{FF2B5EF4-FFF2-40B4-BE49-F238E27FC236}">
                <a16:creationId xmlns:a16="http://schemas.microsoft.com/office/drawing/2014/main" id="{2DD03AB0-5946-40CD-A11F-4E465C2A1122}"/>
              </a:ext>
            </a:extLst>
          </p:cNvPr>
          <p:cNvSpPr/>
          <p:nvPr/>
        </p:nvSpPr>
        <p:spPr>
          <a:xfrm>
            <a:off x="4471423" y="528943"/>
            <a:ext cx="364241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Años en activo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1960-1972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9CE7338B-BDB2-4683-83FF-059F0781F9C2}"/>
              </a:ext>
            </a:extLst>
          </p:cNvPr>
          <p:cNvSpPr/>
          <p:nvPr/>
        </p:nvSpPr>
        <p:spPr>
          <a:xfrm>
            <a:off x="4471423" y="1581469"/>
            <a:ext cx="3642414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Equipos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Lotus,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Cooper,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Lola,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Ferrari,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Maserati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Honda,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BRM,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McLaren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1C3083C-A47F-4B38-A36D-FA6103DACB7E}"/>
              </a:ext>
            </a:extLst>
          </p:cNvPr>
          <p:cNvSpPr/>
          <p:nvPr/>
        </p:nvSpPr>
        <p:spPr>
          <a:xfrm>
            <a:off x="4471423" y="5520064"/>
            <a:ext cx="364241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Carreras comenzadas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112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0D67E60-B26B-4264-B267-2C0212AAEFB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44C0D13B-E655-423D-B314-CE655E2455F9}"/>
              </a:ext>
            </a:extLst>
          </p:cNvPr>
          <p:cNvGrpSpPr/>
          <p:nvPr/>
        </p:nvGrpSpPr>
        <p:grpSpPr>
          <a:xfrm>
            <a:off x="8113837" y="552854"/>
            <a:ext cx="3750969" cy="5777687"/>
            <a:chOff x="8125400" y="677550"/>
            <a:chExt cx="3739406" cy="5650674"/>
          </a:xfrm>
        </p:grpSpPr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974B5D0D-6947-475A-84E8-419459FE8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16819" y="851798"/>
              <a:ext cx="3517981" cy="5285766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CEB6233C-5D12-43C1-88AB-B6840EEACA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5400" y="677550"/>
              <a:ext cx="3739406" cy="56506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1318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/>
      <p:bldP spid="13" grpId="0" uiExpand="1"/>
      <p:bldP spid="14" grpId="0" uiExpand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>
            <a:extLst>
              <a:ext uri="{FF2B5EF4-FFF2-40B4-BE49-F238E27FC236}">
                <a16:creationId xmlns:a16="http://schemas.microsoft.com/office/drawing/2014/main" id="{30649C4D-E4A4-42C4-A6F0-01E4B9B9338F}"/>
              </a:ext>
            </a:extLst>
          </p:cNvPr>
          <p:cNvGrpSpPr/>
          <p:nvPr/>
        </p:nvGrpSpPr>
        <p:grpSpPr>
          <a:xfrm>
            <a:off x="124691" y="692736"/>
            <a:ext cx="4184522" cy="5470814"/>
            <a:chOff x="124691" y="263235"/>
            <a:chExt cx="4378036" cy="576349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796F8B51-6BB5-46DC-A7EE-9AFB8C1399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347" y="703234"/>
              <a:ext cx="3846058" cy="4902084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2D2EC4EB-C364-4587-B72C-5F5AC65A98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691" y="263235"/>
              <a:ext cx="4378036" cy="5763491"/>
            </a:xfrm>
            <a:prstGeom prst="rect">
              <a:avLst/>
            </a:prstGeom>
          </p:spPr>
        </p:pic>
      </p:grp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0D67E60-B26B-4264-B267-2C0212AAEFB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77DE31F2-860C-4A07-966E-454BD621EF1B}"/>
              </a:ext>
            </a:extLst>
          </p:cNvPr>
          <p:cNvGrpSpPr/>
          <p:nvPr/>
        </p:nvGrpSpPr>
        <p:grpSpPr>
          <a:xfrm>
            <a:off x="8182663" y="982357"/>
            <a:ext cx="3682143" cy="4901317"/>
            <a:chOff x="7536873" y="677550"/>
            <a:chExt cx="4327933" cy="5650674"/>
          </a:xfrm>
        </p:grpSpPr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CEB6233C-5D12-43C1-88AB-B6840EEACA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6873" y="677550"/>
              <a:ext cx="4327933" cy="5650674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6B7F7CD6-E595-4CCE-99D2-4451F7415C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103"/>
            <a:stretch/>
          </p:blipFill>
          <p:spPr>
            <a:xfrm>
              <a:off x="7802865" y="1149933"/>
              <a:ext cx="3812556" cy="5005789"/>
            </a:xfrm>
            <a:prstGeom prst="rect">
              <a:avLst/>
            </a:prstGeom>
          </p:spPr>
        </p:pic>
      </p:grpSp>
      <p:sp>
        <p:nvSpPr>
          <p:cNvPr id="16" name="Rectángulo 15">
            <a:extLst>
              <a:ext uri="{FF2B5EF4-FFF2-40B4-BE49-F238E27FC236}">
                <a16:creationId xmlns:a16="http://schemas.microsoft.com/office/drawing/2014/main" id="{44EEC270-9B3A-4CB0-B4B7-7D2299176353}"/>
              </a:ext>
            </a:extLst>
          </p:cNvPr>
          <p:cNvSpPr/>
          <p:nvPr/>
        </p:nvSpPr>
        <p:spPr>
          <a:xfrm>
            <a:off x="4111016" y="1738609"/>
            <a:ext cx="408116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Primera victoria	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Gran Premio de Alemania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1963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7D3343DF-19E7-4186-B075-21F640BA07C1}"/>
              </a:ext>
            </a:extLst>
          </p:cNvPr>
          <p:cNvSpPr/>
          <p:nvPr/>
        </p:nvSpPr>
        <p:spPr>
          <a:xfrm>
            <a:off x="4091713" y="2998107"/>
            <a:ext cx="4037578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Campeonatos mundiales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 (1964)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7C6F7890-8CDA-4F41-8666-6BA9BE310EED}"/>
              </a:ext>
            </a:extLst>
          </p:cNvPr>
          <p:cNvSpPr/>
          <p:nvPr/>
        </p:nvSpPr>
        <p:spPr>
          <a:xfrm>
            <a:off x="4101496" y="528930"/>
            <a:ext cx="408116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Primera carrera	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Gran Premio de Mónaco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1960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8E0ADC4E-F08B-47DC-A524-53194B8F2125}"/>
              </a:ext>
            </a:extLst>
          </p:cNvPr>
          <p:cNvSpPr/>
          <p:nvPr/>
        </p:nvSpPr>
        <p:spPr>
          <a:xfrm>
            <a:off x="4072657" y="4036343"/>
            <a:ext cx="4037578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Victorias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6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916CD01-8D97-4195-9134-C61CC7137433}"/>
              </a:ext>
            </a:extLst>
          </p:cNvPr>
          <p:cNvSpPr/>
          <p:nvPr/>
        </p:nvSpPr>
        <p:spPr>
          <a:xfrm>
            <a:off x="4082310" y="5024460"/>
            <a:ext cx="404696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Poles</a:t>
            </a:r>
            <a:endParaRPr lang="es-MX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8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A6C8707-F0B3-4732-943A-8A3C8AA7841A}"/>
              </a:ext>
            </a:extLst>
          </p:cNvPr>
          <p:cNvSpPr/>
          <p:nvPr/>
        </p:nvSpPr>
        <p:spPr>
          <a:xfrm>
            <a:off x="4077527" y="5905527"/>
            <a:ext cx="404696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Vueltas rápidas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11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39569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912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40D67E60-B26B-4264-B267-2C0212AAEFB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8D1A2D83-AA20-4A89-86D6-ADE3C71E58BA}"/>
              </a:ext>
            </a:extLst>
          </p:cNvPr>
          <p:cNvGrpSpPr/>
          <p:nvPr/>
        </p:nvGrpSpPr>
        <p:grpSpPr>
          <a:xfrm>
            <a:off x="8103301" y="552855"/>
            <a:ext cx="3775360" cy="5762394"/>
            <a:chOff x="8125400" y="677550"/>
            <a:chExt cx="3739406" cy="5650674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36E1951A-1B04-4CF6-B42C-F653F8EA6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06430" y="848979"/>
              <a:ext cx="3552774" cy="5351366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CEB6233C-5D12-43C1-88AB-B6840EEACA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5400" y="677550"/>
              <a:ext cx="3739406" cy="5650674"/>
            </a:xfrm>
            <a:prstGeom prst="rect">
              <a:avLst/>
            </a:prstGeom>
          </p:spPr>
        </p:pic>
      </p:grpSp>
      <p:sp>
        <p:nvSpPr>
          <p:cNvPr id="9" name="Rectángulo 8">
            <a:extLst>
              <a:ext uri="{FF2B5EF4-FFF2-40B4-BE49-F238E27FC236}">
                <a16:creationId xmlns:a16="http://schemas.microsoft.com/office/drawing/2014/main" id="{C7791928-72EA-4BCD-9DFF-42D3246CF80C}"/>
              </a:ext>
            </a:extLst>
          </p:cNvPr>
          <p:cNvSpPr/>
          <p:nvPr/>
        </p:nvSpPr>
        <p:spPr>
          <a:xfrm>
            <a:off x="4070643" y="728659"/>
            <a:ext cx="404696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Podios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24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17813DC-0E15-4AAE-BB19-75D685B91AC1}"/>
              </a:ext>
            </a:extLst>
          </p:cNvPr>
          <p:cNvSpPr/>
          <p:nvPr/>
        </p:nvSpPr>
        <p:spPr>
          <a:xfrm>
            <a:off x="4056337" y="3300445"/>
            <a:ext cx="404696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Última carrera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Gran Premio de Italia</a:t>
            </a:r>
          </a:p>
          <a:p>
            <a:pPr lvl="0"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1972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EF11CF4-22B2-47BA-B700-BA7A126C85D5}"/>
              </a:ext>
            </a:extLst>
          </p:cNvPr>
          <p:cNvSpPr/>
          <p:nvPr/>
        </p:nvSpPr>
        <p:spPr>
          <a:xfrm>
            <a:off x="4061258" y="1719564"/>
            <a:ext cx="408116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Última victoria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Gran Premio de Italia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1967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16B4044-94AC-4F03-ACC7-1A36995111A7}"/>
              </a:ext>
            </a:extLst>
          </p:cNvPr>
          <p:cNvSpPr/>
          <p:nvPr/>
        </p:nvSpPr>
        <p:spPr>
          <a:xfrm>
            <a:off x="4056490" y="4786625"/>
            <a:ext cx="4081167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Falleció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>
              <a:lnSpc>
                <a:spcPts val="2800"/>
              </a:lnSpc>
            </a:pPr>
            <a:r>
              <a:rPr lang="es-E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Londres Inglaterra,</a:t>
            </a:r>
          </a:p>
          <a:p>
            <a:pPr algn="ctr">
              <a:lnSpc>
                <a:spcPts val="2800"/>
              </a:lnSpc>
            </a:pPr>
            <a:r>
              <a:rPr lang="es-E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10 de marzo de 2017</a:t>
            </a:r>
          </a:p>
          <a:p>
            <a:pPr algn="ctr">
              <a:lnSpc>
                <a:spcPts val="2800"/>
              </a:lnSpc>
            </a:pPr>
            <a:r>
              <a:rPr lang="es-E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 panose="020B0604020202020204" pitchFamily="34" charset="0"/>
              </a:rPr>
              <a:t>(83 años)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Dubai Medium" panose="020B0604020202020204" pitchFamily="34" charset="-78"/>
            </a:endParaRP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7C81F221-A8EF-4EF6-A1C4-7C9D66DA3FE4}"/>
              </a:ext>
            </a:extLst>
          </p:cNvPr>
          <p:cNvGrpSpPr/>
          <p:nvPr/>
        </p:nvGrpSpPr>
        <p:grpSpPr>
          <a:xfrm>
            <a:off x="334550" y="554175"/>
            <a:ext cx="4154323" cy="5761074"/>
            <a:chOff x="4045526" y="387927"/>
            <a:chExt cx="4073237" cy="5583382"/>
          </a:xfrm>
        </p:grpSpPr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37901429-7164-49FA-BCC6-E9471E0176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12478" y="803555"/>
              <a:ext cx="3536018" cy="4738264"/>
            </a:xfrm>
            <a:prstGeom prst="rect">
              <a:avLst/>
            </a:prstGeom>
          </p:spPr>
        </p:pic>
        <p:pic>
          <p:nvPicPr>
            <p:cNvPr id="17" name="Imagen 16">
              <a:extLst>
                <a:ext uri="{FF2B5EF4-FFF2-40B4-BE49-F238E27FC236}">
                  <a16:creationId xmlns:a16="http://schemas.microsoft.com/office/drawing/2014/main" id="{8C29C09C-28D9-48EF-9CA5-E28BBAA1B0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5526" y="387927"/>
              <a:ext cx="4073237" cy="558338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00635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2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9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08BF444-497D-4A02-B192-D2454FE53D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" t="1942" r="2837" b="3218"/>
          <a:stretch/>
        </p:blipFill>
        <p:spPr>
          <a:xfrm>
            <a:off x="346362" y="96979"/>
            <a:ext cx="5583382" cy="39682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5C48198-62E8-4E47-A26D-E1A5956213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145" y="2045183"/>
            <a:ext cx="5658167" cy="43002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648690" y="4211765"/>
            <a:ext cx="30480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Fue un piloto británico,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único en la historia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convertirse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Campeón Mundial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Motociclismo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7 ocasiones</a:t>
            </a:r>
            <a:endParaRPr lang="es-MX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7A41229-85FB-4060-B733-32ED3D310680}"/>
              </a:ext>
            </a:extLst>
          </p:cNvPr>
          <p:cNvSpPr/>
          <p:nvPr/>
        </p:nvSpPr>
        <p:spPr>
          <a:xfrm>
            <a:off x="7301346" y="1496283"/>
            <a:ext cx="38931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Campeón mundial </a:t>
            </a: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fórmula 1.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2305037-7D09-4D6D-B868-9DF8FCF0916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80253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6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1615E39-E0A8-41F9-B1DE-F0A0CD7CA5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651" y="568036"/>
            <a:ext cx="7121536" cy="5777346"/>
          </a:xfrm>
          <a:prstGeom prst="rect">
            <a:avLst/>
          </a:prstGeom>
          <a:ln w="127000" cap="rnd">
            <a:solidFill>
              <a:schemeClr val="bg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444CF3B-4EEC-4D79-8CAD-6005B5E23C1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81224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302327" y="55412"/>
            <a:ext cx="10889674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década de 1950, obtuvo tres títulos en el Campeonato Mundial  de Motociclismo en la clase 350 cc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BBAF127-C055-412D-9302-6E3287F749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8" r="2885"/>
          <a:stretch/>
        </p:blipFill>
        <p:spPr>
          <a:xfrm>
            <a:off x="290948" y="926522"/>
            <a:ext cx="6273555" cy="4999238"/>
          </a:xfrm>
          <a:prstGeom prst="rect">
            <a:avLst/>
          </a:prstGeom>
          <a:ln w="177800">
            <a:solidFill>
              <a:schemeClr val="accent6">
                <a:lumMod val="5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590E5DB4-92DA-4281-87C1-AB41080611E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" r="2709" b="4390"/>
          <a:stretch/>
        </p:blipFill>
        <p:spPr>
          <a:xfrm>
            <a:off x="5625317" y="803559"/>
            <a:ext cx="6414283" cy="51954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D6658446-2E72-4EDE-88CE-0FFC018B8A30}"/>
              </a:ext>
            </a:extLst>
          </p:cNvPr>
          <p:cNvSpPr/>
          <p:nvPr/>
        </p:nvSpPr>
        <p:spPr>
          <a:xfrm>
            <a:off x="1" y="6303829"/>
            <a:ext cx="1219199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cuatro títulos 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el Campeonato Mundial de Motociclismo en la clase 500 cc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C3C94F7-6F26-48FF-B21E-D025EE0CF9F3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11151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FD99672-189B-4C79-9463-155F35B879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579" y="1565562"/>
            <a:ext cx="6455912" cy="43807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B49377B-4040-4540-87F8-A0C8CEF406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7519" y="465940"/>
            <a:ext cx="6439552" cy="47572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9F3DBDB-CAA4-45D0-A6D4-7E6C922525C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46191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303814" y="1704111"/>
            <a:ext cx="54864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Luego fue campeón mundial de Fórmula 1 en 1964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26F0DAD-F4F2-4344-B537-575DD9205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6" y="573817"/>
            <a:ext cx="5777338" cy="38592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F311A1E-F6BA-4515-93D7-88D81C265D8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3"/>
          <a:stretch/>
        </p:blipFill>
        <p:spPr>
          <a:xfrm>
            <a:off x="6248399" y="2589147"/>
            <a:ext cx="5744179" cy="37146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0331AB2B-875C-4E65-A416-B936E3966339}"/>
              </a:ext>
            </a:extLst>
          </p:cNvPr>
          <p:cNvSpPr/>
          <p:nvPr/>
        </p:nvSpPr>
        <p:spPr>
          <a:xfrm>
            <a:off x="2715491" y="5375560"/>
            <a:ext cx="33805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subcampeón en 1966.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909B517-8375-42AD-9AB2-D92154E9986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12660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6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37ECC85-EF1A-45A0-9D74-9783641570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3"/>
          <a:stretch/>
        </p:blipFill>
        <p:spPr>
          <a:xfrm>
            <a:off x="194214" y="2535379"/>
            <a:ext cx="5795466" cy="38209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CD592F8-A2A6-4019-A873-3127781E57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0"/>
          <a:stretch/>
        </p:blipFill>
        <p:spPr>
          <a:xfrm>
            <a:off x="6276102" y="568052"/>
            <a:ext cx="5721927" cy="39880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3128D35-EA7E-419E-8265-A5A726C5620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2802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6174402" y="346365"/>
            <a:ext cx="57959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Además ganó las 12 Horas de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Sebring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de 1963.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6DA9019-41B6-46ED-8AF9-75DE1A6A4C94}"/>
              </a:ext>
            </a:extLst>
          </p:cNvPr>
          <p:cNvSpPr/>
          <p:nvPr/>
        </p:nvSpPr>
        <p:spPr>
          <a:xfrm>
            <a:off x="235534" y="1842647"/>
            <a:ext cx="50846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el campeonato de la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CanAm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en 1966.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790A4E9-DF6E-4046-8DEE-E7C38DC225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29"/>
          <a:stretch/>
        </p:blipFill>
        <p:spPr>
          <a:xfrm>
            <a:off x="207826" y="2407433"/>
            <a:ext cx="5735774" cy="38963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B48C652-D8C0-4943-9B05-39D7B4FED8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402" y="916734"/>
            <a:ext cx="5807480" cy="37938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07D15D8-3515-4C35-ACD7-1D6ABB83A4C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93425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7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629EBBB-9AD1-42C3-939E-5A0C50BE2B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447" y="1510138"/>
            <a:ext cx="5834589" cy="38654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0E28806-8AE6-4061-842F-D3DC721B848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20"/>
          <a:stretch/>
        </p:blipFill>
        <p:spPr>
          <a:xfrm>
            <a:off x="214373" y="2024543"/>
            <a:ext cx="5784646" cy="28106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5885C34-B21E-41A4-8CDC-5F9AA2F0B5B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63135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7D380EBE-33BF-46BE-BF66-F42F1D8DA7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212" y="1374014"/>
            <a:ext cx="5727715" cy="49458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" y="4249038"/>
            <a:ext cx="627221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 principios de la década de 1950,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Surtees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corrió en carreras de motociclismo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ruta tales como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TT Isla de Man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y el Gran Premio del Ulster.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D586BE1-6D01-443B-8693-5D56D64DD4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8" y="553509"/>
            <a:ext cx="5645403" cy="31755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F79A4C9-5651-46B0-BBA6-435BC1546AA0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32321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12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379E184-4433-4E04-8EAF-FF32A4B856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5" t="7206" r="10545"/>
          <a:stretch/>
        </p:blipFill>
        <p:spPr>
          <a:xfrm>
            <a:off x="5378755" y="1995055"/>
            <a:ext cx="6494589" cy="42960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E71DFC7-D3F3-44B9-B7F4-A5F7B29B3E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30" y="-234433"/>
            <a:ext cx="5775034" cy="43065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72C0387-56FC-4FE9-A535-6B67F7535689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70830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3974893" y="2479967"/>
            <a:ext cx="3386913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Fue campeón Mundial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motociclismo de velocidad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1956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 clase 500 cc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tres victorias.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3801110-5127-4A4F-ADC4-38E368E8A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46" y="498764"/>
            <a:ext cx="3626347" cy="58189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0818B0A-2B77-4A9B-8CEC-7F7A9C2C0F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806" y="498764"/>
            <a:ext cx="4580809" cy="5943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64F198D-82EF-4015-9D0D-D07A2BE3296E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3029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58FFAE7-32DF-4602-8EA6-D7BEF885A2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855" y="2327565"/>
            <a:ext cx="5964385" cy="3976256"/>
          </a:xfrm>
          <a:prstGeom prst="ellipse">
            <a:avLst/>
          </a:prstGeom>
          <a:ln w="190500" cap="rnd">
            <a:solidFill>
              <a:schemeClr val="bg2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2C8AA58-C8BB-4D8C-BA5A-6162431C6F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571411"/>
            <a:ext cx="6016503" cy="3820479"/>
          </a:xfrm>
          <a:prstGeom prst="ellipse">
            <a:avLst/>
          </a:prstGeom>
          <a:ln w="190500" cap="rnd">
            <a:solidFill>
              <a:schemeClr val="bg2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945126B-B732-47C0-9D72-16837591F62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893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3DB20A7-B2CA-474E-9D31-0EA1691A82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182" y="395203"/>
            <a:ext cx="7065818" cy="53346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BA90948-41A9-4702-8C2F-DA23332B5CB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4" t="4075" r="16845" b="8134"/>
          <a:stretch/>
        </p:blipFill>
        <p:spPr>
          <a:xfrm>
            <a:off x="7786689" y="714374"/>
            <a:ext cx="4071933" cy="559890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39F541C-E3F3-4542-B313-A6CC63C176CA}"/>
              </a:ext>
            </a:extLst>
          </p:cNvPr>
          <p:cNvSpPr/>
          <p:nvPr/>
        </p:nvSpPr>
        <p:spPr>
          <a:xfrm>
            <a:off x="1" y="6428512"/>
            <a:ext cx="12036814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1955, se incorporó al equipo oficial de Norton, pero en 1956, pasó a correr con MV Augusta.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258DCCD-C9FA-40D6-B723-EF87894A2E8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95566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7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E48679-960F-4F7D-828D-5C3E2D879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61" y="2909456"/>
            <a:ext cx="6748707" cy="37961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45B89B5-6A49-40D0-BF69-57A3950BE1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898" y="238847"/>
            <a:ext cx="6136324" cy="4222317"/>
          </a:xfrm>
          <a:prstGeom prst="ellipse">
            <a:avLst/>
          </a:prstGeom>
          <a:ln w="63500" cap="rnd">
            <a:solidFill>
              <a:schemeClr val="accent6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54B7A92-000B-4957-A2AF-EBBB7ECCE5F2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24200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7C996D0A-A0F0-45D3-9723-B083EEA1DA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" y="1496279"/>
            <a:ext cx="5843335" cy="38931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0470DFC-313A-4BEE-AD31-3D5B3A2492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20" y="124692"/>
            <a:ext cx="5279010" cy="32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138551" y="5818906"/>
            <a:ext cx="56387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1957 fue superado por las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Gilera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B03550B-7ADB-4272-BA60-E008D837B7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5" y="3588398"/>
            <a:ext cx="3701351" cy="30351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0A32D94-4614-479C-8687-972960D9B7C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641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87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5EE62D5-B43D-4633-ADC9-1171034D18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291" y="550717"/>
            <a:ext cx="7675417" cy="57565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2BC5109-9FDC-45C6-B364-1BD7AC47BFB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479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E58B350-848F-434A-9807-606CB00CC8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56" y="218681"/>
            <a:ext cx="3923136" cy="27461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C5D6D2A-226B-4118-8BD2-E7A849A2FA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473" y="218682"/>
            <a:ext cx="3716355" cy="29030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2189958-F774-43DE-9E3A-55D7259301BB}"/>
              </a:ext>
            </a:extLst>
          </p:cNvPr>
          <p:cNvSpPr/>
          <p:nvPr/>
        </p:nvSpPr>
        <p:spPr>
          <a:xfrm>
            <a:off x="4259292" y="748139"/>
            <a:ext cx="388718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John gozaba además de las simpatías del público italiano,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después de los numerosos campeonatos de motociclismo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ganados con la MV </a:t>
            </a:r>
            <a:r>
              <a:rPr lang="es-MX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Agusta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55A3A0E-D631-42A0-AE98-E6386A43BC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63" y="3400210"/>
            <a:ext cx="4256982" cy="31927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7D41C8A-13E1-402A-9EFF-762E7FA5187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33" b="12877"/>
          <a:stretch/>
        </p:blipFill>
        <p:spPr>
          <a:xfrm>
            <a:off x="5780867" y="3412648"/>
            <a:ext cx="5804861" cy="31821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C706C961-DD36-45BF-ACAB-2D65330DA81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42605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12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A5A8E2-933D-4366-A4EC-DE115B4B62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14" y="564344"/>
            <a:ext cx="5792550" cy="4326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F0A31E2-3FB1-4308-BCCD-0B088C8907F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62"/>
          <a:stretch/>
        </p:blipFill>
        <p:spPr>
          <a:xfrm>
            <a:off x="6228224" y="3352805"/>
            <a:ext cx="5788122" cy="29510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C3454CE-EBE7-4814-90DB-79C42C438E4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21292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36CE0535-FAEE-42BE-A432-B9F8366272D3}"/>
              </a:ext>
            </a:extLst>
          </p:cNvPr>
          <p:cNvSpPr/>
          <p:nvPr/>
        </p:nvSpPr>
        <p:spPr>
          <a:xfrm>
            <a:off x="5971309" y="1094515"/>
            <a:ext cx="622069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Luego obtuvo los campeonatos mundiales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 1958, 1959  y 1960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en las clases 500cc y 350cc,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E2580A1-2092-4055-8C53-8895C98124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964" y="2911643"/>
            <a:ext cx="5708066" cy="32107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D04FB2E-F6ED-41F3-A552-499BBB6846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6" y="254001"/>
            <a:ext cx="5763483" cy="38423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D74BA764-FF57-4D33-B2E7-394BE9BD187D}"/>
              </a:ext>
            </a:extLst>
          </p:cNvPr>
          <p:cNvSpPr/>
          <p:nvPr/>
        </p:nvSpPr>
        <p:spPr>
          <a:xfrm>
            <a:off x="-13841" y="4558148"/>
            <a:ext cx="6220692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para retirarse de la especialidad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con 38 victorias en 51 carreras.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33ABC60-CD4D-411C-B72D-83CBAC95803B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60374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87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25000"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3FA76AC-9F2D-4962-8B5A-25CAB4A7DA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580" y="1208873"/>
            <a:ext cx="5817452" cy="4457623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60A1E74-726C-43B0-9D02-1F29A706B34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36"/>
          <a:stretch/>
        </p:blipFill>
        <p:spPr>
          <a:xfrm>
            <a:off x="209271" y="1879488"/>
            <a:ext cx="5762038" cy="30941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E062579-DB34-4DFF-B0B6-A9D5542982B8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15280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452D6DAF-FC9C-43E4-8E44-BA22C9BAE5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2" y="-17693"/>
            <a:ext cx="12178168" cy="6875691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normalizeH="0" baseline="0" noProof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normalizeH="0" baseline="0" noProof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normalizeH="0" baseline="0" noProof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spc="50" normalizeH="0" baseline="0" noProof="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Surtees</a:t>
            </a:r>
            <a:r>
              <a:rPr kumimoji="0" lang="es-ES" sz="1867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1 </a:t>
            </a:r>
            <a:r>
              <a:rPr kumimoji="0" lang="es-ES" sz="1867" b="1" i="0" u="none" strike="noStrike" kern="0" spc="50" normalizeH="0" baseline="0" noProof="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spc="50" normalizeH="0" baseline="0" noProof="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normalizeH="0" baseline="0" noProof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Sarah </a:t>
            </a:r>
            <a:r>
              <a:rPr kumimoji="0" lang="es-ES" sz="3200" b="1" i="0" u="none" strike="noStrike" kern="0" spc="50" normalizeH="0" baseline="0" noProof="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Brightman</a:t>
            </a:r>
            <a:endParaRPr kumimoji="0" lang="es-ES" sz="3200" b="1" i="0" u="none" strike="noStrike" kern="0" spc="50" normalizeH="0" baseline="0" noProof="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normalizeH="0" baseline="0" noProof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spc="50" normalizeH="0" baseline="0" noProof="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normalizeH="0" baseline="0" noProof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10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8852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urtees F-Eaglenest-1.wav"/>
          </p:stSnd>
        </p:sndAc>
      </p:transition>
    </mc:Choice>
    <mc:Fallback xmlns="">
      <p:transition spd="slow" advTm="0">
        <p:fade/>
        <p:sndAc>
          <p:stSnd>
            <p:snd r:embed="rId10" name="Surtees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2538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8746688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2506</TotalTime>
  <Words>439</Words>
  <Application>Microsoft Office PowerPoint</Application>
  <PresentationFormat>Panorámica</PresentationFormat>
  <Paragraphs>159</Paragraphs>
  <Slides>30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30</vt:i4>
      </vt:variant>
    </vt:vector>
  </HeadingPairs>
  <TitlesOfParts>
    <vt:vector size="44" baseType="lpstr">
      <vt:lpstr>Algerian</vt:lpstr>
      <vt:lpstr>Arial</vt:lpstr>
      <vt:lpstr>Arial Narrow</vt:lpstr>
      <vt:lpstr>Calibri</vt:lpstr>
      <vt:lpstr>Calibri Light</vt:lpstr>
      <vt:lpstr>Cooper Black</vt:lpstr>
      <vt:lpstr>Dubai Medium</vt:lpstr>
      <vt:lpstr>Edwardian Script ITC</vt:lpstr>
      <vt:lpstr>Kristen ITC</vt:lpstr>
      <vt:lpstr>Times New Roman</vt:lpstr>
      <vt:lpstr>Verdana</vt:lpstr>
      <vt:lpstr>1_Tema de Office</vt:lpstr>
      <vt:lpstr>3_Tema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John Surtees  1ª parte de 3  1017</dc:title>
  <dc:creator>Eagle's nest</dc:creator>
  <cp:lastModifiedBy>Eagle's nest</cp:lastModifiedBy>
  <cp:revision>231</cp:revision>
  <dcterms:created xsi:type="dcterms:W3CDTF">2017-07-02T00:56:35Z</dcterms:created>
  <dcterms:modified xsi:type="dcterms:W3CDTF">2017-07-17T17:46:17Z</dcterms:modified>
</cp:coreProperties>
</file>