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582" r:id="rId2"/>
    <p:sldId id="583" r:id="rId3"/>
    <p:sldId id="798" r:id="rId4"/>
    <p:sldId id="800" r:id="rId5"/>
    <p:sldId id="803" r:id="rId6"/>
    <p:sldId id="807" r:id="rId7"/>
    <p:sldId id="842" r:id="rId8"/>
    <p:sldId id="809" r:id="rId9"/>
    <p:sldId id="808" r:id="rId10"/>
    <p:sldId id="811" r:id="rId11"/>
    <p:sldId id="824" r:id="rId12"/>
    <p:sldId id="828" r:id="rId13"/>
    <p:sldId id="812" r:id="rId14"/>
    <p:sldId id="818" r:id="rId15"/>
    <p:sldId id="855" r:id="rId16"/>
    <p:sldId id="854" r:id="rId17"/>
    <p:sldId id="843" r:id="rId18"/>
    <p:sldId id="815" r:id="rId19"/>
    <p:sldId id="819" r:id="rId20"/>
    <p:sldId id="844" r:id="rId21"/>
    <p:sldId id="817" r:id="rId22"/>
    <p:sldId id="820" r:id="rId23"/>
    <p:sldId id="821" r:id="rId24"/>
    <p:sldId id="825" r:id="rId25"/>
    <p:sldId id="535" r:id="rId26"/>
    <p:sldId id="260" r:id="rId27"/>
    <p:sldId id="280" r:id="rId28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270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158363-8C7E-4D10-86B0-8079C85F3879}" type="datetimeFigureOut">
              <a:rPr lang="es-MX" smtClean="0"/>
              <a:t>30/06/2017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6E9EF5-2B6B-4487-B96C-188970CF265C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46886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2B771-762F-4B99-B815-826AA178056C}" type="datetime1">
              <a:rPr lang="es-MX" smtClean="0"/>
              <a:t>30/06/2017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D80A4-7AF1-42B6-8CB8-9A102E0C2009}" type="datetime1">
              <a:rPr lang="es-MX" smtClean="0"/>
              <a:t>30/06/2017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B1E05-FCDD-4317-89F1-704449109CDC}" type="datetime1">
              <a:rPr lang="es-MX" smtClean="0"/>
              <a:t>30/06/2017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39E43-F2D8-4A4C-AD3A-83496E461AF7}" type="datetime1">
              <a:rPr lang="es-MX" smtClean="0"/>
              <a:t>30/06/2017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79C3F-EEC6-4939-8674-A6861D711179}" type="datetime1">
              <a:rPr lang="es-MX" smtClean="0"/>
              <a:t>30/06/2017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CB605-2BBF-4A8D-82C1-A79B01195E8E}" type="datetime1">
              <a:rPr lang="es-MX" smtClean="0"/>
              <a:t>30/06/2017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4BB73B-8062-474F-8FE8-1AB576317E24}" type="datetime1">
              <a:rPr lang="es-MX" smtClean="0"/>
              <a:t>30/06/2017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CCDA3-0DE7-487A-8985-A975432867FF}" type="datetime1">
              <a:rPr lang="es-MX" smtClean="0"/>
              <a:t>30/06/2017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18B63-91BB-4CB6-B62A-AFAC378BB0BE}" type="datetime1">
              <a:rPr lang="es-MX" smtClean="0"/>
              <a:t>30/06/2017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7018C-D993-434A-8040-F43D02BD452A}" type="datetime1">
              <a:rPr lang="es-MX" smtClean="0"/>
              <a:t>30/06/2017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703D8-A6BC-4E63-8A46-55BE2579F294}" type="datetime1">
              <a:rPr lang="es-MX" smtClean="0"/>
              <a:t>30/06/2017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21216-476E-40F1-90FC-D48A51933FD8}" type="datetime1">
              <a:rPr lang="es-MX" smtClean="0"/>
              <a:t>30/06/2017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microsoft.com/office/2007/relationships/hdphoto" Target="../media/hdphoto1.wdp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11" Type="http://schemas.openxmlformats.org/officeDocument/2006/relationships/audio" Target="../media/audio1.wav"/><Relationship Id="rId5" Type="http://schemas.openxmlformats.org/officeDocument/2006/relationships/image" Target="../media/image4.jpg"/><Relationship Id="rId10" Type="http://schemas.openxmlformats.org/officeDocument/2006/relationships/image" Target="../media/image3.png"/><Relationship Id="rId4" Type="http://schemas.openxmlformats.org/officeDocument/2006/relationships/audio" Target="../media/audio1.wav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.png"/><Relationship Id="rId5" Type="http://schemas.openxmlformats.org/officeDocument/2006/relationships/image" Target="../media/image32.png"/><Relationship Id="rId4" Type="http://schemas.openxmlformats.org/officeDocument/2006/relationships/image" Target="../media/image31.jp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6973459" y="102361"/>
            <a:ext cx="4717667" cy="365839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Jim Clark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B</a:t>
            </a:r>
            <a:r>
              <a:rPr lang="es-MX" sz="4267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icampeón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963 y 1965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12 CuadroTexto">
            <a:extLst>
              <a:ext uri="{FF2B5EF4-FFF2-40B4-BE49-F238E27FC236}">
                <a16:creationId xmlns:a16="http://schemas.microsoft.com/office/drawing/2014/main" id="{3AC4B552-4705-4A60-8140-D5E4C9151A56}"/>
              </a:ext>
            </a:extLst>
          </p:cNvPr>
          <p:cNvSpPr txBox="1"/>
          <p:nvPr/>
        </p:nvSpPr>
        <p:spPr>
          <a:xfrm>
            <a:off x="495662" y="971401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1 Rectángulo">
            <a:extLst>
              <a:ext uri="{FF2B5EF4-FFF2-40B4-BE49-F238E27FC236}">
                <a16:creationId xmlns:a16="http://schemas.microsoft.com/office/drawing/2014/main" id="{01F80EAF-DA1E-4752-860B-823406D9E0D9}"/>
              </a:ext>
            </a:extLst>
          </p:cNvPr>
          <p:cNvSpPr/>
          <p:nvPr/>
        </p:nvSpPr>
        <p:spPr>
          <a:xfrm>
            <a:off x="604471" y="5937266"/>
            <a:ext cx="4990737" cy="58599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248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cs typeface="Arial"/>
              </a:rPr>
              <a:t>4ª parte de 4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4000"/>
            <a:lum/>
          </a:blip>
          <a:srcRect/>
          <a:stretch>
            <a:fillRect l="2000" t="2000" r="44000" b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44FD2538-ED9C-4928-A2AB-2FB45418769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66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13" y="148247"/>
            <a:ext cx="6557601" cy="6548678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C27E7827-3115-4C82-BA7A-10E8222B78FA}"/>
              </a:ext>
            </a:extLst>
          </p:cNvPr>
          <p:cNvSpPr/>
          <p:nvPr/>
        </p:nvSpPr>
        <p:spPr>
          <a:xfrm>
            <a:off x="7355840" y="785814"/>
            <a:ext cx="4470400" cy="373969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Jim Clark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B</a:t>
            </a:r>
            <a:r>
              <a:rPr lang="es-MX" sz="4267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icampeón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963 y 1965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>
            <a:off x="8536946" y="3521069"/>
            <a:ext cx="2321560" cy="3079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cs typeface="Arial"/>
              </a:rPr>
              <a:t>4ª parte de 4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Jim Clark Medley 4-Eaglenest-1.wav"/>
          </p:stSnd>
        </p:sndAc>
      </p:transition>
    </mc:Choice>
    <mc:Fallback xmlns="">
      <p:transition spd="slow" advClick="0" advTm="0">
        <p:fade/>
        <p:sndAc>
          <p:stSnd>
            <p:snd r:embed="rId11" name="Jim Clark Medley 4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2" grpId="0"/>
      <p:bldP spid="12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-1" y="204197"/>
            <a:ext cx="12192001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Clark tenía una capacidad extraordinaria para adaptarse a cualquier coche que conducía.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C083B1A-28AF-4956-80AD-496F47F98228}"/>
              </a:ext>
            </a:extLst>
          </p:cNvPr>
          <p:cNvSpPr/>
          <p:nvPr/>
        </p:nvSpPr>
        <p:spPr>
          <a:xfrm>
            <a:off x="-2" y="5118913"/>
            <a:ext cx="12192001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Mientras que lo que para otros conductores sería muy difícil encontrar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una buena configuración del auto, por lo general Clark podía establecer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los tiempos de vuelta competitivos con lo que se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proporcionába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configuración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pedía que el coche lo dejaran como estaba.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1578C84-DC72-4008-AD76-6889940A10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1" y="759915"/>
            <a:ext cx="7620000" cy="42862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E2200B5-D563-44D8-992E-2562495F8BD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3391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53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7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7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903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4" y="557121"/>
            <a:ext cx="6898105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Sir Jackie Stewart: lo que hizo la leyenda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de un buen conductor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“Clark era tan suave, y tan limpio,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conducía con elegancia”.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503D219-4B34-428D-874D-E6F04D5DAE6D}"/>
              </a:ext>
            </a:extLst>
          </p:cNvPr>
          <p:cNvSpPr/>
          <p:nvPr/>
        </p:nvSpPr>
        <p:spPr>
          <a:xfrm>
            <a:off x="5" y="3040003"/>
            <a:ext cx="6898103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“Nunca lo intimidó un coche de carreras,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Una forma de hacer las cosas que quería hiciera”.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5E5DE3D0-D86F-4E2D-AE7E-DAB57BFD2C6A}"/>
              </a:ext>
            </a:extLst>
          </p:cNvPr>
          <p:cNvSpPr/>
          <p:nvPr/>
        </p:nvSpPr>
        <p:spPr>
          <a:xfrm>
            <a:off x="2" y="5115985"/>
            <a:ext cx="6962276" cy="1187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“Al parecer, tenía dificultades para entender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por qué los otros conductores no eran tan rápidos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como él mismo”.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1925178-B16D-4317-9E9D-F31A28E79B4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68"/>
          <a:stretch/>
        </p:blipFill>
        <p:spPr>
          <a:xfrm>
            <a:off x="6940964" y="1179851"/>
            <a:ext cx="4961363" cy="44866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848A4526-B47D-4736-9C6D-B0E031F85E5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1881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07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982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136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2214BB77-671F-4A33-AC62-54971D8D33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630" y="1134976"/>
            <a:ext cx="8694824" cy="48908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220237"/>
            <a:ext cx="12191999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Cuando Clark murió, su compañero piloto Chris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Amon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fue citado diciendo: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“Si se pudiera pasar a él, ¿qué posibilidades tenemos el resto de nosotros?”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46903811-38F2-44E6-960A-C9A5F56A8DA0}"/>
              </a:ext>
            </a:extLst>
          </p:cNvPr>
          <p:cNvSpPr/>
          <p:nvPr/>
        </p:nvSpPr>
        <p:spPr>
          <a:xfrm>
            <a:off x="-1" y="6190087"/>
            <a:ext cx="12185375" cy="469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“Creo que todos sentimos que habíamos perdido a nuestro líder”.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0F4F9F6E-772D-44C8-9427-463C2FEF9FE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9801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312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312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746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0" y="2823437"/>
            <a:ext cx="4138863" cy="1187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Jim Clark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escultura conmemorativa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Kilmany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88BE2D5-C877-4C85-9B4A-F9549B896E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896" y="630310"/>
            <a:ext cx="7563219" cy="5672414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5909396E-2773-4D66-A733-8EAD2D2A0C6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88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282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1F02B959-29ED-48D5-A84E-CCF92BE0DB35}"/>
              </a:ext>
            </a:extLst>
          </p:cNvPr>
          <p:cNvGrpSpPr/>
          <p:nvPr/>
        </p:nvGrpSpPr>
        <p:grpSpPr>
          <a:xfrm>
            <a:off x="748143" y="415636"/>
            <a:ext cx="10723419" cy="6054437"/>
            <a:chOff x="789708" y="415636"/>
            <a:chExt cx="10723419" cy="6054437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9708" y="415636"/>
              <a:ext cx="10723419" cy="6054437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6D3CA426-FB06-4501-B5EE-07F64B9E7A9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6470" y="562288"/>
              <a:ext cx="10186570" cy="5737805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A247F26B-E97A-486B-91BD-4D9D2884AA77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50667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4539915" y="2113208"/>
            <a:ext cx="7645459" cy="828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Jim Clark está enterrado en el pueblo de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Chirnside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Berwickshire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6D35D83-EA8D-4603-814A-A0A150C8ECB1}"/>
              </a:ext>
            </a:extLst>
          </p:cNvPr>
          <p:cNvSpPr/>
          <p:nvPr/>
        </p:nvSpPr>
        <p:spPr>
          <a:xfrm>
            <a:off x="4074693" y="3874192"/>
            <a:ext cx="8110682" cy="1187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tumba de Jim Clark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Chirnside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 lista como agricultor antes de piloto de carreras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como había deseado.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668B910-E79E-45CB-856F-8D59FF0345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283" y="128337"/>
            <a:ext cx="3690295" cy="661300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E7DA1ED-00A5-43DA-890F-50774B957C8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19116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288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28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97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-1551" y="156071"/>
            <a:ext cx="4124372" cy="6196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 monumento de piedra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puede encontrar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circuito de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Hockenheim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, se trasladó desde el lugar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su accidente…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 lugar más cerca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la pista actual.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una estatua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tamaño natural de él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un mono de carreras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encuentra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junto al puente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sobre un pequeño arroyo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el pueblo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su nacimiento, </a:t>
            </a:r>
          </a:p>
          <a:p>
            <a:pPr algn="ctr">
              <a:lnSpc>
                <a:spcPts val="2800"/>
              </a:lnSpc>
            </a:pP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Kilmany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en Fife.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92CEEF1-AEAF-4A50-8320-883916726432}"/>
              </a:ext>
            </a:extLst>
          </p:cNvPr>
          <p:cNvSpPr/>
          <p:nvPr/>
        </p:nvSpPr>
        <p:spPr>
          <a:xfrm>
            <a:off x="-1552" y="6271023"/>
            <a:ext cx="12193551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 pequeño museo, que se conoce como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The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Jim Clark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Room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se puede encontrar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Duns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0C7C4DE-A1F8-47C2-850D-565EEAF24A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157" y="381001"/>
            <a:ext cx="7593261" cy="5694946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1FAB25AA-7495-4D08-99E2-640DAAFB524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180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36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2064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C7141D3D-E29F-424B-B411-0A5D1CD86D30}"/>
              </a:ext>
            </a:extLst>
          </p:cNvPr>
          <p:cNvSpPr/>
          <p:nvPr/>
        </p:nvSpPr>
        <p:spPr>
          <a:xfrm>
            <a:off x="7966360" y="1417563"/>
            <a:ext cx="4225640" cy="40421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Clark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Trophy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Jim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introdujo en la temporada 1987 de Fórmula Uno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 otorgó a los conductores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coches con motores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aspiración natural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pero se suspendió después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los motores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turboalimentados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estaban restringidas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1988 y cayeron por 1989.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85B52C0-1B55-4BEA-AC96-C2E6CEC770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0" y="581026"/>
            <a:ext cx="7620000" cy="5695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C1CBFFFB-AB42-4269-BE36-8689C269307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6591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988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F09E75DE-974D-4CA1-8531-A562592FCC8D}"/>
              </a:ext>
            </a:extLst>
          </p:cNvPr>
          <p:cNvSpPr/>
          <p:nvPr/>
        </p:nvSpPr>
        <p:spPr>
          <a:xfrm>
            <a:off x="0" y="5504659"/>
            <a:ext cx="12192000" cy="1187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Premio Jim Clark Memorial es un premio anual otorgado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por la Asociación de Escritores de automovilismo </a:t>
            </a:r>
            <a:r>
              <a:rPr lang="es-MX" sz="2800" dirty="0">
                <a:ln w="19050">
                  <a:solidFill>
                    <a:srgbClr val="FFC000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de Escocia ,</a:t>
            </a:r>
            <a:endParaRPr lang="es-MX" sz="2800" dirty="0">
              <a:ln w="19050">
                <a:solidFill>
                  <a:schemeClr val="accent4">
                    <a:lumMod val="50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 los escoceses que han contribuido significativamente al transporte y el deporte del motor.</a:t>
            </a:r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46A31A38-FDCC-4347-A4DF-B88DA16DB5AF}"/>
              </a:ext>
            </a:extLst>
          </p:cNvPr>
          <p:cNvGrpSpPr/>
          <p:nvPr/>
        </p:nvGrpSpPr>
        <p:grpSpPr>
          <a:xfrm>
            <a:off x="2175154" y="263229"/>
            <a:ext cx="7855529" cy="5241430"/>
            <a:chOff x="2576944" y="734291"/>
            <a:chExt cx="7121238" cy="4572000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F7BF8361-46D2-473A-9D9F-FF1C3A165B3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43196" y="870999"/>
              <a:ext cx="6733309" cy="4297719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C7BFD739-19BE-4012-8F2C-0C20402C768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76944" y="734291"/>
              <a:ext cx="7121238" cy="4572000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65F7240B-9494-4830-89F4-CC0E4AF7BD8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9395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66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E120B146-3D83-43CE-AC4B-8BF2EF96234A}"/>
              </a:ext>
            </a:extLst>
          </p:cNvPr>
          <p:cNvGrpSpPr/>
          <p:nvPr/>
        </p:nvGrpSpPr>
        <p:grpSpPr>
          <a:xfrm>
            <a:off x="2078185" y="554182"/>
            <a:ext cx="8049490" cy="5791200"/>
            <a:chOff x="2424544" y="789709"/>
            <a:chExt cx="7384474" cy="5292436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71F92B5E-651D-4EE6-885A-67345675906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0800" y="909637"/>
              <a:ext cx="7010400" cy="5038725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4544" y="789709"/>
              <a:ext cx="7384474" cy="5292436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AFEA4C58-D4E9-4C35-96F0-D9E003C25D01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039717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BBABC0C3-D6DC-4A86-AA3A-B642C63E88A5}"/>
              </a:ext>
            </a:extLst>
          </p:cNvPr>
          <p:cNvSpPr/>
          <p:nvPr/>
        </p:nvSpPr>
        <p:spPr>
          <a:xfrm>
            <a:off x="0" y="198353"/>
            <a:ext cx="12192000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Rally Jim Clark es un evento anual que se celebra en </a:t>
            </a:r>
            <a:r>
              <a:rPr lang="es-MX" sz="2800" dirty="0" err="1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Berwickshire</a:t>
            </a: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.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76AB88C5-9785-4B7A-B20B-2634C9A395E7}"/>
              </a:ext>
            </a:extLst>
          </p:cNvPr>
          <p:cNvGrpSpPr/>
          <p:nvPr/>
        </p:nvGrpSpPr>
        <p:grpSpPr>
          <a:xfrm>
            <a:off x="1551727" y="665022"/>
            <a:ext cx="9088571" cy="5860473"/>
            <a:chOff x="762010" y="401782"/>
            <a:chExt cx="9088571" cy="5860473"/>
          </a:xfrm>
        </p:grpSpPr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0342F409-891E-4B13-8FB0-61850E3822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319"/>
            <a:stretch/>
          </p:blipFill>
          <p:spPr>
            <a:xfrm>
              <a:off x="1016001" y="568035"/>
              <a:ext cx="8587353" cy="5541820"/>
            </a:xfrm>
            <a:prstGeom prst="rect">
              <a:avLst/>
            </a:prstGeom>
          </p:spPr>
        </p:pic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2DFB98E1-768B-4EED-A62E-F982E0DE3F1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2010" y="401782"/>
              <a:ext cx="9088571" cy="5860473"/>
            </a:xfrm>
            <a:prstGeom prst="rect">
              <a:avLst/>
            </a:prstGeom>
          </p:spPr>
        </p:pic>
      </p:grp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673B9D6-7548-433C-92C0-AEA8F4BEB193}"/>
              </a:ext>
            </a:extLst>
          </p:cNvPr>
          <p:cNvSpPr txBox="1"/>
          <p:nvPr/>
        </p:nvSpPr>
        <p:spPr>
          <a:xfrm>
            <a:off x="0" y="0"/>
            <a:ext cx="484909" cy="36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208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288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788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6">
            <a:extLst>
              <a:ext uri="{FF2B5EF4-FFF2-40B4-BE49-F238E27FC236}">
                <a16:creationId xmlns:a16="http://schemas.microsoft.com/office/drawing/2014/main" id="{3AF018C1-FE83-4BFC-81E8-BC496E9907DE}"/>
              </a:ext>
            </a:extLst>
          </p:cNvPr>
          <p:cNvGrpSpPr/>
          <p:nvPr/>
        </p:nvGrpSpPr>
        <p:grpSpPr>
          <a:xfrm>
            <a:off x="2438413" y="551152"/>
            <a:ext cx="7315193" cy="5804361"/>
            <a:chOff x="332516" y="495732"/>
            <a:chExt cx="7315193" cy="5804361"/>
          </a:xfrm>
        </p:grpSpPr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B46BD952-A4C1-431D-9E9B-00DEBAF1F4D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33" r="3333"/>
            <a:stretch/>
          </p:blipFill>
          <p:spPr>
            <a:xfrm>
              <a:off x="581890" y="661553"/>
              <a:ext cx="6849073" cy="5503719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516" y="495732"/>
              <a:ext cx="7315193" cy="5804361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8091B826-40C1-4320-A7FC-CE7D71FB0844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50571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05D6956F-A303-483C-927B-86173F852C31}"/>
              </a:ext>
            </a:extLst>
          </p:cNvPr>
          <p:cNvGrpSpPr/>
          <p:nvPr/>
        </p:nvGrpSpPr>
        <p:grpSpPr>
          <a:xfrm>
            <a:off x="1773392" y="842103"/>
            <a:ext cx="8659072" cy="5198486"/>
            <a:chOff x="332516" y="495733"/>
            <a:chExt cx="8659072" cy="5198486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69C683CF-D74B-45AC-8A87-2D9AAEE7DDC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9495"/>
            <a:stretch/>
          </p:blipFill>
          <p:spPr>
            <a:xfrm>
              <a:off x="554181" y="637394"/>
              <a:ext cx="8191599" cy="4945988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516" y="495733"/>
              <a:ext cx="8659072" cy="5198486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A3A4B689-094B-46EE-95C5-7DCE646F009A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35063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E58B5788-1735-4575-864A-C2DC188C6EE7}"/>
              </a:ext>
            </a:extLst>
          </p:cNvPr>
          <p:cNvSpPr/>
          <p:nvPr/>
        </p:nvSpPr>
        <p:spPr>
          <a:xfrm>
            <a:off x="0" y="6238942"/>
            <a:ext cx="12192000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19050"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Clark era un miembro inaugural en el Salón de la fama de los deportes de Escocia en 2002.</a:t>
            </a:r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345F336E-EA85-46A6-96A1-C4AE47F8D3CA}"/>
              </a:ext>
            </a:extLst>
          </p:cNvPr>
          <p:cNvGrpSpPr/>
          <p:nvPr/>
        </p:nvGrpSpPr>
        <p:grpSpPr>
          <a:xfrm>
            <a:off x="1177644" y="263236"/>
            <a:ext cx="9850479" cy="5791199"/>
            <a:chOff x="775855" y="290946"/>
            <a:chExt cx="9850479" cy="5791199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50F1385B-53B3-4BEB-A720-33A1A5C7786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2852"/>
            <a:stretch/>
          </p:blipFill>
          <p:spPr>
            <a:xfrm>
              <a:off x="1016000" y="435938"/>
              <a:ext cx="9485745" cy="5507661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18C4B72D-EF76-4917-8BBB-4120275403E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5855" y="290946"/>
              <a:ext cx="9850479" cy="5791199"/>
            </a:xfrm>
            <a:prstGeom prst="rect">
              <a:avLst/>
            </a:prstGeom>
          </p:spPr>
        </p:pic>
      </p:grpSp>
      <p:sp>
        <p:nvSpPr>
          <p:cNvPr id="9" name="CuadroTexto 8">
            <a:extLst>
              <a:ext uri="{FF2B5EF4-FFF2-40B4-BE49-F238E27FC236}">
                <a16:creationId xmlns:a16="http://schemas.microsoft.com/office/drawing/2014/main" id="{BFBE6C5C-A190-4107-BACD-D3117184DE8C}"/>
              </a:ext>
            </a:extLst>
          </p:cNvPr>
          <p:cNvSpPr txBox="1"/>
          <p:nvPr/>
        </p:nvSpPr>
        <p:spPr>
          <a:xfrm>
            <a:off x="0" y="0"/>
            <a:ext cx="484909" cy="36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55411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58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C5C92893-4EB3-43EE-AE88-C3973B173A58}"/>
              </a:ext>
            </a:extLst>
          </p:cNvPr>
          <p:cNvGrpSpPr/>
          <p:nvPr/>
        </p:nvGrpSpPr>
        <p:grpSpPr>
          <a:xfrm>
            <a:off x="290942" y="554182"/>
            <a:ext cx="11623963" cy="5791200"/>
            <a:chOff x="0" y="401782"/>
            <a:chExt cx="12192000" cy="6054436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BDF7F876-AF79-4753-B85E-6D4B98CE720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878" b="5880"/>
            <a:stretch/>
          </p:blipFill>
          <p:spPr>
            <a:xfrm>
              <a:off x="311745" y="568213"/>
              <a:ext cx="11547746" cy="5731880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401782"/>
              <a:ext cx="12192000" cy="6054436"/>
            </a:xfrm>
            <a:prstGeom prst="rect">
              <a:avLst/>
            </a:prstGeom>
          </p:spPr>
        </p:pic>
      </p:grpSp>
      <p:sp>
        <p:nvSpPr>
          <p:cNvPr id="6" name="CuadroTexto 5">
            <a:extLst>
              <a:ext uri="{FF2B5EF4-FFF2-40B4-BE49-F238E27FC236}">
                <a16:creationId xmlns:a16="http://schemas.microsoft.com/office/drawing/2014/main" id="{C39FC91C-5AF9-4FDB-9996-678A0E9A7BCD}"/>
              </a:ext>
            </a:extLst>
          </p:cNvPr>
          <p:cNvSpPr txBox="1"/>
          <p:nvPr/>
        </p:nvSpPr>
        <p:spPr>
          <a:xfrm>
            <a:off x="0" y="0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32602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0D2C1400-D74A-412F-8FE0-266F54E29144}"/>
              </a:ext>
            </a:extLst>
          </p:cNvPr>
          <p:cNvGrpSpPr/>
          <p:nvPr/>
        </p:nvGrpSpPr>
        <p:grpSpPr>
          <a:xfrm>
            <a:off x="2022778" y="468022"/>
            <a:ext cx="8132604" cy="5988196"/>
            <a:chOff x="2022778" y="468022"/>
            <a:chExt cx="8132604" cy="5988196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7B392BC0-6123-44F4-BC87-A46E20BE54B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86000" y="571500"/>
              <a:ext cx="7620000" cy="5715000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22778" y="468022"/>
              <a:ext cx="8132604" cy="5988196"/>
            </a:xfrm>
            <a:prstGeom prst="rect">
              <a:avLst/>
            </a:prstGeom>
          </p:spPr>
        </p:pic>
      </p:grpSp>
      <p:sp>
        <p:nvSpPr>
          <p:cNvPr id="6" name="CuadroTexto 5">
            <a:extLst>
              <a:ext uri="{FF2B5EF4-FFF2-40B4-BE49-F238E27FC236}">
                <a16:creationId xmlns:a16="http://schemas.microsoft.com/office/drawing/2014/main" id="{B1C8F572-27B3-480D-A9CA-D4F6C84E3F5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8012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8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6EB84AB0-4A7E-45D8-830F-136AB856A33C}"/>
              </a:ext>
            </a:extLst>
          </p:cNvPr>
          <p:cNvGrpSpPr/>
          <p:nvPr/>
        </p:nvGrpSpPr>
        <p:grpSpPr>
          <a:xfrm>
            <a:off x="1233053" y="540328"/>
            <a:ext cx="9753600" cy="5818908"/>
            <a:chOff x="2119744" y="1149927"/>
            <a:chExt cx="7994074" cy="4530437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27DDA420-19C2-4110-A66A-A9610767FCF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86000" y="1285875"/>
              <a:ext cx="7620000" cy="4286250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19744" y="1149927"/>
              <a:ext cx="7994074" cy="4530437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2C5B4B3A-FD43-4D81-B6FC-DBECAB0580E7}"/>
              </a:ext>
            </a:extLst>
          </p:cNvPr>
          <p:cNvSpPr txBox="1"/>
          <p:nvPr/>
        </p:nvSpPr>
        <p:spPr>
          <a:xfrm>
            <a:off x="0" y="0"/>
            <a:ext cx="484909" cy="36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8531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7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5300FBDC-1771-46CE-9224-280184EE658A}"/>
              </a:ext>
            </a:extLst>
          </p:cNvPr>
          <p:cNvGrpSpPr/>
          <p:nvPr/>
        </p:nvGrpSpPr>
        <p:grpSpPr>
          <a:xfrm>
            <a:off x="2064326" y="429492"/>
            <a:ext cx="8077200" cy="6054436"/>
            <a:chOff x="2092036" y="401782"/>
            <a:chExt cx="8077200" cy="6054436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2036" y="401782"/>
              <a:ext cx="8077200" cy="6054436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6B04DF61-D051-4F98-A5A3-7EE044CA292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8245" y="568035"/>
              <a:ext cx="7657070" cy="5704348"/>
            </a:xfrm>
            <a:prstGeom prst="rect">
              <a:avLst/>
            </a:prstGeom>
          </p:spPr>
        </p:pic>
      </p:grpSp>
      <p:sp>
        <p:nvSpPr>
          <p:cNvPr id="6" name="CuadroTexto 5">
            <a:extLst>
              <a:ext uri="{FF2B5EF4-FFF2-40B4-BE49-F238E27FC236}">
                <a16:creationId xmlns:a16="http://schemas.microsoft.com/office/drawing/2014/main" id="{4719B8C6-919B-417F-BB73-FDA8C66FC13A}"/>
              </a:ext>
            </a:extLst>
          </p:cNvPr>
          <p:cNvSpPr txBox="1"/>
          <p:nvPr/>
        </p:nvSpPr>
        <p:spPr>
          <a:xfrm>
            <a:off x="0" y="0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7409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A71242CD-12B6-4CA5-AD6F-43688694DBF1}"/>
              </a:ext>
            </a:extLst>
          </p:cNvPr>
          <p:cNvGrpSpPr/>
          <p:nvPr/>
        </p:nvGrpSpPr>
        <p:grpSpPr>
          <a:xfrm>
            <a:off x="2105890" y="429491"/>
            <a:ext cx="7994074" cy="5985163"/>
            <a:chOff x="2105890" y="429491"/>
            <a:chExt cx="7994074" cy="5985163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002E19EA-6D0B-4E87-931A-5A313CAC29E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86000" y="571500"/>
              <a:ext cx="7620000" cy="5715000"/>
            </a:xfrm>
            <a:prstGeom prst="rect">
              <a:avLst/>
            </a:prstGeom>
          </p:spPr>
        </p:pic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5890" y="429491"/>
              <a:ext cx="7994074" cy="5985163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5ED46D9E-FC2E-4CF1-9203-075E9CD16178}"/>
              </a:ext>
            </a:extLst>
          </p:cNvPr>
          <p:cNvSpPr txBox="1"/>
          <p:nvPr/>
        </p:nvSpPr>
        <p:spPr>
          <a:xfrm>
            <a:off x="0" y="0"/>
            <a:ext cx="484909" cy="36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3744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6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0CE5385E-FDF2-4EA6-B1D7-EBC911C9255D}"/>
              </a:ext>
            </a:extLst>
          </p:cNvPr>
          <p:cNvGrpSpPr/>
          <p:nvPr/>
        </p:nvGrpSpPr>
        <p:grpSpPr>
          <a:xfrm>
            <a:off x="1316184" y="554182"/>
            <a:ext cx="9559635" cy="5791200"/>
            <a:chOff x="2105890" y="1163782"/>
            <a:chExt cx="8021783" cy="4544291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5890" y="1163782"/>
              <a:ext cx="8021783" cy="4544291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0FFAD5BF-BA19-4242-BC7E-40B7FB8D16C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86000" y="1285875"/>
              <a:ext cx="7620000" cy="4286250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62652488-EB34-4C11-8D65-C9C5D97D23A6}"/>
              </a:ext>
            </a:extLst>
          </p:cNvPr>
          <p:cNvSpPr txBox="1"/>
          <p:nvPr/>
        </p:nvSpPr>
        <p:spPr>
          <a:xfrm>
            <a:off x="0" y="0"/>
            <a:ext cx="484909" cy="36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26135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6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1432F3AF-AE0A-4548-BBB9-075A02244FB3}"/>
              </a:ext>
            </a:extLst>
          </p:cNvPr>
          <p:cNvGrpSpPr/>
          <p:nvPr/>
        </p:nvGrpSpPr>
        <p:grpSpPr>
          <a:xfrm>
            <a:off x="332508" y="637308"/>
            <a:ext cx="11554691" cy="5624945"/>
            <a:chOff x="2092036" y="1884217"/>
            <a:chExt cx="8104908" cy="3103419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2036" y="1884217"/>
              <a:ext cx="8104908" cy="3103419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B96DEAB2-F36A-407A-9A1B-E039A9D979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86000" y="1985962"/>
              <a:ext cx="7620000" cy="2886075"/>
            </a:xfrm>
            <a:prstGeom prst="rect">
              <a:avLst/>
            </a:prstGeom>
          </p:spPr>
        </p:pic>
      </p:grpSp>
      <p:sp>
        <p:nvSpPr>
          <p:cNvPr id="8" name="CuadroTexto 7">
            <a:extLst>
              <a:ext uri="{FF2B5EF4-FFF2-40B4-BE49-F238E27FC236}">
                <a16:creationId xmlns:a16="http://schemas.microsoft.com/office/drawing/2014/main" id="{6BF3BFE4-A2E7-4886-BB64-F8C268AD4763}"/>
              </a:ext>
            </a:extLst>
          </p:cNvPr>
          <p:cNvSpPr txBox="1"/>
          <p:nvPr/>
        </p:nvSpPr>
        <p:spPr>
          <a:xfrm>
            <a:off x="0" y="0"/>
            <a:ext cx="484909" cy="36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5592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6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70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>
                <a16:creationId xmlns:a16="http://schemas.microsoft.com/office/drawing/2014/main" id="{6B58A65B-4FF3-4CC6-8FCB-AE83B13E718B}"/>
              </a:ext>
            </a:extLst>
          </p:cNvPr>
          <p:cNvGrpSpPr/>
          <p:nvPr/>
        </p:nvGrpSpPr>
        <p:grpSpPr>
          <a:xfrm>
            <a:off x="1136070" y="540327"/>
            <a:ext cx="9933710" cy="5805055"/>
            <a:chOff x="2078181" y="1163782"/>
            <a:chExt cx="8091045" cy="4544291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29002BC8-0D40-48AF-88B4-F93D0D5E1A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8181" y="1163782"/>
              <a:ext cx="8091045" cy="4544291"/>
            </a:xfrm>
            <a:prstGeom prst="rect">
              <a:avLst/>
            </a:prstGeom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A13E8EC9-2D52-4DCB-8F16-5F9BFD8209F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86000" y="1285875"/>
              <a:ext cx="7620000" cy="4286250"/>
            </a:xfrm>
            <a:prstGeom prst="rect">
              <a:avLst/>
            </a:prstGeom>
          </p:spPr>
        </p:pic>
      </p:grpSp>
      <p:sp>
        <p:nvSpPr>
          <p:cNvPr id="6" name="CuadroTexto 5">
            <a:extLst>
              <a:ext uri="{FF2B5EF4-FFF2-40B4-BE49-F238E27FC236}">
                <a16:creationId xmlns:a16="http://schemas.microsoft.com/office/drawing/2014/main" id="{3A125CF7-9E7D-49D8-9FC3-68BAC30601C6}"/>
              </a:ext>
            </a:extLst>
          </p:cNvPr>
          <p:cNvSpPr txBox="1"/>
          <p:nvPr/>
        </p:nvSpPr>
        <p:spPr>
          <a:xfrm>
            <a:off x="0" y="0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7407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Jim Clark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4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Mix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09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42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263A0AC4-E044-4568-9014-20F7ED4A14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8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3336</TotalTime>
  <Words>509</Words>
  <Application>Microsoft Office PowerPoint</Application>
  <PresentationFormat>Panorámica</PresentationFormat>
  <Paragraphs>103</Paragraphs>
  <Slides>27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9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1963 y 1965  Jim Clarck   4ª parte de 4  0942</dc:title>
  <dc:creator>Emilio M Aguilar P</dc:creator>
  <cp:lastModifiedBy>Eagle's nest</cp:lastModifiedBy>
  <cp:revision>330</cp:revision>
  <dcterms:created xsi:type="dcterms:W3CDTF">2016-12-14T02:11:45Z</dcterms:created>
  <dcterms:modified xsi:type="dcterms:W3CDTF">2017-07-01T01:47:21Z</dcterms:modified>
</cp:coreProperties>
</file>