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48" r:id="rId2"/>
    <p:sldId id="583" r:id="rId3"/>
    <p:sldId id="711" r:id="rId4"/>
    <p:sldId id="712" r:id="rId5"/>
    <p:sldId id="713" r:id="rId6"/>
    <p:sldId id="714" r:id="rId7"/>
    <p:sldId id="715" r:id="rId8"/>
    <p:sldId id="717" r:id="rId9"/>
    <p:sldId id="718" r:id="rId10"/>
    <p:sldId id="749" r:id="rId11"/>
    <p:sldId id="719" r:id="rId12"/>
    <p:sldId id="720" r:id="rId13"/>
    <p:sldId id="721" r:id="rId14"/>
    <p:sldId id="722" r:id="rId15"/>
    <p:sldId id="723" r:id="rId16"/>
    <p:sldId id="724" r:id="rId17"/>
    <p:sldId id="725" r:id="rId18"/>
    <p:sldId id="726" r:id="rId19"/>
    <p:sldId id="727" r:id="rId20"/>
    <p:sldId id="728" r:id="rId21"/>
    <p:sldId id="729" r:id="rId22"/>
    <p:sldId id="730" r:id="rId23"/>
    <p:sldId id="731" r:id="rId24"/>
    <p:sldId id="732" r:id="rId25"/>
    <p:sldId id="535" r:id="rId26"/>
    <p:sldId id="260" r:id="rId27"/>
    <p:sldId id="280" r:id="rId2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57.png"/><Relationship Id="rId4" Type="http://schemas.openxmlformats.org/officeDocument/2006/relationships/image" Target="../media/image56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862290" y="1139887"/>
            <a:ext cx="4927942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 y 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DBF6B168-954F-4A4D-84C8-20E1DB465716}"/>
              </a:ext>
            </a:extLst>
          </p:cNvPr>
          <p:cNvSpPr txBox="1"/>
          <p:nvPr/>
        </p:nvSpPr>
        <p:spPr>
          <a:xfrm>
            <a:off x="781268" y="207709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C4F7DBF2-7862-42E1-9B01-01EA93CCF30F}"/>
              </a:ext>
            </a:extLst>
          </p:cNvPr>
          <p:cNvSpPr/>
          <p:nvPr/>
        </p:nvSpPr>
        <p:spPr>
          <a:xfrm>
            <a:off x="-1345" y="3458679"/>
            <a:ext cx="3612515" cy="3277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2ª parte de 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6BBBEDA-AAC1-4A85-B83A-A644CECFDFBB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743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350"/>
                            </p:stCondLst>
                            <p:childTnLst>
                              <p:par>
                                <p:cTn id="15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8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4" grpId="1"/>
      <p:bldP spid="8" grpId="1"/>
      <p:bldP spid="9" grpId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CB28EE7-0162-43E2-8345-229889A26F6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0"/>
          <a:stretch/>
        </p:blipFill>
        <p:spPr>
          <a:xfrm>
            <a:off x="0" y="1656547"/>
            <a:ext cx="12173102" cy="520145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AF72FA72-0668-44F0-96F3-6499DFF8799E}"/>
              </a:ext>
            </a:extLst>
          </p:cNvPr>
          <p:cNvSpPr/>
          <p:nvPr/>
        </p:nvSpPr>
        <p:spPr>
          <a:xfrm>
            <a:off x="5417944" y="197773"/>
            <a:ext cx="5612002" cy="34026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 y 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567E4414-DF1A-4CFA-AD9B-F4723ACB37CB}"/>
              </a:ext>
            </a:extLst>
          </p:cNvPr>
          <p:cNvSpPr/>
          <p:nvPr/>
        </p:nvSpPr>
        <p:spPr>
          <a:xfrm>
            <a:off x="441127" y="735940"/>
            <a:ext cx="4927942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2ª parte de 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nsalada de Mi bella Dama 2-Eaglenest-1.wav"/>
          </p:stSnd>
        </p:sndAc>
      </p:transition>
    </mc:Choice>
    <mc:Fallback xmlns="">
      <p:transition spd="slow" advClick="0" advTm="0">
        <p:fade/>
        <p:sndAc>
          <p:stSnd>
            <p:snd r:embed="rId10" name="Ensalada de Mi bella Dama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5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37" y="2573866"/>
            <a:ext cx="3588318" cy="15388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Mientras tanto,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también compite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coches Deportivos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campeonatos deportivos.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9EE5DFA-F0B9-455F-BC10-14026506DB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855" y="778420"/>
            <a:ext cx="8031018" cy="53506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6EE2AC6-6E5F-43DC-972D-F74F49BF5325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EBABECB-6A67-4945-8BFD-0F1C2F4968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794" y="554182"/>
            <a:ext cx="7859305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22339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412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984268"/>
            <a:ext cx="12191999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situación no mejora en 1961, con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BRM P48/57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rara vez le permite completar las carreras.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9563A54-1266-4EBC-B414-9B9056C292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760" y="540327"/>
            <a:ext cx="9678117" cy="54439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E3A6E62-BAA0-4695-A561-E13C391C4A1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0D8CA7F-B6DB-4051-B74C-78491FCD54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22" y="540327"/>
            <a:ext cx="6995453" cy="56509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74325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76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84769"/>
            <a:ext cx="12192000" cy="4591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Sin embargo, Graham consigue seis podios en eventos fuera de campeonato.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352501B-2BDF-43BA-B426-D67486050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83" y="955978"/>
            <a:ext cx="9815172" cy="552103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A0E86F6-0C14-49AE-B4C0-C0F83706B325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7525A38-1E72-4F0D-B48D-C2B690472A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844608"/>
            <a:ext cx="11483101" cy="51971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70887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87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7926" y="2858157"/>
            <a:ext cx="4184073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temporada de 1962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podía ser,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primera vez, mejor.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9555C1B-A44A-495A-845B-63B60E4CD7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568037"/>
            <a:ext cx="7661564" cy="5746173"/>
          </a:xfrm>
          <a:prstGeom prst="snip2DiagRect">
            <a:avLst>
              <a:gd name="adj1" fmla="val 16154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22AE532-7E4C-495F-A78B-F8CD991A602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4AE6E9E-E52D-46BE-B7A5-B67515DC1C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7" y="568037"/>
            <a:ext cx="8627917" cy="5751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464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226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3A3CFBB-6D1D-4B2C-81B2-BCDB85C99E1B}"/>
              </a:ext>
            </a:extLst>
          </p:cNvPr>
          <p:cNvSpPr/>
          <p:nvPr/>
        </p:nvSpPr>
        <p:spPr>
          <a:xfrm>
            <a:off x="-4052" y="160769"/>
            <a:ext cx="12196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3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Coche BRM pilotado por Graham Hill.</a:t>
            </a:r>
            <a:endParaRPr lang="es-MX" sz="3600" dirty="0"/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18E732D9-4CC7-471E-A491-1572B72CA596}"/>
              </a:ext>
            </a:extLst>
          </p:cNvPr>
          <p:cNvGrpSpPr/>
          <p:nvPr/>
        </p:nvGrpSpPr>
        <p:grpSpPr>
          <a:xfrm>
            <a:off x="629077" y="557213"/>
            <a:ext cx="10958080" cy="6057900"/>
            <a:chOff x="900545" y="572150"/>
            <a:chExt cx="12427527" cy="5759377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1219CDFE-9797-4152-BB6F-BD82F3B78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0545" y="572150"/>
              <a:ext cx="12427527" cy="5759377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85D4A5A5-BF99-4533-94C4-C1DA7B9FC7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000" y="1295106"/>
              <a:ext cx="7894396" cy="4288275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B3978E79-EB33-4F37-A626-CBF789EB7A84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2A016F6-A24A-49B4-898B-FEE71DB857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318" y="557213"/>
            <a:ext cx="8640691" cy="5760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3478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102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345386"/>
            <a:ext cx="3505198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24 de marzo,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consigue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primera gran victoria en deportivos: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Ganando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12 Horas de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Sebring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D5C6E3FE-BE24-472A-AE1D-D00691AB60D9}"/>
              </a:ext>
            </a:extLst>
          </p:cNvPr>
          <p:cNvGrpSpPr/>
          <p:nvPr/>
        </p:nvGrpSpPr>
        <p:grpSpPr>
          <a:xfrm>
            <a:off x="3505199" y="573727"/>
            <a:ext cx="8354833" cy="5730091"/>
            <a:chOff x="3422073" y="573727"/>
            <a:chExt cx="8437960" cy="59102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444DC8A8-D3D6-49A7-B066-DB27100B5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132" y="894052"/>
              <a:ext cx="7620000" cy="515302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882C134B-3F38-433F-B82B-C72CEE94AD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2073" y="573727"/>
              <a:ext cx="8437960" cy="5910200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3DB87945-DE20-4A6E-9C80-2E79BC4C976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00605A5-F05B-4B17-821D-923AAD2F9D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63" y="563975"/>
            <a:ext cx="8465715" cy="5739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33044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82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0862" y="2180135"/>
            <a:ext cx="5291137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Después de sus dos primeras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campeonato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ganando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los Pa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ses Bajos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Alemania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Italia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y, finalmente, 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Sudáfrica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A12DD48-FE91-4194-B992-B8EF8BB4023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29695E6-36A0-4DCE-B65C-5D46266E9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82" y="552497"/>
            <a:ext cx="7586677" cy="52348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75F6A00-C6AF-42D5-B181-693FA9AC8F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735" y="549770"/>
            <a:ext cx="8125966" cy="57795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26541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992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9418" y="2704456"/>
            <a:ext cx="6802582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Terminando la temporada con su primer título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delante de Jim Clark 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quien se había convertido en amenaza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lucha por el campeonato mundial.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87F75344-B7E3-4A29-A9C7-68136CE79366}"/>
              </a:ext>
            </a:extLst>
          </p:cNvPr>
          <p:cNvGrpSpPr/>
          <p:nvPr/>
        </p:nvGrpSpPr>
        <p:grpSpPr>
          <a:xfrm>
            <a:off x="318648" y="526473"/>
            <a:ext cx="5070770" cy="5801991"/>
            <a:chOff x="526473" y="571101"/>
            <a:chExt cx="4987637" cy="5715798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2D399C62-0F72-47ED-B508-9C8A38B185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473" y="571101"/>
              <a:ext cx="4987637" cy="5715798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F5838E9E-8727-49E7-8F66-ADB3BA6BB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22" t="11286" r="41743" b="11036"/>
            <a:stretch/>
          </p:blipFill>
          <p:spPr>
            <a:xfrm>
              <a:off x="789708" y="1054821"/>
              <a:ext cx="4433456" cy="4772123"/>
            </a:xfrm>
            <a:prstGeom prst="rect">
              <a:avLst/>
            </a:prstGeom>
          </p:spPr>
        </p:pic>
      </p:grp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A12DD48-FE91-4194-B992-B8EF8BB4023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C823DE9-3BF5-4876-8250-CDBB65399F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075" y="526473"/>
            <a:ext cx="8516684" cy="5801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676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95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4914" y="2706196"/>
            <a:ext cx="4087944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1963, Hill ganó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primera de sus cinco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principado.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459670E-B892-43A9-91D7-B9EAF79D8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3" y="960726"/>
            <a:ext cx="7620000" cy="5019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277F97E-8BB7-4CA7-ABB5-145C7CEBE07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D771884-58E2-4BD6-8D1F-926A86D92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760" y="557214"/>
            <a:ext cx="8631054" cy="57435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78104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884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4096" y="2866241"/>
            <a:ext cx="5762170" cy="117731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Sin embargo,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Jim Clark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aplastaría a la competencia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su Lotus ganando el titulo.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228A42BC-7C4C-4611-8383-7E825FA19B1A}"/>
              </a:ext>
            </a:extLst>
          </p:cNvPr>
          <p:cNvGrpSpPr/>
          <p:nvPr/>
        </p:nvGrpSpPr>
        <p:grpSpPr>
          <a:xfrm>
            <a:off x="1122689" y="253202"/>
            <a:ext cx="4377554" cy="6396979"/>
            <a:chOff x="554665" y="253202"/>
            <a:chExt cx="4377554" cy="6396979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C6CE1703-A3F2-4322-B032-52AADFC06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790" y="581890"/>
              <a:ext cx="3990884" cy="572192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96139242-6CC5-4329-8A59-C957AAB40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665" y="253202"/>
              <a:ext cx="4377554" cy="6396979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210BBD1-D038-4D0B-9346-9E2F693C8BDE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C51F15D-0340-4150-A796-70338187C4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27" y="553315"/>
            <a:ext cx="9497291" cy="5750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352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70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" y="5654308"/>
            <a:ext cx="12191988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1964, a pesar de sus dos victorias, apenas le bastó para quedar detrás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John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Surtees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 cuando había obtenido más puntos que el piloto de Ferrari.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F1ADB2-FB97-43FA-8378-CA7C0CDC5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250" y="-355463"/>
            <a:ext cx="8853055" cy="54778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59D9896-2FF9-43BF-8286-F67C6C6F04B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0F76979-CDEE-4A02-B2DA-F0ACC3D790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250" y="537727"/>
            <a:ext cx="8825350" cy="5791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54702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43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7259" y="2524908"/>
            <a:ext cx="3033428" cy="1887696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siguiente año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sería casi idéntico…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otras dos victorias,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luchando hasta el final con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Jim Clark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693790C-2EF1-4F06-B599-42F6D0525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95" y="574097"/>
            <a:ext cx="8809164" cy="5743575"/>
          </a:xfrm>
          <a:prstGeom prst="snip2DiagRect">
            <a:avLst>
              <a:gd name="adj1" fmla="val 151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F748382-F0F6-48CC-BC72-940A0BA595B1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B521C87-BD94-44DD-A692-1E5A71408C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41" y="549991"/>
            <a:ext cx="8576480" cy="57676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6310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238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F10E799-8CE9-4400-9361-54470059C653}"/>
              </a:ext>
            </a:extLst>
          </p:cNvPr>
          <p:cNvSpPr/>
          <p:nvPr/>
        </p:nvSpPr>
        <p:spPr>
          <a:xfrm>
            <a:off x="0" y="2871890"/>
            <a:ext cx="3525247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Coche con el que ganó las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500 Millas de </a:t>
            </a:r>
            <a:r>
              <a:rPr lang="es-ES" altLang="es-MX" sz="2600" dirty="0" err="1">
                <a:solidFill>
                  <a:srgbClr val="FFC00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Indianapolis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1966.</a:t>
            </a:r>
            <a:endParaRPr lang="es-MX" dirty="0"/>
          </a:p>
        </p:txBody>
      </p:sp>
      <p:pic>
        <p:nvPicPr>
          <p:cNvPr id="4" name="Imagen 3" descr="https://upload.wikimedia.org/wikipedia/commons/thumb/4/42/Lola-Ford_T90_%22Red_Ball_Special%22_-_Flickr_-_andrewbasterfield.jpg/250px-Lola-Ford_T90_%22Red_Ball_Special%22_-_Flickr_-_andrewbasterfield.jpg">
            <a:extLst>
              <a:ext uri="{FF2B5EF4-FFF2-40B4-BE49-F238E27FC236}">
                <a16:creationId xmlns:a16="http://schemas.microsoft.com/office/drawing/2014/main" id="{E32DF282-002D-4DF4-A9C1-B10C28BED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247" y="554182"/>
            <a:ext cx="8349999" cy="6040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92B4E7B-BD68-4E56-BE40-F76DD2D99F8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D723970-66B5-448A-A284-ECEB8771D3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97" y="554182"/>
            <a:ext cx="483019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2EA21DE-738B-4C47-94BE-A66F5ECAC5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224" y="1274618"/>
            <a:ext cx="5784159" cy="43381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2235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462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" y="2165825"/>
            <a:ext cx="4447298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1966,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altLang="es-MX" sz="2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Reglamento entraría en vigor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motor de 3 litros…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no consiguió victorias,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siendo superado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Brabham-Repco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37AA879-1568-4711-9CF6-6CE5C70258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026" y="1025606"/>
            <a:ext cx="7306340" cy="4862582"/>
          </a:xfrm>
          <a:prstGeom prst="ellipse">
            <a:avLst/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436D392-0938-4E28-A05C-0F6C8ADA17D0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A1C6398-B04E-4AFA-A274-C1E3396B85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473" y="551618"/>
            <a:ext cx="8104909" cy="5764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8673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77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3757" y="2138117"/>
            <a:ext cx="3208241" cy="260584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obstante,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logró de consuelo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 500 Millas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Indianápolis,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 año después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que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Jim Clark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ganara.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01D4D3C-E69F-4430-AC85-0106A0D206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10" y="572366"/>
            <a:ext cx="8651248" cy="57314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04A5C41-330D-4A01-92F5-03DEDDA2ED4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26AE612-D1C9-4ED3-8636-3AE3B48C2A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268" y="572366"/>
            <a:ext cx="3795677" cy="5750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66042D4-B392-48D5-9F81-6083BB31C6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018" y="572366"/>
            <a:ext cx="4266644" cy="5734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7665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418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949B446-ADA0-4467-AFD1-0392EA20EA3B}"/>
              </a:ext>
            </a:extLst>
          </p:cNvPr>
          <p:cNvSpPr/>
          <p:nvPr/>
        </p:nvSpPr>
        <p:spPr>
          <a:xfrm>
            <a:off x="2501907" y="570927"/>
            <a:ext cx="7188186" cy="592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Segunda etapa en Lotus</a:t>
            </a:r>
            <a:endParaRPr lang="es-MX" altLang="es-MX" sz="6000" dirty="0">
              <a:solidFill>
                <a:srgbClr val="FFC000">
                  <a:lumMod val="50000"/>
                </a:srgbClr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CDCA539-27AA-4E7B-9FFF-4EAA6AB692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419" y="336457"/>
            <a:ext cx="9019308" cy="589637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14EE141-D44D-4077-9E14-7757B753E6EA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82B41F3-911E-4C43-8ED4-261F89C445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1" y="552691"/>
            <a:ext cx="6400800" cy="5752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4329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80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" y="2704419"/>
            <a:ext cx="4544291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decidió dejar el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BRM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volver 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junto con Clark. 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D72B9BD-5D0C-46BE-8907-A051B549A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295" y="1024128"/>
            <a:ext cx="7315200" cy="48097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C7E59A7-1D46-4AD4-8182-9D88D808037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58A9C27-1A46-405B-A14D-41417311AD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893" y="568035"/>
            <a:ext cx="9794439" cy="5749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2269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642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50FA510-266B-4AE3-8BBA-D6FE58467A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84" y="1510150"/>
            <a:ext cx="11525539" cy="4807528"/>
          </a:xfrm>
          <a:prstGeom prst="snip2DiagRect">
            <a:avLst>
              <a:gd name="adj1" fmla="val 13256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8848"/>
            <a:ext cx="12190687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obtuvo dos segundos puestos,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encontró de nuevo problemas de fiabilidad y acabó séptimo en el campeonato.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0F4DD3D-74EF-4B70-90DE-06E4E519DB2B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C65A556-4F09-4D7D-9C1D-77FA42E771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18" y="568036"/>
            <a:ext cx="10207582" cy="5749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54434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24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45" y="2341483"/>
            <a:ext cx="5762170" cy="225452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1968,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Clark ganó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Sudáfrica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superando el récord de victorias de Fangio, antes de morir en un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una carrera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Circuito alemán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Hockenheim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99494DE-1F1A-4527-90D7-8C57E0A7B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508" y="573232"/>
            <a:ext cx="4769427" cy="575136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C10099B-64F4-4B59-A2D9-0EEE3FDE4C33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F74DBAB-DCC6-4B1E-984E-E7C0FEB14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6" y="573232"/>
            <a:ext cx="7654121" cy="5748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41384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14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8515" y="2326477"/>
            <a:ext cx="5762170" cy="1536383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logró obtener tres victorias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ganaría su segundo título mundial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frente a nuevos rivales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Jackie Stewart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4172D7-F596-480B-9567-31287B902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03" y="568036"/>
            <a:ext cx="5997014" cy="57496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7BF3483-35FF-40C7-9471-6A46D75A9385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E507A0C-1167-4FC9-BC0D-4B4CB653C5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64" y="803564"/>
            <a:ext cx="11539127" cy="5264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00311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924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5FFC332-0D5A-4436-85AF-3009455DDD0A}"/>
              </a:ext>
            </a:extLst>
          </p:cNvPr>
          <p:cNvSpPr/>
          <p:nvPr/>
        </p:nvSpPr>
        <p:spPr>
          <a:xfrm>
            <a:off x="2328089" y="5607325"/>
            <a:ext cx="756168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en su</a:t>
            </a: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Lotus</a:t>
            </a:r>
            <a:r>
              <a:rPr lang="es-ES" altLang="es-MX" sz="60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6000" dirty="0"/>
          </a:p>
        </p:txBody>
      </p:sp>
      <p:pic>
        <p:nvPicPr>
          <p:cNvPr id="4" name="Imagen 3" descr="https://upload.wikimedia.org/wikipedia/commons/thumb/e/e2/HillGraham19690801Lotus-Nordkehre.jpg/250px-HillGraham19690801Lotus-Nordkehre.jpg">
            <a:extLst>
              <a:ext uri="{FF2B5EF4-FFF2-40B4-BE49-F238E27FC236}">
                <a16:creationId xmlns:a16="http://schemas.microsoft.com/office/drawing/2014/main" id="{8EBC0021-B8BD-42FC-9B52-7D6E9B3EE5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397" y="-180115"/>
            <a:ext cx="7331054" cy="53062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0515262-0557-44A0-88C6-A5877924F50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1F66A98-E674-4F96-B4FF-FD22AACE86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887" y="568036"/>
            <a:ext cx="838325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46575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92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973" y="2317638"/>
            <a:ext cx="4294883" cy="2246769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1969,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sería superado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su compañero de equipo,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Jochen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Rindt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Despues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de su última victoria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carrera de Mónaco.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E437AF7-75BB-4D68-AFE7-7F5004A38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856" y="983674"/>
            <a:ext cx="7383562" cy="4932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9E5AB0C-B8B5-42BC-8C46-092EE857AB0A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21EEFBE-8798-4B3D-BC02-14683BA7F8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946" y="581891"/>
            <a:ext cx="8558744" cy="5749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22014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7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4000" r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Mi Bella dama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2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12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35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369DF159-BDCB-4123-BA23-E9B33EC690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71" y="0"/>
            <a:ext cx="11219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/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2715</TotalTime>
  <Words>360</Words>
  <Application>Microsoft Office PowerPoint</Application>
  <PresentationFormat>Panorámica</PresentationFormat>
  <Paragraphs>115</Paragraphs>
  <Slides>27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9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(Fia)  1962, 1968  Graham Hill  2ª parte de 3  1235</dc:title>
  <dc:creator>Emilio M Aguilar P</dc:creator>
  <cp:lastModifiedBy>Eagle's nest</cp:lastModifiedBy>
  <cp:revision>283</cp:revision>
  <dcterms:created xsi:type="dcterms:W3CDTF">2016-12-14T02:11:45Z</dcterms:created>
  <dcterms:modified xsi:type="dcterms:W3CDTF">2017-06-27T01:00:13Z</dcterms:modified>
</cp:coreProperties>
</file>