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2" r:id="rId2"/>
    <p:sldId id="583" r:id="rId3"/>
    <p:sldId id="711" r:id="rId4"/>
    <p:sldId id="735" r:id="rId5"/>
    <p:sldId id="712" r:id="rId6"/>
    <p:sldId id="737" r:id="rId7"/>
    <p:sldId id="713" r:id="rId8"/>
    <p:sldId id="738" r:id="rId9"/>
    <p:sldId id="714" r:id="rId10"/>
    <p:sldId id="739" r:id="rId11"/>
    <p:sldId id="715" r:id="rId12"/>
    <p:sldId id="740" r:id="rId13"/>
    <p:sldId id="717" r:id="rId14"/>
    <p:sldId id="741" r:id="rId15"/>
    <p:sldId id="716" r:id="rId16"/>
    <p:sldId id="742" r:id="rId17"/>
    <p:sldId id="719" r:id="rId18"/>
    <p:sldId id="743" r:id="rId19"/>
    <p:sldId id="608" r:id="rId20"/>
    <p:sldId id="718" r:id="rId21"/>
    <p:sldId id="593" r:id="rId22"/>
    <p:sldId id="586" r:id="rId23"/>
    <p:sldId id="535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 rot="21129369">
            <a:off x="5709199" y="1950079"/>
            <a:ext cx="5561154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1961 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 rot="20647927">
            <a:off x="6891800" y="4101234"/>
            <a:ext cx="3810525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5ª parte de 5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8585853" y="5116375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5056299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USA 5-Eaglenest-1.wav"/>
          </p:stSnd>
        </p:sndAc>
      </p:transition>
    </mc:Choice>
    <mc:Fallback xmlns="">
      <p:transition spd="slow" advClick="0" advTm="0">
        <p:fade/>
        <p:sndAc>
          <p:stSnd>
            <p:snd r:embed="rId9" name="Ensalada USA 5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7735144" y="1963454"/>
            <a:ext cx="4456875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última victoria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corriendo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Chaparral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"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BOAC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500"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1967,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Inglaterra.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006C9F2-5380-4E8A-A65D-B986BA316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4" y="690760"/>
            <a:ext cx="7410411" cy="55022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2502F32-5C69-4017-8CFB-1D70E72A718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9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8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86D4E36-071E-48EE-9658-600281171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4" y="554183"/>
            <a:ext cx="7643861" cy="577734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8710997-3392-4D6F-AA3C-3766B939F35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363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683881"/>
            <a:ext cx="438536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1991,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ingresado al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Salón de la Fama International del Deporte Motor.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4C699F1-CC56-478C-9CE6-540513EBF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461" y="554182"/>
            <a:ext cx="7477999" cy="599901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3167DDF-0888-45BC-A9A6-34327AC32E2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96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9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2E2F2D43-D293-49FD-A5B9-5073F456E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681" y="535223"/>
            <a:ext cx="9005864" cy="5782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1D7BDC8-0560-4259-9146-54E228DFB2C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3814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61152" y="2863991"/>
            <a:ext cx="34142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"En retrospectiva,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valió la pena",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dijo Phil Hill.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A1DBC47-F6B9-4D84-B677-CB6DD576B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2" y="568428"/>
            <a:ext cx="4114800" cy="5768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E685680-567B-4D39-BA15-BFB78F800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413" y="554458"/>
            <a:ext cx="3997939" cy="57490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5CE68D-7CE1-4066-8672-D05E16FCCA0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421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136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0E6B8FC-BB3A-47CA-8CCE-0CAB0E5EB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2" y="554191"/>
            <a:ext cx="7689273" cy="57638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671F24D-AFF2-440C-8B84-E86B5FB57D7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285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658125" y="2683885"/>
            <a:ext cx="499456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"Yo tenía una vida muy emocionante y he aprendido mucho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mí mismo y los demás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yo nunca podría haber aprendido.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673C10D-8B2C-435C-B208-BD02E770A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729" y="534019"/>
            <a:ext cx="4656427" cy="5791576"/>
          </a:xfrm>
          <a:prstGeom prst="rect">
            <a:avLst/>
          </a:prstGeom>
          <a:ln w="127000">
            <a:solidFill>
              <a:srgbClr val="7030A0"/>
            </a:solidFill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7AE190F-36D6-4BC4-9D66-71FAEF4C672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507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62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CD26F7-4143-4A7D-A853-1E9446A4F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81" y="555048"/>
            <a:ext cx="8664719" cy="5776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4323734-809B-44E9-ABE9-F7FBCF4DBE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1468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47309" y="2850131"/>
            <a:ext cx="282867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ttpo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carrera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autos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forzó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una confrontación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realidad.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8696E6A-099A-447F-BCEB-38342D5337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" t="1616"/>
          <a:stretch/>
        </p:blipFill>
        <p:spPr>
          <a:xfrm>
            <a:off x="360199" y="560713"/>
            <a:ext cx="4087110" cy="5756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CF06B15-0DBA-40AD-8F0A-1ED127AC6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980" y="560714"/>
            <a:ext cx="4587843" cy="5756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4A56680-6BFE-4612-99EA-74E64276C27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18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26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A9CE8E3-59EB-4FBE-9BD2-11D241A8C6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2"/>
          <a:stretch/>
        </p:blipFill>
        <p:spPr>
          <a:xfrm>
            <a:off x="1703262" y="554112"/>
            <a:ext cx="10028566" cy="5763561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C0D3E2A-EE5A-4524-9CAE-BF3E6AA6D81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17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5983887"/>
            <a:ext cx="12198901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Abatido por la enfermedad de Parkinson más adelante en la vida,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DBE2365-7EF9-4DEB-9088-A7628514F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64176" y="576284"/>
            <a:ext cx="23349856" cy="520065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C4B1401-F02C-4F61-93EE-411E165748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3790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BE16681-9207-4399-BE0A-42C5E7133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350" y="553938"/>
            <a:ext cx="8263419" cy="5763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306CF63-625F-4B41-82C5-8E3F0AC08B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07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5953564"/>
            <a:ext cx="12198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personas que pasan su vida en un estado que no es realmente destinado a ir a ninguna parte. "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4C9738F-A909-4CCB-BD7B-15B7507A7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10" y="568035"/>
            <a:ext cx="11537478" cy="4759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6F914B5-F5D9-4641-AA14-6B16703FFD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197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48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65398BD-1876-446A-B2AA-14496CE69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70" y="554181"/>
            <a:ext cx="8038212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697C553-794F-4DEC-AEA5-D42A70C2C99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936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5D9C60F-78E7-400F-9AD4-F39755D34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68" y="277092"/>
            <a:ext cx="9627171" cy="51928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5787320"/>
            <a:ext cx="1219890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murió en 2008 por complicaciones relacionadas con su salud,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81 años.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C2CEADF-4082-4881-8079-A0507EA7890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386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C365B8A-276D-4D1C-B134-E3173962C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060" y="568903"/>
            <a:ext cx="8468986" cy="57487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E64DFE9-28DC-4B3B-9636-9AAD92EEFC6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334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E1697FB-9950-46A7-B672-3C658EEE4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6" y="597605"/>
            <a:ext cx="3713016" cy="5704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A5999DD-56E5-43C7-B064-F876EEB059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64D7317-C1F3-447E-8806-6D0A56A9B9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060" y="561804"/>
            <a:ext cx="3931436" cy="5760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1A6ED62-4F37-42AB-985A-55D3E388E3C5}"/>
              </a:ext>
            </a:extLst>
          </p:cNvPr>
          <p:cNvSpPr/>
          <p:nvPr/>
        </p:nvSpPr>
        <p:spPr>
          <a:xfrm>
            <a:off x="4087092" y="2670040"/>
            <a:ext cx="384096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hijo Derek corrió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Fórmula 3000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año 2003.</a:t>
            </a:r>
          </a:p>
        </p:txBody>
      </p:sp>
    </p:spTree>
    <p:extLst>
      <p:ext uri="{BB962C8B-B14F-4D97-AF65-F5344CB8AC3E}">
        <p14:creationId xmlns:p14="http://schemas.microsoft.com/office/powerpoint/2010/main" val="1478397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5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0C6831A-CBCB-4383-8958-49113023E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10" y="602024"/>
            <a:ext cx="9402622" cy="56650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CFB3EA-D7E9-4E50-BF68-281F4DD3189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6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6A76B82-B6D5-4D9D-8501-E91521F139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81243" y="277081"/>
            <a:ext cx="11505316" cy="5292445"/>
          </a:xfrm>
          <a:prstGeom prst="rect">
            <a:avLst/>
          </a:prstGeom>
          <a:ln w="1270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C896BE8-CABD-4EE2-A550-46CE37CE34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891498-69BF-4050-B7CE-8F8F7AF43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78" y="1288473"/>
            <a:ext cx="11542453" cy="4308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7A01D58-15A0-475C-B71B-5FE1E376143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1"/>
            <a:ext cx="4706187" cy="6597600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 5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2734</TotalTime>
  <Words>249</Words>
  <Application>Microsoft Office PowerPoint</Application>
  <PresentationFormat>Panorámica</PresentationFormat>
  <Paragraphs>71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8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 Phil Hill  5ª parte de 5  0707</dc:title>
  <dc:creator>Emilio M Aguilar P</dc:creator>
  <cp:lastModifiedBy>Eagle's nest</cp:lastModifiedBy>
  <cp:revision>301</cp:revision>
  <dcterms:created xsi:type="dcterms:W3CDTF">2016-12-14T02:11:45Z</dcterms:created>
  <dcterms:modified xsi:type="dcterms:W3CDTF">2017-06-23T22:15:57Z</dcterms:modified>
</cp:coreProperties>
</file>