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37" r:id="rId2"/>
    <p:sldId id="583" r:id="rId3"/>
    <p:sldId id="703" r:id="rId4"/>
    <p:sldId id="728" r:id="rId5"/>
    <p:sldId id="704" r:id="rId6"/>
    <p:sldId id="731" r:id="rId7"/>
    <p:sldId id="705" r:id="rId8"/>
    <p:sldId id="730" r:id="rId9"/>
    <p:sldId id="706" r:id="rId10"/>
    <p:sldId id="635" r:id="rId11"/>
    <p:sldId id="707" r:id="rId12"/>
    <p:sldId id="733" r:id="rId13"/>
    <p:sldId id="709" r:id="rId14"/>
    <p:sldId id="594" r:id="rId15"/>
    <p:sldId id="662" r:id="rId16"/>
    <p:sldId id="673" r:id="rId17"/>
    <p:sldId id="710" r:id="rId18"/>
    <p:sldId id="734" r:id="rId19"/>
    <p:sldId id="651" r:id="rId20"/>
    <p:sldId id="675" r:id="rId21"/>
    <p:sldId id="660" r:id="rId22"/>
    <p:sldId id="736" r:id="rId23"/>
    <p:sldId id="535" r:id="rId24"/>
    <p:sldId id="260" r:id="rId25"/>
    <p:sldId id="280" r:id="rId2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54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30.png"/><Relationship Id="rId4" Type="http://schemas.openxmlformats.org/officeDocument/2006/relationships/image" Target="../media/image29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431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647063" y="415628"/>
            <a:ext cx="5143646" cy="426721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defRPr/>
            </a:pP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Phil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       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 Rectángulo">
            <a:extLst>
              <a:ext uri="{FF2B5EF4-FFF2-40B4-BE49-F238E27FC236}">
                <a16:creationId xmlns:a16="http://schemas.microsoft.com/office/drawing/2014/main" id="{3805414E-AF4A-4DFF-925A-5532AC0B2A74}"/>
              </a:ext>
            </a:extLst>
          </p:cNvPr>
          <p:cNvSpPr/>
          <p:nvPr/>
        </p:nvSpPr>
        <p:spPr>
          <a:xfrm>
            <a:off x="1919748" y="5027723"/>
            <a:ext cx="3810525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4ª parte de 5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2 CuadroTexto">
            <a:extLst>
              <a:ext uri="{FF2B5EF4-FFF2-40B4-BE49-F238E27FC236}">
                <a16:creationId xmlns:a16="http://schemas.microsoft.com/office/drawing/2014/main" id="{38161F9E-57DE-4FBC-B069-F494B62755E1}"/>
              </a:ext>
            </a:extLst>
          </p:cNvPr>
          <p:cNvSpPr txBox="1"/>
          <p:nvPr/>
        </p:nvSpPr>
        <p:spPr>
          <a:xfrm>
            <a:off x="610403" y="340044"/>
            <a:ext cx="29047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53B6D0D-5B77-48D2-B70D-3823406ABBB0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682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75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A6083FEC-D0D8-4A54-A21D-7F3853D74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7288"/>
            <a:ext cx="12192000" cy="450038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626E3C7-8E39-4FE7-8535-60443E02C9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69D59B2-62CE-4785-844E-CE9CF5610B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52F19343-DAD1-449C-A2C1-2660625D53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8" y="1181096"/>
            <a:ext cx="12192000" cy="4500383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DA8EFBEB-CB88-47A6-9791-7914839F7768}"/>
              </a:ext>
            </a:extLst>
          </p:cNvPr>
          <p:cNvSpPr/>
          <p:nvPr/>
        </p:nvSpPr>
        <p:spPr>
          <a:xfrm>
            <a:off x="4177177" y="5042011"/>
            <a:ext cx="3810525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4ª parte de 5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1 Rectángulo">
            <a:extLst>
              <a:ext uri="{FF2B5EF4-FFF2-40B4-BE49-F238E27FC236}">
                <a16:creationId xmlns:a16="http://schemas.microsoft.com/office/drawing/2014/main" id="{473A2328-2BA0-4E81-B4B3-67654C44FA7C}"/>
              </a:ext>
            </a:extLst>
          </p:cNvPr>
          <p:cNvSpPr/>
          <p:nvPr/>
        </p:nvSpPr>
        <p:spPr>
          <a:xfrm>
            <a:off x="906841" y="886955"/>
            <a:ext cx="10151683" cy="34290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Phil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  <p:sndAc>
          <p:stSnd>
            <p:snd r:embed="rId4" name="USA 4-Eaglenest-1.wav"/>
          </p:stSnd>
        </p:sndAc>
      </p:transition>
    </mc:Choice>
    <mc:Fallback>
      <p:transition spd="slow" advClick="0" advTm="0">
        <p:fade/>
        <p:sndAc>
          <p:stSnd>
            <p:snd r:embed="rId4" name="USA 4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6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7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8005"/>
                            </p:stCondLst>
                            <p:childTnLst>
                              <p:par>
                                <p:cTn id="7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9" grpId="0"/>
      <p:bldP spid="18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1" y="2683173"/>
            <a:ext cx="4093992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lucha por el título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llevó a cabo en un nefasto Gran Premio de Italia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5046E7A-2970-4975-9E76-C8E53E3EAB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98" b="89850" l="7000" r="94750">
                        <a14:foregroundMark x1="22500" y1="51128" x2="22500" y2="51128"/>
                        <a14:foregroundMark x1="29375" y1="45865" x2="29375" y2="45865"/>
                        <a14:foregroundMark x1="29250" y1="43609" x2="29250" y2="43609"/>
                        <a14:foregroundMark x1="28750" y1="44361" x2="28750" y2="44361"/>
                        <a14:foregroundMark x1="26750" y1="46805" x2="26750" y2="46805"/>
                        <a14:foregroundMark x1="29250" y1="60150" x2="29250" y2="60150"/>
                        <a14:foregroundMark x1="9625" y1="50000" x2="9625" y2="50000"/>
                        <a14:foregroundMark x1="7125" y1="54323" x2="7125" y2="54323"/>
                        <a14:foregroundMark x1="92000" y1="40038" x2="92000" y2="40038"/>
                        <a14:foregroundMark x1="94750" y1="36090" x2="94750" y2="36090"/>
                        <a14:foregroundMark x1="86875" y1="51504" x2="86875" y2="51504"/>
                        <a14:foregroundMark x1="46750" y1="70677" x2="46750" y2="70677"/>
                        <a14:foregroundMark x1="31625" y1="46241" x2="31625" y2="46241"/>
                        <a14:foregroundMark x1="29375" y1="43609" x2="29375" y2="43609"/>
                        <a14:foregroundMark x1="29250" y1="43797" x2="29250" y2="43797"/>
                        <a14:foregroundMark x1="72250" y1="46241" x2="72250" y2="46241"/>
                        <a14:foregroundMark x1="69500" y1="46241" x2="69500" y2="46241"/>
                        <a14:foregroundMark x1="73250" y1="51504" x2="73250" y2="51504"/>
                        <a14:foregroundMark x1="76875" y1="47556" x2="76875" y2="47556"/>
                        <a14:foregroundMark x1="61500" y1="36090" x2="61500" y2="36090"/>
                        <a14:foregroundMark x1="48500" y1="33835" x2="48500" y2="33835"/>
                        <a14:foregroundMark x1="48000" y1="33835" x2="48000" y2="33835"/>
                        <a14:foregroundMark x1="51375" y1="31955" x2="51375" y2="31955"/>
                        <a14:foregroundMark x1="79750" y1="27256" x2="79750" y2="27256"/>
                        <a14:foregroundMark x1="79250" y1="26128" x2="79250" y2="26128"/>
                        <a14:foregroundMark x1="79000" y1="25752" x2="79000" y2="25752"/>
                        <a14:foregroundMark x1="78500" y1="26128" x2="78500" y2="26128"/>
                        <a14:foregroundMark x1="80250" y1="25564" x2="80250" y2="25564"/>
                        <a14:backgroundMark x1="67250" y1="67105" x2="67250" y2="671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091" y="840514"/>
            <a:ext cx="7767784" cy="516557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41FDD2D-C20E-4444-8869-741CEEAFF7C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0101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968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5D7CAA2-5B34-4440-B71C-367036616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24" y="568037"/>
            <a:ext cx="8197913" cy="573854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4751D13-18F1-40B2-ADA8-71816F39B13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010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9050086" y="1603225"/>
            <a:ext cx="3141935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segunda vuelta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Ferrari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tocó las ruedas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Lotus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Jim Clark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llegando a la multitud,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muriéron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14 espectadores.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FF14DC5-D9A1-49FF-95A2-302B2F122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29" y="568037"/>
            <a:ext cx="8702858" cy="574963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726F015-8496-49BD-A242-A3CE943DC21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3673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93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DB1C1F1-9CFB-44A5-A662-7E60731C7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80" y="207807"/>
            <a:ext cx="10294675" cy="57571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8D39DA1-7533-45F3-B8A9-76CC018E0BA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2046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422860" y="2157399"/>
            <a:ext cx="4444049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Hill ganó la carrera…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el campeonato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un punto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sobre su compañero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equipo,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Fallecído</a:t>
            </a: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0C40452-85AA-4EB0-A151-B7B8288BE7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6909" y="568036"/>
            <a:ext cx="2988969" cy="57462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B691A58-484F-45E9-B262-F342FAF639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59" y="568036"/>
            <a:ext cx="4057401" cy="57462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B375AB4-618C-4906-B12B-D1DF0C04683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5770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3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CB10B29-A7A9-443C-9C25-A70EB3B106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59"/>
          <a:stretch/>
        </p:blipFill>
        <p:spPr>
          <a:xfrm>
            <a:off x="2230578" y="574049"/>
            <a:ext cx="7730846" cy="5743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9CA3D38-37BD-4C48-B41A-EC11CA3CC8F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044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5875890" y="2854052"/>
            <a:ext cx="631611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no hubo alegría para el triste vencedor,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quien fue un portador del féretro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funeral 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Von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E47759F-2E7F-4447-A219-AB3BB20F5B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" y="554182"/>
            <a:ext cx="4809091" cy="57468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B397397-D1E7-4C90-859F-C9B665C678B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4651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44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EAE3E38-4AE7-413E-83AA-AD14F81A17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48" y="568037"/>
            <a:ext cx="11526980" cy="5763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4C5070D-BA0D-41D0-A4FA-BE0EB288DD6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6495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2864002"/>
            <a:ext cx="610290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partir de entonces,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carrera de Hill en Fórmula 1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progresivamente cuesta abajo.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A50F242-D7C0-4C00-9971-C97BFF8AF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68036"/>
            <a:ext cx="5758250" cy="57510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923A8B3-2AA3-4D27-B83D-13B657878F1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2040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58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75D5760A-EECF-43E8-A4D4-B2F60897A9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8" r="12726"/>
          <a:stretch/>
        </p:blipFill>
        <p:spPr>
          <a:xfrm>
            <a:off x="2272149" y="549851"/>
            <a:ext cx="7662179" cy="5781676"/>
          </a:xfrm>
          <a:prstGeom prst="rect">
            <a:avLst/>
          </a:prstGeom>
          <a:ln w="127000" cap="rnd">
            <a:solidFill>
              <a:schemeClr val="accent6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0E33FAA-3B03-4D95-B5FD-389124D5356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2389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2" y="6050547"/>
            <a:ext cx="121989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una temporada en Ferrari se trasladó a ATS, luego Cooper,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3B72FB2-4CE8-494F-ADAE-C10FC15CAC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625" y="559472"/>
            <a:ext cx="9052860" cy="52732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2FB7F53-F52A-4C1C-87CF-EA388DA6D3B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289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788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A55570C-85EA-4569-A79F-DDE6A2018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283" y="553243"/>
            <a:ext cx="3837709" cy="5756564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009AD09-10FF-464C-B6D7-FD9D573EE3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179" y="568036"/>
            <a:ext cx="3702423" cy="5721928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7FCDA2F-27CC-4C25-916E-079794B48DA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3642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9EA716C-A029-4395-9943-4383754180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89" y="554182"/>
            <a:ext cx="8716054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3BFF054-A79E-48F7-8173-8EC93E3B937F}"/>
              </a:ext>
            </a:extLst>
          </p:cNvPr>
          <p:cNvSpPr/>
          <p:nvPr/>
        </p:nvSpPr>
        <p:spPr>
          <a:xfrm>
            <a:off x="9092043" y="2836294"/>
            <a:ext cx="3099956" cy="1179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antes de retirarse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los monoplazas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1964.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4DB930B-2DCC-4133-9C8A-0B3278E07DD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135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46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C30467B-B66D-4E20-B36A-DB0173F4A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4" y="568036"/>
            <a:ext cx="6343471" cy="57487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A5B3245-BC00-48CB-9B48-6BFC777EB11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8549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01" y="2309819"/>
            <a:ext cx="446806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Continuó en los deportivos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carreras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un tiempo,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DC6104D-E189-47B4-A13F-FF1DD73777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7324" r="90704">
                        <a14:foregroundMark x1="75775" y1="45143" x2="75775" y2="45143"/>
                        <a14:foregroundMark x1="71972" y1="46571" x2="71972" y2="46571"/>
                        <a14:foregroundMark x1="7324" y1="56571" x2="7324" y2="56571"/>
                        <a14:foregroundMark x1="65211" y1="22000" x2="65211" y2="22000"/>
                        <a14:foregroundMark x1="90704" y1="39429" x2="90704" y2="39429"/>
                        <a14:foregroundMark x1="70141" y1="18286" x2="70141" y2="18286"/>
                        <a14:foregroundMark x1="35634" y1="33143" x2="35634" y2="33143"/>
                        <a14:foregroundMark x1="75775" y1="44286" x2="75775" y2="4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164" y="1623575"/>
            <a:ext cx="7399199" cy="364749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6F7998B-301D-4BA6-BCF9-E5A547179AC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7449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37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DAF8FE8-AE7C-4B34-8580-0C119D2A8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883" y="563706"/>
            <a:ext cx="8889519" cy="5740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5EF2397-ECF2-4B5A-BF1C-0D3BA2EA441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9348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7F676D6-04D2-4C99-B52F-E1AC343FD6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62" y="568036"/>
            <a:ext cx="8517982" cy="5749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D965F99-B6F3-40D9-8E4B-0476B702E980}"/>
              </a:ext>
            </a:extLst>
          </p:cNvPr>
          <p:cNvSpPr/>
          <p:nvPr/>
        </p:nvSpPr>
        <p:spPr>
          <a:xfrm>
            <a:off x="8872044" y="2101994"/>
            <a:ext cx="3306124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se retiró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California,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su afición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restauración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coches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convirtió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negocio lucrativo.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DB96D27-04A5-4D6B-85A3-5B29565CC2D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953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27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673E0DE-15FB-43E0-828C-F69A4E17A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1" y="546042"/>
            <a:ext cx="8603674" cy="5775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0159292-4986-45C7-93F8-5A5649B9568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9193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AF97305-30FE-47B9-A74D-8B36EF6421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09" y="578764"/>
            <a:ext cx="8783782" cy="5725055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3BD5E6E-3768-4275-A4CD-E6D4076FB04E}"/>
              </a:ext>
            </a:extLst>
          </p:cNvPr>
          <p:cNvSpPr/>
          <p:nvPr/>
        </p:nvSpPr>
        <p:spPr>
          <a:xfrm>
            <a:off x="4328" y="1949600"/>
            <a:ext cx="3071381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Phil Hill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tuvo la marca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haber ganado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primeras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últimas competencias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su vida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corredor,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F3A8CF1-3043-4308-895D-C7588F1F74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0097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21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75150A5-5827-42A9-BAF0-57807EFD6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735" y="564780"/>
            <a:ext cx="7846742" cy="57806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E58EA54-82CF-41F5-8474-979FE0667BA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2027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9B0CE3B6-D457-4357-BA82-F50CECEF9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8" y="-1"/>
            <a:ext cx="12151681" cy="685799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1610015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Ensalada USA 4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24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2721</TotalTime>
  <Words>276</Words>
  <Application>Microsoft Office PowerPoint</Application>
  <PresentationFormat>Panorámica</PresentationFormat>
  <Paragraphs>91</Paragraphs>
  <Slides>25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Ases de la velocidad  Phil Hill  4ª parte de 5  0724</dc:title>
  <dc:creator>Emilio M Aguilar P</dc:creator>
  <cp:lastModifiedBy>Eagle's nest</cp:lastModifiedBy>
  <cp:revision>301</cp:revision>
  <dcterms:created xsi:type="dcterms:W3CDTF">2016-12-14T02:11:45Z</dcterms:created>
  <dcterms:modified xsi:type="dcterms:W3CDTF">2017-06-23T19:19:51Z</dcterms:modified>
</cp:coreProperties>
</file>