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582" r:id="rId2"/>
    <p:sldId id="583" r:id="rId3"/>
    <p:sldId id="696" r:id="rId4"/>
    <p:sldId id="676" r:id="rId5"/>
    <p:sldId id="697" r:id="rId6"/>
    <p:sldId id="679" r:id="rId7"/>
    <p:sldId id="598" r:id="rId8"/>
    <p:sldId id="658" r:id="rId9"/>
    <p:sldId id="698" r:id="rId10"/>
    <p:sldId id="665" r:id="rId11"/>
    <p:sldId id="599" r:id="rId12"/>
    <p:sldId id="616" r:id="rId13"/>
    <p:sldId id="671" r:id="rId14"/>
    <p:sldId id="699" r:id="rId15"/>
    <p:sldId id="700" r:id="rId16"/>
    <p:sldId id="642" r:id="rId17"/>
    <p:sldId id="701" r:id="rId18"/>
    <p:sldId id="729" r:id="rId19"/>
    <p:sldId id="702" r:id="rId20"/>
    <p:sldId id="727" r:id="rId21"/>
    <p:sldId id="535" r:id="rId22"/>
    <p:sldId id="260" r:id="rId23"/>
    <p:sldId id="280" r:id="rId24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NS9F5ub34qDkhmVWJ2Vw==" hashData="fhbr2e8RdgbOm8oSTokasTbQvoMPZLCTmjjqq0mykHuKRxoe6oHvEjJXKpqGJFg1eBpOiQHSx0u2JU8Nxxrf2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278" autoAdjust="0"/>
    <p:restoredTop sz="94660"/>
  </p:normalViewPr>
  <p:slideViewPr>
    <p:cSldViewPr snapToGrid="0">
      <p:cViewPr varScale="1">
        <p:scale>
          <a:sx n="69" d="100"/>
          <a:sy n="69" d="100"/>
        </p:scale>
        <p:origin x="27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g"/><Relationship Id="rId7" Type="http://schemas.openxmlformats.org/officeDocument/2006/relationships/image" Target="../media/image16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.png"/><Relationship Id="rId5" Type="http://schemas.openxmlformats.org/officeDocument/2006/relationships/image" Target="../media/image33.png"/><Relationship Id="rId4" Type="http://schemas.openxmlformats.org/officeDocument/2006/relationships/image" Target="../media/image32.jp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13000" t="-2000" r="2000"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6431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2481089" y="-429499"/>
            <a:ext cx="5561154" cy="34063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lvl="0" algn="ctr" defTabSz="1219170">
              <a:defRPr/>
            </a:pP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Phil Hill </a:t>
            </a: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961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Primer Campeón Estadounidense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 F1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0" name="1 Rectángulo">
            <a:extLst>
              <a:ext uri="{FF2B5EF4-FFF2-40B4-BE49-F238E27FC236}">
                <a16:creationId xmlns:a16="http://schemas.microsoft.com/office/drawing/2014/main" id="{3805414E-AF4A-4DFF-925A-5532AC0B2A74}"/>
              </a:ext>
            </a:extLst>
          </p:cNvPr>
          <p:cNvSpPr/>
          <p:nvPr/>
        </p:nvSpPr>
        <p:spPr>
          <a:xfrm>
            <a:off x="5820240" y="4984859"/>
            <a:ext cx="3810525" cy="55399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3ª parte de 5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1" name="12 CuadroTexto">
            <a:extLst>
              <a:ext uri="{FF2B5EF4-FFF2-40B4-BE49-F238E27FC236}">
                <a16:creationId xmlns:a16="http://schemas.microsoft.com/office/drawing/2014/main" id="{38161F9E-57DE-4FBC-B069-F494B62755E1}"/>
              </a:ext>
            </a:extLst>
          </p:cNvPr>
          <p:cNvSpPr txBox="1"/>
          <p:nvPr/>
        </p:nvSpPr>
        <p:spPr>
          <a:xfrm>
            <a:off x="8294047" y="662601"/>
            <a:ext cx="290470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753B6D0D-5B77-48D2-B70D-3823406ABBB0}"/>
              </a:ext>
            </a:extLst>
          </p:cNvPr>
          <p:cNvSpPr txBox="1"/>
          <p:nvPr/>
        </p:nvSpPr>
        <p:spPr>
          <a:xfrm>
            <a:off x="152400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375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0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17000" b="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A6083FEC-D0D8-4A54-A21D-7F3853D740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57288"/>
            <a:ext cx="12192000" cy="4500383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C626E3C7-8E39-4FE7-8535-60443E02C9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0" y="1181096"/>
            <a:ext cx="12192000" cy="4500383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B69D59B2-62CE-4785-844E-CE9CF5610B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0" y="1181096"/>
            <a:ext cx="12192000" cy="4500383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52F19343-DAD1-449C-A2C1-2660625D53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8" y="1181096"/>
            <a:ext cx="12192000" cy="4500383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1 Rectángulo">
            <a:extLst>
              <a:ext uri="{FF2B5EF4-FFF2-40B4-BE49-F238E27FC236}">
                <a16:creationId xmlns:a16="http://schemas.microsoft.com/office/drawing/2014/main" id="{DA8EFBEB-CB88-47A6-9791-7914839F7768}"/>
              </a:ext>
            </a:extLst>
          </p:cNvPr>
          <p:cNvSpPr/>
          <p:nvPr/>
        </p:nvSpPr>
        <p:spPr>
          <a:xfrm>
            <a:off x="4177177" y="4984859"/>
            <a:ext cx="3810525" cy="55399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3ª parte de 5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8" name="1 Rectángulo">
            <a:extLst>
              <a:ext uri="{FF2B5EF4-FFF2-40B4-BE49-F238E27FC236}">
                <a16:creationId xmlns:a16="http://schemas.microsoft.com/office/drawing/2014/main" id="{473A2328-2BA0-4E81-B4B3-67654C44FA7C}"/>
              </a:ext>
            </a:extLst>
          </p:cNvPr>
          <p:cNvSpPr/>
          <p:nvPr/>
        </p:nvSpPr>
        <p:spPr>
          <a:xfrm>
            <a:off x="906841" y="886955"/>
            <a:ext cx="10151683" cy="342900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Phil Hill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Primer Campeón Estadounidense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 F1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961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Ensalada USA 3-Eaglenest-1.wav"/>
          </p:stSnd>
        </p:sndAc>
      </p:transition>
    </mc:Choice>
    <mc:Fallback xmlns="">
      <p:transition spd="slow" advClick="0" advTm="0">
        <p:fade/>
        <p:sndAc>
          <p:stSnd>
            <p:snd r:embed="rId9" name="Ensalada USA 3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2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4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65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72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8005"/>
                            </p:stCondLst>
                            <p:childTnLst>
                              <p:par>
                                <p:cTn id="7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7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9" grpId="0"/>
      <p:bldP spid="18" grpId="0"/>
      <p:bldP spid="1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1" y="6206022"/>
            <a:ext cx="121920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 debut en la Fórmula 1 fue en el Gran Premio de Francia de 1958 conduciendo un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Maserati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C763744-9614-4B0D-8C38-609402D353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755" y="270712"/>
            <a:ext cx="9344331" cy="5743750"/>
          </a:xfrm>
          <a:prstGeom prst="rect">
            <a:avLst/>
          </a:prstGeom>
          <a:ln w="127000" cap="rnd">
            <a:solidFill>
              <a:schemeClr val="accent4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8357D834-2361-4BF1-8A78-A611447C808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0989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676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D54BEC9-D43C-47C8-9277-84D03B6BA6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155" y="554181"/>
            <a:ext cx="8634443" cy="57634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DDE4D91-CAA1-4078-969B-CB2F14D97DB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4010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12" y="2143556"/>
            <a:ext cx="3399303" cy="2605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Ese mismo año,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ganó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las 24 horas de Le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Mans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 el belga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Olivier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Gendebien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como compañero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equipo,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34DEDBD-70D3-40CA-8F9F-0FCFC983C2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9315" y="554181"/>
            <a:ext cx="8460171" cy="5763491"/>
          </a:xfrm>
          <a:prstGeom prst="rect">
            <a:avLst/>
          </a:prstGeom>
          <a:ln w="127000" cap="rnd">
            <a:solidFill>
              <a:schemeClr val="accent1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389EF48-265F-46C9-9310-619B2B5C968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55311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738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E545328-A4EC-4331-B43B-673F6AD83B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966" y="568039"/>
            <a:ext cx="8629845" cy="574963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73A6D9DB-F211-439F-92E4-749E4234227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07345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CC7004E-6DFE-4D7A-A054-899436C688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20" y="561112"/>
            <a:ext cx="5876026" cy="57496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4BB1073F-F4D2-471A-9A6F-AC0C93204949}"/>
              </a:ext>
            </a:extLst>
          </p:cNvPr>
          <p:cNvSpPr/>
          <p:nvPr/>
        </p:nvSpPr>
        <p:spPr>
          <a:xfrm>
            <a:off x="6096000" y="3044110"/>
            <a:ext cx="6096010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conduciendo durante la mayor parte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la noche bajo una lluvia intensa.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2BA0F90-8E21-49D7-B86B-4165498F8F6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0131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142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1099A0F-EAF6-4A35-B884-43F40E0E8E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6828" y="145049"/>
            <a:ext cx="3935536" cy="31484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F229AFA-DF2F-410E-9EBC-F2185BD865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76" y="145049"/>
            <a:ext cx="3782292" cy="31345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19AFE6B6-2751-4334-976F-09D798F3A3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0" y="157977"/>
            <a:ext cx="3801389" cy="24091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CF0974A3-7766-4313-A65C-061F29F55F1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32" r="9278"/>
          <a:stretch/>
        </p:blipFill>
        <p:spPr>
          <a:xfrm>
            <a:off x="221675" y="3580058"/>
            <a:ext cx="3782293" cy="31049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63CCA33C-CA3F-4828-AB58-C26F42C8498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6828" y="3580058"/>
            <a:ext cx="3961209" cy="31049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DD63CF1A-503D-41E4-B7D2-D0C3E9E3C2B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0" y="2729345"/>
            <a:ext cx="3801388" cy="39593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A2216C80-B9A7-4AA3-819B-DACB14C77A8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6888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-6900" y="2683877"/>
            <a:ext cx="4994568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Él y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Gendebien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conseguirían la victoria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famosa carrera de resistencia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1961 y 1962.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3BD89B3-5C96-453A-B917-8F814AF166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0147" y="955972"/>
            <a:ext cx="6721933" cy="49322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E5E2C37E-E876-4445-8242-AEA8A550A50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1721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3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C197201-91C9-422B-97BB-10D991D6FA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340" y="565871"/>
            <a:ext cx="9044166" cy="57656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8ED2DB1C-7676-41C5-BEF5-BFA4C624A47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80429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9359FEC-B2D9-48EE-B70C-CA53AF9649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6871" y="2382981"/>
            <a:ext cx="5592625" cy="41944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76138503-892C-46D8-BF10-0C9DD8A612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09" y="281421"/>
            <a:ext cx="5611091" cy="37383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D681C650-9F94-46CB-90B2-6B1762C8341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97193EF-2561-49C7-8044-B0E8AD609FC0}"/>
              </a:ext>
            </a:extLst>
          </p:cNvPr>
          <p:cNvSpPr/>
          <p:nvPr/>
        </p:nvSpPr>
        <p:spPr>
          <a:xfrm>
            <a:off x="6587838" y="896659"/>
            <a:ext cx="4994568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1961, Phil Hill ganó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las 24 horas de Le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Mans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6E51DBA9-619A-4B8C-A5FA-A52B7DFDA366}"/>
              </a:ext>
            </a:extLst>
          </p:cNvPr>
          <p:cNvSpPr/>
          <p:nvPr/>
        </p:nvSpPr>
        <p:spPr>
          <a:xfrm>
            <a:off x="630400" y="5025317"/>
            <a:ext cx="499456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el campeonato del mundo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Fórmula 1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para el equipo Ferrari,</a:t>
            </a:r>
          </a:p>
        </p:txBody>
      </p:sp>
    </p:spTree>
    <p:extLst>
      <p:ext uri="{BB962C8B-B14F-4D97-AF65-F5344CB8AC3E}">
        <p14:creationId xmlns:p14="http://schemas.microsoft.com/office/powerpoint/2010/main" val="3338008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428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508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20350E6-31A7-49F3-933B-8CE571FD99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742" y="529244"/>
            <a:ext cx="5615714" cy="423811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4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E2FCFAD7-762A-40AF-8651-EAE703D0B4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545" y="2078181"/>
            <a:ext cx="5643418" cy="423256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4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76F93135-0BD2-4B59-B336-B41AF1ED4F8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03195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6E3A991-0071-45EB-AFF2-5436EB8CCA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309" y="572364"/>
            <a:ext cx="8188040" cy="5752098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8E852D61-272F-4F5A-8A1F-55DD00E4D3C2}"/>
              </a:ext>
            </a:extLst>
          </p:cNvPr>
          <p:cNvSpPr/>
          <p:nvPr/>
        </p:nvSpPr>
        <p:spPr>
          <a:xfrm>
            <a:off x="6942" y="2143564"/>
            <a:ext cx="3678367" cy="2605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aunque dicha victoria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fue en parte debida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 la muerte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su compañero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principal competidor </a:t>
            </a:r>
          </a:p>
          <a:p>
            <a:pPr lvl="0"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Wolfgang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von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Trips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.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ante el título 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2DC08B8-A526-494B-A9C1-811B6FDC87D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46101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57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E1B74F68-9867-4AD7-86A2-80D4747352E0}"/>
              </a:ext>
            </a:extLst>
          </p:cNvPr>
          <p:cNvSpPr/>
          <p:nvPr/>
        </p:nvSpPr>
        <p:spPr>
          <a:xfrm rot="21411350">
            <a:off x="-5336" y="3283740"/>
            <a:ext cx="3138516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Phil Hill en su coche.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3C745610-D847-44BF-8A83-65CB124B1CD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87"/>
          <a:stretch/>
        </p:blipFill>
        <p:spPr>
          <a:xfrm>
            <a:off x="3361956" y="1086890"/>
            <a:ext cx="8818864" cy="541089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9F69513D-80FD-4991-A839-20E08415184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4490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186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7350B542-7EB6-4927-AB34-EDD0A332EA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11" y="2050479"/>
            <a:ext cx="11512933" cy="40870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-6902" y="609603"/>
            <a:ext cx="1219890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Después de dejar Ferrari a finales del año 1962,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continuó en la Fórmula 1 durante unos años hasta que dio el paso definitivo a las carreras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deportivos de la mano de Ford y los automóviles Chaparral de Jim Hall.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C67DA3F4-DFB6-4C66-A97B-D312AB5CF05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40470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6594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150C8BD-6994-46C9-B196-13C0082F189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59" b="15455"/>
          <a:stretch/>
        </p:blipFill>
        <p:spPr>
          <a:xfrm>
            <a:off x="528105" y="568036"/>
            <a:ext cx="11161053" cy="57496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417EEEE-9B70-41F8-969B-53816DB585E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0743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8915456" y="2143560"/>
            <a:ext cx="3276531" cy="2605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1961,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cuando el nuevo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1.5 litros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la Fórmula 1 comenzó,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Ferrari y el V6 156s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fue el coches a batir. 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EC6EF0BA-A8B5-4833-A1D8-E17C6CAB83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876" y="578260"/>
            <a:ext cx="8561580" cy="57255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3D7338DE-088C-47E4-B781-E86362796D0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61415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856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03FC1DC2-C0AF-4433-8A9E-12EA3F5E37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997" y="573301"/>
            <a:ext cx="7736533" cy="5744372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88086FD4-DCBF-4099-9E27-219231C02EE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9511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7564581" y="2323671"/>
            <a:ext cx="462743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Al final de la temporada,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campeonato se redujo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una batalla entre Hill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compañero de equipo, </a:t>
            </a:r>
          </a:p>
          <a:p>
            <a:pPr lvl="0"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el aristócrata alemán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Conde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Von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Wolfgang.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696EB99-616E-40FF-B4CE-C24B64C1D3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94" y="554181"/>
            <a:ext cx="7223088" cy="5760413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96E12D50-172D-4669-A325-39B185AB2ED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95330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9514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08120ADD-22A9-47D2-A498-168F1FBA34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743" y="559441"/>
            <a:ext cx="9287469" cy="5758232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8922C7C0-9F21-4F12-A249-D2BE265DCF2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2515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1610015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Ensalada USA 3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Mix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07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15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9B0CE3B6-D457-4357-BA82-F50CECEF98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18" y="-1"/>
            <a:ext cx="12151681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2729</TotalTime>
  <Words>312</Words>
  <Application>Microsoft Office PowerPoint</Application>
  <PresentationFormat>Panorámica</PresentationFormat>
  <Paragraphs>83</Paragraphs>
  <Slides>23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35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(DEa)  Ases de la velocidad  Phil Hill  3ª parte de 5  0715</dc:title>
  <dc:creator>Emilio M Aguilar P</dc:creator>
  <cp:lastModifiedBy>Eagle's nest</cp:lastModifiedBy>
  <cp:revision>295</cp:revision>
  <dcterms:created xsi:type="dcterms:W3CDTF">2016-12-14T02:11:45Z</dcterms:created>
  <dcterms:modified xsi:type="dcterms:W3CDTF">2017-06-23T18:59:46Z</dcterms:modified>
</cp:coreProperties>
</file>