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726" r:id="rId2"/>
    <p:sldId id="583" r:id="rId3"/>
    <p:sldId id="594" r:id="rId4"/>
    <p:sldId id="696" r:id="rId5"/>
    <p:sldId id="600" r:id="rId6"/>
    <p:sldId id="724" r:id="rId7"/>
    <p:sldId id="713" r:id="rId8"/>
    <p:sldId id="595" r:id="rId9"/>
    <p:sldId id="697" r:id="rId10"/>
    <p:sldId id="610" r:id="rId11"/>
    <p:sldId id="715" r:id="rId12"/>
    <p:sldId id="609" r:id="rId13"/>
    <p:sldId id="698" r:id="rId14"/>
    <p:sldId id="716" r:id="rId15"/>
    <p:sldId id="596" r:id="rId16"/>
    <p:sldId id="699" r:id="rId17"/>
    <p:sldId id="597" r:id="rId18"/>
    <p:sldId id="717" r:id="rId19"/>
    <p:sldId id="725" r:id="rId20"/>
    <p:sldId id="598" r:id="rId21"/>
    <p:sldId id="701" r:id="rId22"/>
    <p:sldId id="718" r:id="rId23"/>
    <p:sldId id="721" r:id="rId24"/>
    <p:sldId id="260" r:id="rId25"/>
    <p:sldId id="280" r:id="rId26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7" d="100"/>
          <a:sy n="67" d="100"/>
        </p:scale>
        <p:origin x="49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20/06/2017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microsoft.com/office/2007/relationships/hdphoto" Target="../media/hdphoto2.wdp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jpg"/><Relationship Id="rId10" Type="http://schemas.openxmlformats.org/officeDocument/2006/relationships/image" Target="../media/image4.png"/><Relationship Id="rId4" Type="http://schemas.openxmlformats.org/officeDocument/2006/relationships/audio" Target="../media/audio1.wav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30.png"/><Relationship Id="rId4" Type="http://schemas.microsoft.com/office/2007/relationships/hdphoto" Target="../media/hdphoto4.wdp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32.png"/><Relationship Id="rId4" Type="http://schemas.openxmlformats.org/officeDocument/2006/relationships/image" Target="../media/image31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63031EE-0ACF-45DB-9AEF-A5F466C352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53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6857999" y="221668"/>
            <a:ext cx="5001493" cy="274972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del Mundo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en Automovilismo F1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1 Rectángulo">
            <a:extLst>
              <a:ext uri="{FF2B5EF4-FFF2-40B4-BE49-F238E27FC236}">
                <a16:creationId xmlns:a16="http://schemas.microsoft.com/office/drawing/2014/main" id="{D9F9C9AC-8865-4F64-835D-EAA094AE33C4}"/>
              </a:ext>
            </a:extLst>
          </p:cNvPr>
          <p:cNvSpPr/>
          <p:nvPr/>
        </p:nvSpPr>
        <p:spPr>
          <a:xfrm>
            <a:off x="7730836" y="4987636"/>
            <a:ext cx="2994176" cy="30564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2ª parte de 3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5D897D6B-C833-4CBE-B425-A7D8728A86D1}"/>
              </a:ext>
            </a:extLst>
          </p:cNvPr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6205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649E42CE-9B32-4FDF-A30B-6C7FA6E485B9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15814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6782180" y="4600580"/>
            <a:ext cx="4293332" cy="247790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Tricampeón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del Mundo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F1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9" name="1 Rectángulo">
            <a:extLst>
              <a:ext uri="{FF2B5EF4-FFF2-40B4-BE49-F238E27FC236}">
                <a16:creationId xmlns:a16="http://schemas.microsoft.com/office/drawing/2014/main" id="{FEB1DF46-8179-4D42-B652-2F33DA266333}"/>
              </a:ext>
            </a:extLst>
          </p:cNvPr>
          <p:cNvSpPr/>
          <p:nvPr/>
        </p:nvSpPr>
        <p:spPr>
          <a:xfrm>
            <a:off x="390895" y="738984"/>
            <a:ext cx="4293332" cy="125729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Jack </a:t>
            </a:r>
            <a:r>
              <a:rPr kumimoji="0" lang="es-MX" sz="32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BrabHam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87950B3-CEC6-4C84-B93A-BAE6F1099103}"/>
              </a:ext>
            </a:extLst>
          </p:cNvPr>
          <p:cNvSpPr/>
          <p:nvPr/>
        </p:nvSpPr>
        <p:spPr>
          <a:xfrm>
            <a:off x="4373271" y="2258708"/>
            <a:ext cx="2994176" cy="30564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2ª parte de 3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Mezcla Cocodrilo Dundee 2 -Eaglenest-1.wav"/>
          </p:stSnd>
        </p:sndAc>
      </p:transition>
    </mc:Choice>
    <mc:Fallback xmlns="">
      <p:transition spd="slow" advClick="0" advTm="0">
        <p:fade/>
        <p:sndAc>
          <p:stSnd>
            <p:snd r:embed="rId11" name="Mezcla Cocodrilo Dundee 2 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ntr" presetSubtype="4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1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8005"/>
                            </p:stCondLst>
                            <p:childTnLst>
                              <p:par>
                                <p:cTn id="5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9" grpId="0"/>
      <p:bldP spid="19" grpId="1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1C1FAEE-F03C-4F89-B29D-AED40E620B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256" y="706579"/>
            <a:ext cx="7298135" cy="48441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C0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9EBC674-6323-4B0B-AA2D-304928AA86F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89677AC-40B3-4CF2-A5CF-F20BE02B3E43}"/>
              </a:ext>
            </a:extLst>
          </p:cNvPr>
          <p:cNvSpPr/>
          <p:nvPr/>
        </p:nvSpPr>
        <p:spPr>
          <a:xfrm>
            <a:off x="0" y="6234374"/>
            <a:ext cx="12192000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Se asoció con John Cooper para participar en el Campeonato Mundial de Fórmula 1.</a:t>
            </a:r>
          </a:p>
        </p:txBody>
      </p:sp>
    </p:spTree>
    <p:extLst>
      <p:ext uri="{BB962C8B-B14F-4D97-AF65-F5344CB8AC3E}">
        <p14:creationId xmlns:p14="http://schemas.microsoft.com/office/powerpoint/2010/main" val="3283642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74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1716" y="2854038"/>
            <a:ext cx="5390284" cy="1169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1955, corrió en GP de Gran Bretaña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un Cooper-Bristol,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abandonando después de 30 vueltas.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C4C5E6E-5341-4D5E-9728-25CBCA0238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73" y="1286750"/>
            <a:ext cx="6465743" cy="43104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22C834B-8C62-435F-990A-8E6FF236DAB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13465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23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ECBC8F87-E3F8-4C2F-8CA5-D54D22C269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6276" y="568037"/>
            <a:ext cx="4057818" cy="5735781"/>
          </a:xfrm>
          <a:prstGeom prst="ellipse">
            <a:avLst/>
          </a:prstGeom>
          <a:ln w="1270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6F8A52B-EEFE-45A0-A0D0-7722C6B209D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BCD0887E-0DC5-484D-9E79-3E142B71A4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860" y="3020301"/>
            <a:ext cx="6817295" cy="810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Jack también corrió con Cooper en la Fórmula 2,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donde ganó 13 carreras desde 1957 hasta 1960.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341963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43200000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89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6958D59-FFB9-40C3-B7EC-56BA63A49A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94" y="568037"/>
            <a:ext cx="4351283" cy="5735781"/>
          </a:xfrm>
          <a:prstGeom prst="ellipse">
            <a:avLst/>
          </a:prstGeom>
          <a:ln w="1270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6F8A52B-EEFE-45A0-A0D0-7722C6B209D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DCDA03E0-96D3-4F69-93B0-B35D8A83A9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7745" y="3034143"/>
            <a:ext cx="7024255" cy="810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Mientras tanto, correría en 1956,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una carrera con Maserati.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604465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43200000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9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317C964-3C7D-4419-B252-392DD81A81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901" y="432975"/>
            <a:ext cx="9833859" cy="60232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BBE44846-07E2-4CB9-9E79-3454C23AA341}"/>
              </a:ext>
            </a:extLst>
          </p:cNvPr>
          <p:cNvSpPr/>
          <p:nvPr/>
        </p:nvSpPr>
        <p:spPr>
          <a:xfrm>
            <a:off x="0" y="2532670"/>
            <a:ext cx="2023901" cy="1806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ES" alt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En 1957, </a:t>
            </a:r>
          </a:p>
          <a:p>
            <a:pPr lvl="0" algn="ctr">
              <a:lnSpc>
                <a:spcPts val="2200"/>
              </a:lnSpc>
            </a:pPr>
            <a:r>
              <a:rPr lang="es-ES" alt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corrió </a:t>
            </a:r>
          </a:p>
          <a:p>
            <a:pPr lvl="0" algn="ctr">
              <a:lnSpc>
                <a:spcPts val="2200"/>
              </a:lnSpc>
            </a:pPr>
            <a:r>
              <a:rPr lang="es-ES" altLang="es-MX" sz="24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cuatro carreras y terminó cuarto en Mónaco.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79CAB5A-A902-4693-867D-4344F68FE36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57193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78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80A80A6-5A15-450E-ABAD-C5C42DDC50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01" y="554183"/>
            <a:ext cx="8506563" cy="560369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4557C45-A402-402B-AC04-9C3C83DE647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DD6B219-00B6-49D6-B60E-8E96AF7EDCE0}"/>
              </a:ext>
            </a:extLst>
          </p:cNvPr>
          <p:cNvSpPr/>
          <p:nvPr/>
        </p:nvSpPr>
        <p:spPr>
          <a:xfrm>
            <a:off x="8922310" y="2852576"/>
            <a:ext cx="326968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Fue en 1958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donde su carrera realmente comenzó</a:t>
            </a:r>
          </a:p>
        </p:txBody>
      </p:sp>
    </p:spTree>
    <p:extLst>
      <p:ext uri="{BB962C8B-B14F-4D97-AF65-F5344CB8AC3E}">
        <p14:creationId xmlns:p14="http://schemas.microsoft.com/office/powerpoint/2010/main" val="1761191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2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2D4D978-8FDC-4841-A7C2-84B83E7977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9680" y="581025"/>
            <a:ext cx="8594229" cy="57366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B183AA8A-71BE-40E6-92F2-9000C799BCE9}"/>
              </a:ext>
            </a:extLst>
          </p:cNvPr>
          <p:cNvSpPr/>
          <p:nvPr/>
        </p:nvSpPr>
        <p:spPr>
          <a:xfrm>
            <a:off x="0" y="2312257"/>
            <a:ext cx="32696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Disputó la primera temporada completa, obteniendo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el 4 º lugar en Mónaco,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3 vueltas detrás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del ganador.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C433E1A-169A-42E1-BC56-C0340E64F0A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5136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4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003A9BE2-6D61-4407-9F9C-AFB77291DA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9491" y="-885397"/>
            <a:ext cx="6525491" cy="87118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0F764A4-1162-425B-8DED-9983FAED825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F47B1A13-A443-4EF3-A74D-3D42DDD0C3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4926" y="2854910"/>
            <a:ext cx="7077072" cy="1169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1959,conduciendo el coche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 Cooper-Coventry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Climax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 de 2,5 litros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era el más competitivo.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00315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46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34" y="2673068"/>
            <a:ext cx="4221513" cy="152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Consiguió su primera victoria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circuito de Mónaco,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luego ganó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 GP de Gran Bretaña.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AF951D4B-386D-4195-AFE6-1D69E44777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613" y="1161224"/>
            <a:ext cx="7620000" cy="4572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DA042F9-5695-4B26-AED8-17F4EA94E3B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6397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54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B8BAAB3-442C-44B3-9312-0428F06E38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55" y="831276"/>
            <a:ext cx="5720240" cy="57488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90E5ABA-F396-4584-807F-4D17C26EEBA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347CF71-D108-4049-8D94-BCFC520D9B7F}"/>
              </a:ext>
            </a:extLst>
          </p:cNvPr>
          <p:cNvSpPr/>
          <p:nvPr/>
        </p:nvSpPr>
        <p:spPr>
          <a:xfrm>
            <a:off x="332509" y="232810"/>
            <a:ext cx="115269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Su consistencia le abrió las puertas del mundo sagrado.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DD97A92B-71AA-49DA-8B01-9DA884E2E2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219" y="845130"/>
            <a:ext cx="4970736" cy="57349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09216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44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7BA5A9FA-62F4-4800-BA5E-D6B81F36EE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16" y="982696"/>
            <a:ext cx="7971428" cy="49757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7140" y="2147459"/>
            <a:ext cx="3879246" cy="2605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temporada 1960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fue aún mejor a pesar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un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dificil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comienzo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temporada,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pues cinco victorias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manera consecutiva,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haciendo inclusive un doblete.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D299168-A9C1-4E7C-B3C6-C82206C30CA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93802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75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5" y="2660096"/>
            <a:ext cx="7061390" cy="152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Llevó el Cooper con que ganó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Campeonato Mundial en 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Indianapolis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Motor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Speedway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 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una prueba después de la temporada de 1960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C048F09-B766-40E4-ACDB-9D57B5FE37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5815" y="568037"/>
            <a:ext cx="4536522" cy="57557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ADB96C2-4B06-431B-BABC-31B49C89350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6585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45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0797595-0974-4B0D-A753-408C4BFA5F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858" y="568035"/>
            <a:ext cx="8561960" cy="5749637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34B7D70-F1DE-4735-ACD5-CD089FA944A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0367451A-53C3-4CA6-987F-0A84FDAE68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20817" y="1939652"/>
            <a:ext cx="2071177" cy="2964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Entró a la famosa carrera de 500 Millas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una versión modificada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del auto Fórmula 1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1961.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777555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77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765F242-ECEF-48D8-B710-FCB651E2A4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498" y="568036"/>
            <a:ext cx="4388890" cy="57496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" y="2673922"/>
            <a:ext cx="6664036" cy="152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 "divertido" auto pequeño de Europa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era la burla de los otros equipos,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llegó tan arriba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tercer lugar y finalizó noveno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F7421A8-2342-426F-8C70-DD6888E4A3D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7154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45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13CE3B3-C566-43AA-B4B0-BB5B330545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49" y="415633"/>
            <a:ext cx="11538068" cy="480752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ADB08924-8CBB-4705-B0D8-1AA0BEEB5E2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14F7FEE5-017B-43D2-8733-AA961F7C00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652650"/>
            <a:ext cx="12192000" cy="820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esto, Brabham y su director de equipo John Cooper habían demostrado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los días de bólidos con motor delantero estaban contados.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730547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91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F6B60A-8A55-4E0B-8334-108706A7A3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4886" y="2299867"/>
            <a:ext cx="5407107" cy="2246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última carrera, se las arregló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hacerse con el cuarto lugar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Riverside,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empujando su coche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después de quedarse sin combustible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la última vuelta.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EC6D32D-DD1C-4CFE-B2F0-CFC6AD69DB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99" y="1220505"/>
            <a:ext cx="6456218" cy="44467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A8AB93F-FA1F-4A04-A036-18B1DAED780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3737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33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B766993-5A07-4BA0-BA6C-5365160ACD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414" y="548070"/>
            <a:ext cx="5770918" cy="57709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0F764A4-1162-425B-8DED-9983FAED825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92CCBA42-2E0F-4DE2-A810-38B99D29E9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18" y="2493831"/>
            <a:ext cx="6085982" cy="1887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en 1961,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cambio de reglamentación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le causaría una desventaja a 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Brabham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 lo que le impidió </a:t>
            </a:r>
          </a:p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subirse al podio de dicha temporada.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020183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14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704C709-7F72-455F-9F9E-60FF5AC574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145" y="-308944"/>
            <a:ext cx="7642203" cy="575378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597420A-E76F-4D08-9D89-B1DD7B1B9CA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810A1CDC-CA73-408B-A8AB-ECAB7D8A3E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834" y="5708076"/>
            <a:ext cx="12195834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1962, con Ron Tauranac, crea la evolución del motor para el futuro equipo 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Brabham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  <a:endParaRPr lang="es-MX" alt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390131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2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08CE79E-4F22-4F1F-BD6C-65C935B0068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"/>
          <a:stretch/>
        </p:blipFill>
        <p:spPr>
          <a:xfrm>
            <a:off x="1634834" y="1009645"/>
            <a:ext cx="8936182" cy="55912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755E11E-0238-4B2D-8272-10DE47D5C413}"/>
              </a:ext>
            </a:extLst>
          </p:cNvPr>
          <p:cNvSpPr/>
          <p:nvPr/>
        </p:nvSpPr>
        <p:spPr>
          <a:xfrm>
            <a:off x="4423" y="145867"/>
            <a:ext cx="12187577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Después de competir la primera mitad de temporada </a:t>
            </a:r>
          </a:p>
          <a:p>
            <a:pPr lvl="0" algn="ctr">
              <a:lnSpc>
                <a:spcPts val="2800"/>
              </a:lnSpc>
            </a:pP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con un Lotus-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Climax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, el </a:t>
            </a:r>
            <a:r>
              <a:rPr lang="es-ES" alt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Brabham</a:t>
            </a:r>
            <a:r>
              <a:rPr lang="es-ES" alt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T3 comienza a correr en Alemania.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356D1A7-5439-4687-A112-DC2EA483672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0494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19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83547572-DDA5-4F30-8EF4-30A1D3888DC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5544BE45-AD5C-4450-811B-BB54300A61A1}"/>
              </a:ext>
            </a:extLst>
          </p:cNvPr>
          <p:cNvGrpSpPr/>
          <p:nvPr/>
        </p:nvGrpSpPr>
        <p:grpSpPr>
          <a:xfrm>
            <a:off x="123136" y="369331"/>
            <a:ext cx="12068864" cy="6059178"/>
            <a:chOff x="123136" y="369331"/>
            <a:chExt cx="11985731" cy="6059178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E07124A2-0581-4793-BD56-9296B1EDB56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500" b="98167" l="1667" r="96000">
                          <a14:foregroundMark x1="13333" y1="20833" x2="13333" y2="20833"/>
                          <a14:foregroundMark x1="16667" y1="17500" x2="16667" y2="17500"/>
                          <a14:foregroundMark x1="6500" y1="31500" x2="6500" y2="31500"/>
                          <a14:foregroundMark x1="5000" y1="37167" x2="5000" y2="37167"/>
                          <a14:foregroundMark x1="3167" y1="44667" x2="3167" y2="44667"/>
                          <a14:foregroundMark x1="1667" y1="49667" x2="1667" y2="49667"/>
                          <a14:foregroundMark x1="4833" y1="61167" x2="4833" y2="61167"/>
                          <a14:foregroundMark x1="6000" y1="64833" x2="6000" y2="64833"/>
                          <a14:foregroundMark x1="8000" y1="71500" x2="8000" y2="71500"/>
                          <a14:foregroundMark x1="10667" y1="76833" x2="10667" y2="76833"/>
                          <a14:foregroundMark x1="12167" y1="78167" x2="12167" y2="78167"/>
                          <a14:foregroundMark x1="9500" y1="75500" x2="9500" y2="75500"/>
                          <a14:foregroundMark x1="15333" y1="81167" x2="15333" y2="81167"/>
                          <a14:foregroundMark x1="18833" y1="85333" x2="18833" y2="85333"/>
                          <a14:foregroundMark x1="22333" y1="88000" x2="22333" y2="88000"/>
                          <a14:foregroundMark x1="24667" y1="90500" x2="24667" y2="90500"/>
                          <a14:foregroundMark x1="30500" y1="92833" x2="30500" y2="92833"/>
                          <a14:foregroundMark x1="39333" y1="95500" x2="39333" y2="95500"/>
                          <a14:foregroundMark x1="35667" y1="94333" x2="35667" y2="94333"/>
                          <a14:foregroundMark x1="46500" y1="97500" x2="46500" y2="97500"/>
                          <a14:foregroundMark x1="51667" y1="98167" x2="51667" y2="98167"/>
                          <a14:foregroundMark x1="77333" y1="88500" x2="77333" y2="88500"/>
                          <a14:foregroundMark x1="78500" y1="87500" x2="78500" y2="87500"/>
                          <a14:foregroundMark x1="96000" y1="60333" x2="96000" y2="60333"/>
                          <a14:foregroundMark x1="93500" y1="30500" x2="93500" y2="30500"/>
                          <a14:foregroundMark x1="65000" y1="5833" x2="65000" y2="5833"/>
                          <a14:foregroundMark x1="50833" y1="1500" x2="50833" y2="15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136" y="473727"/>
              <a:ext cx="5849286" cy="5849286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0DFE85FA-9630-47D9-B0B8-98C4D6FC9F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5605" b="95516" l="21600" r="75867">
                          <a14:foregroundMark x1="31600" y1="15695" x2="31600" y2="15695"/>
                          <a14:foregroundMark x1="21733" y1="45516" x2="21733" y2="45516"/>
                          <a14:foregroundMark x1="33467" y1="87444" x2="33467" y2="87444"/>
                          <a14:foregroundMark x1="38133" y1="91704" x2="38133" y2="91704"/>
                          <a14:foregroundMark x1="47067" y1="95516" x2="47067" y2="95516"/>
                          <a14:foregroundMark x1="73867" y1="63453" x2="73867" y2="63453"/>
                          <a14:foregroundMark x1="75867" y1="48879" x2="75867" y2="48879"/>
                          <a14:foregroundMark x1="52000" y1="5605" x2="52000" y2="5605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163" r="22460"/>
            <a:stretch/>
          </p:blipFill>
          <p:spPr>
            <a:xfrm>
              <a:off x="6048231" y="369331"/>
              <a:ext cx="6060636" cy="60591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88459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10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17000" t="17000" r="17000" b="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>
            <a:extLst>
              <a:ext uri="{FF2B5EF4-FFF2-40B4-BE49-F238E27FC236}">
                <a16:creationId xmlns:a16="http://schemas.microsoft.com/office/drawing/2014/main" id="{5DE0C1EC-BB83-4348-B918-2D91A07C15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4" y="1"/>
            <a:ext cx="12175432" cy="6857998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Cocodrilo Dundee mix 2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Mix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08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58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4752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3090</TotalTime>
  <Words>344</Words>
  <Application>Microsoft Office PowerPoint</Application>
  <PresentationFormat>Panorámica</PresentationFormat>
  <Paragraphs>97</Paragraphs>
  <Slides>25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37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Ases de la velocidad 1959 Jack Brabham  2ª parte de 3  0858</dc:title>
  <dc:creator>Emilio M Aguilar P</dc:creator>
  <cp:lastModifiedBy>Eagle's nest</cp:lastModifiedBy>
  <cp:revision>327</cp:revision>
  <dcterms:created xsi:type="dcterms:W3CDTF">2016-12-14T02:11:45Z</dcterms:created>
  <dcterms:modified xsi:type="dcterms:W3CDTF">2017-06-20T10:29:53Z</dcterms:modified>
</cp:coreProperties>
</file>