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82" r:id="rId2"/>
    <p:sldId id="583" r:id="rId3"/>
    <p:sldId id="691" r:id="rId4"/>
    <p:sldId id="586" r:id="rId5"/>
    <p:sldId id="689" r:id="rId6"/>
    <p:sldId id="690" r:id="rId7"/>
    <p:sldId id="692" r:id="rId8"/>
    <p:sldId id="708" r:id="rId9"/>
    <p:sldId id="709" r:id="rId10"/>
    <p:sldId id="693" r:id="rId11"/>
    <p:sldId id="593" r:id="rId12"/>
    <p:sldId id="710" r:id="rId13"/>
    <p:sldId id="694" r:id="rId14"/>
    <p:sldId id="722" r:id="rId15"/>
    <p:sldId id="590" r:id="rId16"/>
    <p:sldId id="711" r:id="rId17"/>
    <p:sldId id="723" r:id="rId18"/>
    <p:sldId id="712" r:id="rId19"/>
    <p:sldId id="695" r:id="rId20"/>
    <p:sldId id="592" r:id="rId21"/>
    <p:sldId id="714" r:id="rId22"/>
    <p:sldId id="724" r:id="rId23"/>
    <p:sldId id="721" r:id="rId24"/>
    <p:sldId id="260" r:id="rId25"/>
    <p:sldId id="280" r:id="rId2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354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11" Type="http://schemas.openxmlformats.org/officeDocument/2006/relationships/audio" Target="../media/audio1.wav"/><Relationship Id="rId5" Type="http://schemas.openxmlformats.org/officeDocument/2006/relationships/image" Target="../media/image4.jpg"/><Relationship Id="rId10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5000"/>
            <a:lum/>
          </a:blip>
          <a:srcRect/>
          <a:stretch>
            <a:fillRect l="3000" t="12000" r="47000" b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857999" y="221668"/>
            <a:ext cx="5001493" cy="519355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 Brabham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Mundo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en Automovilismo 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D897D6B-C833-4CBE-B425-A7D8728A86D1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9AD4F5A0-D60B-4487-83B2-75C64251C4EC}"/>
              </a:ext>
            </a:extLst>
          </p:cNvPr>
          <p:cNvSpPr/>
          <p:nvPr/>
        </p:nvSpPr>
        <p:spPr>
          <a:xfrm>
            <a:off x="7933892" y="4641273"/>
            <a:ext cx="2994176" cy="3476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ª parte de 3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1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1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649E42CE-9B32-4FDF-A30B-6C7FA6E485B9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5814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782180" y="4600580"/>
            <a:ext cx="4293332" cy="247790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Mundo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FEB1DF46-8179-4D42-B652-2F33DA266333}"/>
              </a:ext>
            </a:extLst>
          </p:cNvPr>
          <p:cNvSpPr/>
          <p:nvPr/>
        </p:nvSpPr>
        <p:spPr>
          <a:xfrm>
            <a:off x="390895" y="738984"/>
            <a:ext cx="4293332" cy="12572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Jack </a:t>
            </a:r>
            <a:r>
              <a:rPr kumimoji="0" lang="es-MX" sz="32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BrabHam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DFC84AE5-5932-413F-9C48-36243431833C}"/>
              </a:ext>
            </a:extLst>
          </p:cNvPr>
          <p:cNvSpPr/>
          <p:nvPr/>
        </p:nvSpPr>
        <p:spPr>
          <a:xfrm>
            <a:off x="4333431" y="2366510"/>
            <a:ext cx="2994176" cy="3687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ª parte de 3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Mezcla Cocodrilo Dundee-Eaglenest-1.wav"/>
          </p:stSnd>
        </p:sndAc>
      </p:transition>
    </mc:Choice>
    <mc:Fallback xmlns="">
      <p:transition spd="slow" advClick="0" advTm="0">
        <p:fade/>
        <p:sndAc>
          <p:stSnd>
            <p:snd r:embed="rId11" name="Mezcla Cocodrilo Dunde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5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9" grpId="0"/>
      <p:bldP spid="19" grpId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A82BCD59-FE94-4DC8-B65A-8A930AD8BB3A}"/>
              </a:ext>
            </a:extLst>
          </p:cNvPr>
          <p:cNvGrpSpPr/>
          <p:nvPr/>
        </p:nvGrpSpPr>
        <p:grpSpPr>
          <a:xfrm>
            <a:off x="1140646" y="277091"/>
            <a:ext cx="4486199" cy="6234545"/>
            <a:chOff x="1140646" y="277091"/>
            <a:chExt cx="4486199" cy="6234545"/>
          </a:xfrm>
        </p:grpSpPr>
        <p:pic>
          <p:nvPicPr>
            <p:cNvPr id="4" name="Imagen 3" descr="BrabhamJack1966B.jpg">
              <a:extLst>
                <a:ext uri="{FF2B5EF4-FFF2-40B4-BE49-F238E27FC236}">
                  <a16:creationId xmlns:a16="http://schemas.microsoft.com/office/drawing/2014/main" id="{F95E763E-B9C4-4CDB-B71B-C693A66A7E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3272" y="882445"/>
              <a:ext cx="3569199" cy="50367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28558743-9E31-4EE2-AA31-808BBE3778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0646" y="277091"/>
              <a:ext cx="4486199" cy="6234545"/>
            </a:xfrm>
            <a:prstGeom prst="rect">
              <a:avLst/>
            </a:prstGeom>
          </p:spPr>
        </p:pic>
      </p:grpSp>
      <p:sp>
        <p:nvSpPr>
          <p:cNvPr id="6" name="Rectángulo 5">
            <a:extLst>
              <a:ext uri="{FF2B5EF4-FFF2-40B4-BE49-F238E27FC236}">
                <a16:creationId xmlns:a16="http://schemas.microsoft.com/office/drawing/2014/main" id="{B05D80F5-1B8A-459C-B4E9-D227FC910D28}"/>
              </a:ext>
            </a:extLst>
          </p:cNvPr>
          <p:cNvSpPr/>
          <p:nvPr/>
        </p:nvSpPr>
        <p:spPr>
          <a:xfrm>
            <a:off x="5763493" y="1739067"/>
            <a:ext cx="6096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Datos personales</a:t>
            </a:r>
          </a:p>
          <a:p>
            <a:pPr algn="ctr">
              <a:lnSpc>
                <a:spcPts val="24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Nacionalidad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 Australiana</a:t>
            </a:r>
          </a:p>
          <a:p>
            <a:pPr algn="ctr">
              <a:lnSpc>
                <a:spcPts val="24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Nacimiento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	2 de abril de 1926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400"/>
              </a:lnSpc>
            </a:pPr>
            <a:r>
              <a:rPr lang="es-ES" sz="24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Hurstville</a:t>
            </a:r>
            <a:endParaRPr lang="es-ES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4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Fallecimiento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 de mayo de 2014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(88 años)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Sidney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275764E-E41E-4AA1-8BD6-3481C218EB9B}"/>
              </a:ext>
            </a:extLst>
          </p:cNvPr>
          <p:cNvSpPr/>
          <p:nvPr/>
        </p:nvSpPr>
        <p:spPr>
          <a:xfrm>
            <a:off x="5162473" y="965568"/>
            <a:ext cx="7029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5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</a:rPr>
              <a:t>Jack Brabham</a:t>
            </a:r>
            <a:endParaRPr lang="es-MX" sz="5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C000">
                  <a:lumMod val="50000"/>
                </a:srgb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F5FCA9D-0796-4460-97C1-43500CA47EC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6685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6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4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7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96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60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79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32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96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92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645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1172876F-0C2C-4539-9604-919A81B6E21B}"/>
              </a:ext>
            </a:extLst>
          </p:cNvPr>
          <p:cNvGrpSpPr/>
          <p:nvPr/>
        </p:nvGrpSpPr>
        <p:grpSpPr>
          <a:xfrm>
            <a:off x="6899564" y="263236"/>
            <a:ext cx="4705495" cy="6291821"/>
            <a:chOff x="6899564" y="263236"/>
            <a:chExt cx="4705495" cy="629182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875D52F-065B-4012-84AE-3C8F5E4A31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9564" y="263236"/>
              <a:ext cx="4705495" cy="6291821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AF83C5E9-2432-4632-A63F-6859DA6BD1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267" y="900545"/>
              <a:ext cx="3795054" cy="5001491"/>
            </a:xfrm>
            <a:prstGeom prst="rect">
              <a:avLst/>
            </a:prstGeom>
          </p:spPr>
        </p:pic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8785F5C7-081F-4A15-A3F0-634555C13325}"/>
              </a:ext>
            </a:extLst>
          </p:cNvPr>
          <p:cNvSpPr/>
          <p:nvPr/>
        </p:nvSpPr>
        <p:spPr>
          <a:xfrm>
            <a:off x="1482436" y="1281867"/>
            <a:ext cx="5636424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 deportiva</a:t>
            </a:r>
            <a:endParaRPr 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Palmarés general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Competiciones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Fórmula 1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Años en activo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1955 – 1970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Equipos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Cooper, Maserati, Lotus y Brabham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F8484B-5ACF-4B30-9F3F-B56D358B7AA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870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785F5C7-081F-4A15-A3F0-634555C13325}"/>
              </a:ext>
            </a:extLst>
          </p:cNvPr>
          <p:cNvSpPr/>
          <p:nvPr/>
        </p:nvSpPr>
        <p:spPr>
          <a:xfrm>
            <a:off x="5347847" y="505998"/>
            <a:ext cx="6096000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Carreras comenzadas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128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Campeonatos mundiales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3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(1959, 1960 y 1966)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Podios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31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endParaRPr 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13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Vueltas rápidas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12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1BDA9F46-9EE4-4D92-A44C-A60F43C5EAFF}"/>
              </a:ext>
            </a:extLst>
          </p:cNvPr>
          <p:cNvGrpSpPr/>
          <p:nvPr/>
        </p:nvGrpSpPr>
        <p:grpSpPr>
          <a:xfrm>
            <a:off x="623456" y="290946"/>
            <a:ext cx="4892550" cy="6234545"/>
            <a:chOff x="623456" y="346364"/>
            <a:chExt cx="4892550" cy="6234545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0736C4C7-C6B6-4DB9-BD3A-65EA118B24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456" y="346364"/>
              <a:ext cx="4892550" cy="6234545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5C79C373-A2AA-49E4-A17B-BCCC45C15D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1893" y="928249"/>
              <a:ext cx="3973313" cy="5029510"/>
            </a:xfrm>
            <a:prstGeom prst="rect">
              <a:avLst/>
            </a:prstGeom>
          </p:spPr>
        </p:pic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41E53D5A-89C6-4B5C-8F79-670E9FB4C35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3794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51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D580963D-8A36-4F5C-A118-097EEFDB64FA}"/>
              </a:ext>
            </a:extLst>
          </p:cNvPr>
          <p:cNvGrpSpPr/>
          <p:nvPr/>
        </p:nvGrpSpPr>
        <p:grpSpPr>
          <a:xfrm>
            <a:off x="6677892" y="318655"/>
            <a:ext cx="4920262" cy="6289963"/>
            <a:chOff x="6677892" y="318655"/>
            <a:chExt cx="4920262" cy="6289963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3897F443-A553-43C1-BEBF-6DE696835C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7892" y="318655"/>
              <a:ext cx="4920262" cy="6289963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825208B7-F84D-429D-B1CF-098D46427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8945" y="942109"/>
              <a:ext cx="3936429" cy="5070764"/>
            </a:xfrm>
            <a:prstGeom prst="rect">
              <a:avLst/>
            </a:prstGeom>
          </p:spPr>
        </p:pic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8785F5C7-081F-4A15-A3F0-634555C13325}"/>
              </a:ext>
            </a:extLst>
          </p:cNvPr>
          <p:cNvSpPr/>
          <p:nvPr/>
        </p:nvSpPr>
        <p:spPr>
          <a:xfrm>
            <a:off x="775853" y="505991"/>
            <a:ext cx="6096000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Primera carrera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Gran Premio de Gran Bretaña 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1955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Primera victoria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Gran Premio de Mónaco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1959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Última victoria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Gran Premio de Sudáfrica 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1970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Última carrera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Gran Premio de México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1970</a:t>
            </a:r>
            <a:r>
              <a:rPr 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 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74E4BD3-97C2-4166-93FB-CC7650688C9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0539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495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BE7111B7-C121-42A1-B7BE-C5E9EFD3CE6D}"/>
              </a:ext>
            </a:extLst>
          </p:cNvPr>
          <p:cNvSpPr/>
          <p:nvPr/>
        </p:nvSpPr>
        <p:spPr>
          <a:xfrm>
            <a:off x="1057565" y="424263"/>
            <a:ext cx="10159999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ES" alt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Sir Jack Brabham</a:t>
            </a:r>
          </a:p>
          <a:p>
            <a:pPr lvl="0" algn="ctr">
              <a:lnSpc>
                <a:spcPts val="2200"/>
              </a:lnSpc>
            </a:pPr>
            <a:endParaRPr lang="es-ES" alt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Piloto y dueño del equipo del automovilismo australiano.</a:t>
            </a: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5D62EF6-04CB-40F4-A5AF-D0AFECDD9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65" y="1539019"/>
            <a:ext cx="10160000" cy="505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312D11C-0DAF-4160-B78D-1F7928187E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810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42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CDCF8946-27DC-4BC5-859C-20E1C8BDFA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19"/>
          <a:stretch/>
        </p:blipFill>
        <p:spPr>
          <a:xfrm>
            <a:off x="329918" y="1084563"/>
            <a:ext cx="7620000" cy="4720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D8DA1275-A5A1-4981-9CCF-E3E15811E72C}"/>
              </a:ext>
            </a:extLst>
          </p:cNvPr>
          <p:cNvSpPr/>
          <p:nvPr/>
        </p:nvSpPr>
        <p:spPr>
          <a:xfrm>
            <a:off x="7977627" y="1657310"/>
            <a:ext cx="4200523" cy="3566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Fue campeón de pilotos de Fórmula 1 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 1959, 1960 y 1966,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subcampeón en 1967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quinto en 1970,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logrando un total de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14victorias,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31 podios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y 13 pole positions.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2466173-AA8D-44F3-A85D-5EAEDE0E5F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8687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87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D8DA1275-A5A1-4981-9CCF-E3E15811E72C}"/>
              </a:ext>
            </a:extLst>
          </p:cNvPr>
          <p:cNvSpPr/>
          <p:nvPr/>
        </p:nvSpPr>
        <p:spPr>
          <a:xfrm>
            <a:off x="1704102" y="50192"/>
            <a:ext cx="8880770" cy="2117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600"/>
              </a:lnSpc>
            </a:pPr>
            <a:r>
              <a:rPr lang="es-ES" altLang="es-MX" sz="28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también disputó con frecuencia la Tasman Series, </a:t>
            </a:r>
          </a:p>
          <a:p>
            <a:pPr lvl="0" algn="ctr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resultando subcampeón en 1964 y 1967, </a:t>
            </a:r>
          </a:p>
          <a:p>
            <a:pPr lvl="0" algn="ctr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tercero en 1965, </a:t>
            </a:r>
          </a:p>
          <a:p>
            <a:pPr lvl="0" algn="ctr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frente a pilotos como… </a:t>
            </a:r>
          </a:p>
          <a:p>
            <a:pPr lvl="0" algn="ctr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Jim Clark, </a:t>
            </a:r>
          </a:p>
          <a:p>
            <a:pPr lvl="0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Jackie Stewart,               Bruce McLaren      y…     Denny </a:t>
            </a:r>
            <a:r>
              <a:rPr lang="es-ES" altLang="es-MX" sz="28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Hulme</a:t>
            </a: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7B5C18E-2AC3-4DC1-BB16-245EBB953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4" y="2244435"/>
            <a:ext cx="8645236" cy="4322618"/>
          </a:xfrm>
          <a:prstGeom prst="rect">
            <a:avLst/>
          </a:prstGeom>
          <a:ln w="127000" cap="rnd">
            <a:solidFill>
              <a:schemeClr val="accent6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E3798D4-DD5F-4926-87BE-065601258A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6736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27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15CCDAB-BAF0-4E5F-932D-7E82516FE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752" y="1177832"/>
            <a:ext cx="7323257" cy="54192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BACCE9E-5AEA-4135-9E7C-CFB116595A54}"/>
              </a:ext>
            </a:extLst>
          </p:cNvPr>
          <p:cNvSpPr/>
          <p:nvPr/>
        </p:nvSpPr>
        <p:spPr>
          <a:xfrm>
            <a:off x="357628" y="271853"/>
            <a:ext cx="11501861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1961 llegó noveno en las 500 Millas de Indianápolis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un Cooper de motor central trasero y apenas 270 CV.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65D33D2-7127-4F8C-AD3D-FA40305B2A09}"/>
              </a:ext>
            </a:extLst>
          </p:cNvPr>
          <p:cNvSpPr/>
          <p:nvPr/>
        </p:nvSpPr>
        <p:spPr>
          <a:xfrm>
            <a:off x="5" y="1809711"/>
            <a:ext cx="263235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australiano corrió en 1958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para David Brown en el Campeonato Mundial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Resistencia,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triunfando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los 1000 km.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Nürburgring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4D90B5C-5BD2-4BFB-B072-90740CB75091}"/>
              </a:ext>
            </a:extLst>
          </p:cNvPr>
          <p:cNvSpPr/>
          <p:nvPr/>
        </p:nvSpPr>
        <p:spPr>
          <a:xfrm>
            <a:off x="9809009" y="1241662"/>
            <a:ext cx="2388780" cy="4411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1970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fue piloto oficial de Matra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el Campeonato Mundial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Resistencia, donde obtuvo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una victoria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clase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los 1000 km.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Monza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288CADC-47B5-4CC6-85F0-2CD3C42B13D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608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38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107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61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B9208F1-0E18-4BD1-B3A1-B3F6652699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11" y="572833"/>
            <a:ext cx="8188036" cy="5738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CFB89EB-87B5-4473-B736-8339DD687F5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F0BE730-1303-411F-A6D7-8F8631FAA07D}"/>
              </a:ext>
            </a:extLst>
          </p:cNvPr>
          <p:cNvSpPr/>
          <p:nvPr/>
        </p:nvSpPr>
        <p:spPr>
          <a:xfrm>
            <a:off x="4" y="2682559"/>
            <a:ext cx="3685307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Años más tarde disputó los 1000 km.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Bathurst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arribando sexto en 1978.</a:t>
            </a:r>
          </a:p>
        </p:txBody>
      </p:sp>
    </p:spTree>
    <p:extLst>
      <p:ext uri="{BB962C8B-B14F-4D97-AF65-F5344CB8AC3E}">
        <p14:creationId xmlns:p14="http://schemas.microsoft.com/office/powerpoint/2010/main" val="1303847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5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638843-579C-44F8-9406-095368267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97" y="554181"/>
            <a:ext cx="6573535" cy="5768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65D33D2-7127-4F8C-AD3D-FA40305B2A09}"/>
              </a:ext>
            </a:extLst>
          </p:cNvPr>
          <p:cNvSpPr/>
          <p:nvPr/>
        </p:nvSpPr>
        <p:spPr>
          <a:xfrm>
            <a:off x="6899562" y="2128383"/>
            <a:ext cx="5285957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Asi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mismo, el australiano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fundó el equipo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Racing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Organisation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fabricante de automóviles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carreras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Motor Racing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Developments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junto a Ron Tauranac.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063FC1E-165B-4021-B6CC-8105E5BE9C3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3472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6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A6BEB47-1A99-4F01-A171-EE3B2C4424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2" b="3235"/>
          <a:stretch/>
        </p:blipFill>
        <p:spPr>
          <a:xfrm>
            <a:off x="2683455" y="732564"/>
            <a:ext cx="9286876" cy="56772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CDB21ADC-6353-4BEB-A3E6-565F5F06174A}"/>
              </a:ext>
            </a:extLst>
          </p:cNvPr>
          <p:cNvSpPr/>
          <p:nvPr/>
        </p:nvSpPr>
        <p:spPr>
          <a:xfrm>
            <a:off x="19" y="2269439"/>
            <a:ext cx="2660074" cy="23788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piloto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corrió en la Fórmula 1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para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su propio equipo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partir de 1962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hasta su retiro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1970.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6F0016B-A108-45CB-B89F-426AB175C1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7510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98386E2-CE1D-4967-9E85-2F5929D001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36" b="98069" l="9794" r="89691">
                        <a14:foregroundMark x1="44845" y1="8108" x2="44845" y2="8108"/>
                        <a14:foregroundMark x1="41237" y1="79923" x2="41237" y2="79923"/>
                        <a14:foregroundMark x1="38660" y1="94208" x2="38660" y2="94208"/>
                        <a14:foregroundMark x1="39175" y1="96911" x2="39175" y2="96911"/>
                        <a14:foregroundMark x1="71134" y1="98069" x2="71134" y2="980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16" y="-82634"/>
            <a:ext cx="5043113" cy="6732816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4D5822C-655F-44AA-9A3C-B67378A294D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FA21872-6921-42B1-82EC-E48B7622CBAA}"/>
              </a:ext>
            </a:extLst>
          </p:cNvPr>
          <p:cNvSpPr/>
          <p:nvPr/>
        </p:nvSpPr>
        <p:spPr>
          <a:xfrm>
            <a:off x="5805050" y="3031435"/>
            <a:ext cx="558338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Más tarde fundó el fabricante de motores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Judd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junto  a John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Judd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870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13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uiExpan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2A4FE24-E119-43DF-8137-E58AB0F07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018" y="708240"/>
            <a:ext cx="8887451" cy="5621313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B204B76-9E92-4E9A-9CF5-FAAC9212658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3684517-B107-4CC2-A5EA-20F630A02A33}"/>
              </a:ext>
            </a:extLst>
          </p:cNvPr>
          <p:cNvSpPr/>
          <p:nvPr/>
        </p:nvSpPr>
        <p:spPr>
          <a:xfrm>
            <a:off x="14" y="2698917"/>
            <a:ext cx="2854022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Sus tres hijos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Geoff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 Gary y David, también son corredores de coches.</a:t>
            </a:r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70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24B2EE3B-7B9F-4CA3-B1D8-2C829A07B101}"/>
              </a:ext>
            </a:extLst>
          </p:cNvPr>
          <p:cNvSpPr/>
          <p:nvPr/>
        </p:nvSpPr>
        <p:spPr>
          <a:xfrm>
            <a:off x="8409711" y="2685069"/>
            <a:ext cx="3782274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 su vez, fue el abuelo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del también joven piloto 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Matthew Brabham,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hijo 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Geoff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07C3FC7-184F-43C3-AD52-F75BF0622F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"/>
          <a:stretch/>
        </p:blipFill>
        <p:spPr>
          <a:xfrm>
            <a:off x="374078" y="429488"/>
            <a:ext cx="8084119" cy="60276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F048F5E-04DB-46A4-A6B0-34CBCBBE775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9303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6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F4CAB25-68DE-45AE-ACB1-DB4247A7D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448" b="89988" l="8250" r="93125">
                        <a14:foregroundMark x1="32125" y1="38462" x2="32125" y2="38462"/>
                        <a14:foregroundMark x1="54250" y1="44200" x2="54250" y2="44200"/>
                        <a14:foregroundMark x1="73375" y1="47619" x2="73375" y2="47619"/>
                        <a14:foregroundMark x1="85000" y1="50183" x2="85000" y2="50183"/>
                        <a14:foregroundMark x1="91875" y1="52869" x2="91875" y2="52869"/>
                        <a14:foregroundMark x1="92375" y1="56777" x2="92375" y2="56777"/>
                        <a14:foregroundMark x1="91875" y1="52137" x2="91875" y2="52137"/>
                        <a14:foregroundMark x1="93125" y1="50916" x2="93125" y2="50916"/>
                        <a14:foregroundMark x1="84750" y1="38462" x2="84750" y2="38462"/>
                        <a14:foregroundMark x1="70250" y1="19170" x2="70250" y2="19170"/>
                        <a14:foregroundMark x1="51250" y1="18315" x2="51250" y2="18315"/>
                        <a14:foregroundMark x1="41750" y1="41148" x2="41750" y2="41148"/>
                        <a14:foregroundMark x1="39500" y1="28327" x2="39500" y2="28327"/>
                        <a14:foregroundMark x1="88625" y1="38462" x2="88625" y2="38462"/>
                        <a14:foregroundMark x1="64375" y1="13675" x2="64375" y2="13675"/>
                        <a14:foregroundMark x1="61875" y1="18315" x2="61875" y2="18315"/>
                        <a14:foregroundMark x1="35000" y1="19414" x2="35000" y2="19414"/>
                        <a14:foregroundMark x1="80375" y1="20147" x2="80375" y2="20147"/>
                        <a14:foregroundMark x1="55500" y1="37241" x2="55500" y2="37241"/>
                        <a14:foregroundMark x1="55000" y1="45421" x2="55000" y2="45421"/>
                        <a14:foregroundMark x1="43875" y1="42002" x2="43875" y2="42002"/>
                        <a14:foregroundMark x1="8250" y1="46154" x2="8250" y2="46154"/>
                        <a14:foregroundMark x1="74875" y1="24542" x2="74875" y2="24542"/>
                        <a14:foregroundMark x1="66000" y1="31013" x2="66000" y2="31013"/>
                        <a14:foregroundMark x1="59875" y1="7448" x2="59875" y2="7448"/>
                        <a14:foregroundMark x1="44875" y1="40415" x2="44875" y2="40415"/>
                        <a14:foregroundMark x1="36500" y1="40904" x2="36500" y2="409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390" y="332507"/>
            <a:ext cx="5631102" cy="5764841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4D5822C-655F-44AA-9A3C-B67378A294D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3A502C2-BE2A-44CD-BF05-44A6C6722A7D}"/>
              </a:ext>
            </a:extLst>
          </p:cNvPr>
          <p:cNvSpPr/>
          <p:nvPr/>
        </p:nvSpPr>
        <p:spPr>
          <a:xfrm>
            <a:off x="16" y="2671225"/>
            <a:ext cx="6857984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Nacido en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Hurstville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fue un australiano de segunda generación,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hijo de un almacenero del suburbio 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Hurstville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Nueva Gales del Sur, en Sídney. </a:t>
            </a:r>
          </a:p>
        </p:txBody>
      </p:sp>
    </p:spTree>
    <p:extLst>
      <p:ext uri="{BB962C8B-B14F-4D97-AF65-F5344CB8AC3E}">
        <p14:creationId xmlns:p14="http://schemas.microsoft.com/office/powerpoint/2010/main" val="2261406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98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179" y="4918368"/>
            <a:ext cx="11538231" cy="189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Dejó la escuela a la edad de 15 años, para trabajar en un garaje.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puso al volante por primera vez a la edad de 12 años.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ES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Creó un negocio de reparación de motores en 1946 y comenzó a correr.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A2FE83F-4F05-4021-8D45-6D053E74EA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486" y="193964"/>
            <a:ext cx="8383541" cy="4715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ACE3E92-C6E0-4B44-A69C-6506628D84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263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1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11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8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7C288CE-9440-46FF-B24F-5695E9BBB9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3" r="-18991" b="-18990"/>
          <a:stretch/>
        </p:blipFill>
        <p:spPr>
          <a:xfrm>
            <a:off x="343982" y="581887"/>
            <a:ext cx="5294818" cy="6859968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C678E02-1646-4350-8876-702B82387AC2}"/>
              </a:ext>
            </a:extLst>
          </p:cNvPr>
          <p:cNvSpPr/>
          <p:nvPr/>
        </p:nvSpPr>
        <p:spPr>
          <a:xfrm>
            <a:off x="4765964" y="2487333"/>
            <a:ext cx="7439895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Fue campeón en Nueva Gales del Sur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y al mismo tiempo,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fundó junto con Ron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Tauranac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una asociación deportiva que llevará más adelante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para el equipo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  <a:endParaRPr lang="es-MX" sz="26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5A34E39-6151-49B1-96F6-2F8B804939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7849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98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0575CB7-9D1D-457F-BB52-8166C6221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78" y="533405"/>
            <a:ext cx="5798122" cy="57981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84F5F7F-E803-457A-B8D7-6EE7D6F041C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3BDDC47-5586-4333-A6D1-7682E3C2BD61}"/>
              </a:ext>
            </a:extLst>
          </p:cNvPr>
          <p:cNvSpPr/>
          <p:nvPr/>
        </p:nvSpPr>
        <p:spPr>
          <a:xfrm>
            <a:off x="3" y="2847551"/>
            <a:ext cx="609599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Construyó el Cooper-Bristol,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antes de que la publicidad fuera prohibida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 Australia.</a:t>
            </a:r>
            <a:endParaRPr lang="es-MX" sz="2600" dirty="0"/>
          </a:p>
        </p:txBody>
      </p:sp>
    </p:spTree>
    <p:extLst>
      <p:ext uri="{BB962C8B-B14F-4D97-AF65-F5344CB8AC3E}">
        <p14:creationId xmlns:p14="http://schemas.microsoft.com/office/powerpoint/2010/main" val="4076900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4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C452F00-450C-481C-B92D-DAAD19EF56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74" y="527907"/>
            <a:ext cx="7703946" cy="5072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C7F39E0-B4F9-43E9-87EA-84E2F642D48F}"/>
              </a:ext>
            </a:extLst>
          </p:cNvPr>
          <p:cNvSpPr/>
          <p:nvPr/>
        </p:nvSpPr>
        <p:spPr>
          <a:xfrm>
            <a:off x="8007915" y="2673752"/>
            <a:ext cx="4184074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1954, impresionó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durante el Gran Premio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Nueva Zelanda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Ardmore.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D9E1BB9-8448-4E26-9420-CA8597267D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1570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3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2">
            <a:extLst>
              <a:ext uri="{FF2B5EF4-FFF2-40B4-BE49-F238E27FC236}">
                <a16:creationId xmlns:a16="http://schemas.microsoft.com/office/drawing/2014/main" id="{8298EAB4-D7A5-48D2-862D-546BB1C196E1}"/>
              </a:ext>
            </a:extLst>
          </p:cNvPr>
          <p:cNvGrpSpPr/>
          <p:nvPr/>
        </p:nvGrpSpPr>
        <p:grpSpPr>
          <a:xfrm>
            <a:off x="1648691" y="568037"/>
            <a:ext cx="8908478" cy="5735782"/>
            <a:chOff x="1288467" y="69274"/>
            <a:chExt cx="9822878" cy="6788725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DC354504-DEE8-4E5D-B858-9AB5DF58F9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2" t="2565" r="1572"/>
            <a:stretch/>
          </p:blipFill>
          <p:spPr>
            <a:xfrm>
              <a:off x="1717959" y="554182"/>
              <a:ext cx="8769927" cy="5765505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289C628A-8932-49D5-A781-A9E8DCCD98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8467" y="69274"/>
              <a:ext cx="9822878" cy="6788725"/>
            </a:xfrm>
            <a:prstGeom prst="rect">
              <a:avLst/>
            </a:prstGeom>
          </p:spPr>
        </p:pic>
      </p:grpSp>
      <p:sp>
        <p:nvSpPr>
          <p:cNvPr id="4" name="CuadroTexto 3">
            <a:extLst>
              <a:ext uri="{FF2B5EF4-FFF2-40B4-BE49-F238E27FC236}">
                <a16:creationId xmlns:a16="http://schemas.microsoft.com/office/drawing/2014/main" id="{DD9E1BB9-8448-4E26-9420-CA8597267D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7521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17000" t="17000" r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Cocodrilo Dundee mix 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57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DE0C1EC-BB83-4348-B918-2D91A07C1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" y="1"/>
            <a:ext cx="12175432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52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3060</TotalTime>
  <Words>372</Words>
  <Application>Microsoft Office PowerPoint</Application>
  <PresentationFormat>Panorámica</PresentationFormat>
  <Paragraphs>173</Paragraphs>
  <Slides>25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Ases de la velocidad 1959 Jack Brabham  Versión Completa  1057</dc:title>
  <dc:creator>Emilio M Aguilar P</dc:creator>
  <cp:lastModifiedBy>Eagle's nest</cp:lastModifiedBy>
  <cp:revision>323</cp:revision>
  <dcterms:created xsi:type="dcterms:W3CDTF">2016-12-14T02:11:45Z</dcterms:created>
  <dcterms:modified xsi:type="dcterms:W3CDTF">2017-06-20T08:53:31Z</dcterms:modified>
</cp:coreProperties>
</file>