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478" r:id="rId3"/>
    <p:sldId id="479" r:id="rId4"/>
    <p:sldId id="480" r:id="rId5"/>
    <p:sldId id="481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3" r:id="rId18"/>
    <p:sldId id="494" r:id="rId19"/>
    <p:sldId id="495" r:id="rId20"/>
    <p:sldId id="477" r:id="rId21"/>
    <p:sldId id="260" r:id="rId22"/>
    <p:sldId id="280" r:id="rId2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40" d="100"/>
          <a:sy n="40" d="100"/>
        </p:scale>
        <p:origin x="54" y="3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0D870-5607-44F1-BB77-5A7DA8DF2E36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538312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596CB-524D-4FEC-9D09-59F98354A18A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9291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F01D-2DFA-471C-BFA0-48A472E33E34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9029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6052-B1FD-4B94-B8F0-3E285D201BE8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6849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8135D-DF43-435F-B995-B5320F672725}" type="datetime1">
              <a:rPr lang="es-MX" smtClean="0"/>
              <a:t>12/06/2017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3273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E168C-654D-4033-8495-F78C13E39A5F}" type="datetime1">
              <a:rPr lang="es-MX" smtClean="0"/>
              <a:t>12/06/2017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14395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E400D-FE13-4C47-8A74-70B5386C6750}" type="datetime1">
              <a:rPr lang="es-MX" smtClean="0"/>
              <a:t>12/06/2017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04619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F5FC4-A357-44E8-9AA0-9AE69D1CC955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41454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CA9CF-C057-44DE-8040-3557EA0E2DEC}" type="datetime1">
              <a:rPr lang="es-MX" smtClean="0"/>
              <a:t>12/06/2017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09411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3BE8C-2A74-4998-8ADA-1F50BF4DF65C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30082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CF8B2-37ED-41FD-9612-3A61FE12764A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84868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5CA75-EE60-4B8F-9DB1-F3AD407CD0E8}" type="datetime1">
              <a:rPr lang="es-MX" smtClean="0"/>
              <a:t>12/06/2017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187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990208" y="2750546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0031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fade/>
        <p:sndAc>
          <p:stSnd>
            <p:snd r:embed="rId4" name="Madreselva-Eaglenest-1.wav"/>
          </p:stSnd>
        </p:sndAc>
      </p:transition>
    </mc:Choice>
    <mc:Fallback xmlns="">
      <p:transition spd="slow" advClick="0" advTm="8000">
        <p:fade/>
        <p:sndAc>
          <p:stSnd>
            <p:snd r:embed="rId8" name="Madreselv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69759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3</a:t>
            </a: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ª parte de 5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3484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56897"/>
            <a:ext cx="5763499" cy="3234764"/>
          </a:xfrm>
          <a:prstGeom prst="snip2DiagRect">
            <a:avLst>
              <a:gd name="adj1" fmla="val 1474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4771549"/>
            <a:ext cx="11526989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Marcelo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analizó en su libro algunos aspectos del torneo de 1956 y señaló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Enzo Ferrari deseaba que Peter Collins ganara el campeonato debido a que Inglaterra significaba un mejor mercado automovilístico que Argentina.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publicación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generó el enojo de Ferrari, por lo que Fangio debió aclarar: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) fue un hombre muy ligero y cuando me habló del libro, acepté que lo hiciera...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32509" y="86271"/>
            <a:ext cx="11513127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otros triunfos fuera del campeonato ocurrieron el 30 de enero en el GP Ciudad de Buenos Aires con Mercedes-Benz en la categoría de Fórmula libre, el 29 de mayo en el Premio Eiffel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7 de agosto en el GP de Suecia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Kristianstad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por último, el 6 de noviembre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de Venezuela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300 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0" y="1617790"/>
            <a:ext cx="6096000" cy="30418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1956, Mercedes-Benz se retiró de F1,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lo que Fangio firmó contrato con Ferrari.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la temporada experimentó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diversas fallas y problemas de organización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perjudicaron.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permanecer en él, le exigió  a Enzo Ferrari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asignación de un mecánico que asistiera su coche en exclusividad.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7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86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156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4592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7998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29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3194"/>
                            </p:stCondLst>
                            <p:childTnLst>
                              <p:par>
                                <p:cTn id="13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uiExpand="1"/>
      <p:bldP spid="7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09" y="609596"/>
            <a:ext cx="11513127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Pero no intervine en él y al leerlo me di cuenta de la intencionalidad de lo allí escrito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mención de dichos míos no ciertos, salvo aquella aclaración sobre la relación con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Reconozco que al editarse el libro conteniendo mi firma, era lógico el disgusto de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circunstancia que declinó su relación con Ferrari ese año fue la modalidad de la escudería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exigía que los mecánicos trabajasen en todas las máquinas del equipo.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no tenía asignado ningún mecánico para su vehículo como solía tener en Mercedes-Benz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situación le resultó ilógica.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Inglaterra, sufrió la rotura de un embrague y en Mónaco, debió ingresar en los boxes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vuelta 42 tras rozar un cordón.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Italia, Peter Collins le cedió su máquina para que Fangio pudiera continuar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forma ventajosa en el Campeonato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recordó su buena actitud al señalar que «Collins sabía que tenía que ganar con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vuelta y en ese momento estaba tercero detrás de [Daniel] Musso.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8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7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1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39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88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673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778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44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6" y="1016002"/>
            <a:ext cx="7570515" cy="4712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54277" y="5975387"/>
            <a:ext cx="11837724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remontar su puntaje durante los siguientes circuitos y al final de la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 logrado seis victorias y cuatro segundos puestos.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54276" y="197202"/>
            <a:ext cx="1149136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obstante la carrera no había terminado, pero de igual manera me dio su auto,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gesto que nunca olvidaré».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924791" y="979671"/>
            <a:ext cx="4252696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Bélgica, uno de los diferenciales de su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 se engranó,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abandono.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inconvenientes continuaron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una pérdida de combustible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tablero de instrumentos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Francia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llevó al cuarto puesto.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el incidente decidió renunciar al equipo pero el nombramiento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un mecánico exclusivo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máquina posibilitó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retorno.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32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126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75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66430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 uiExpand="1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8343" y="711193"/>
            <a:ext cx="11538857" cy="5401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 temporada siguiente, abandonó la escudería Ferrari y se vinculó a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Ferrari manifestó irónicamente que «no tendremos a Fangio en 1957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porque no somos suficientemente ricos».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Triunfó el 13 de enero en el GP República Argentina, el 19 de mayo el GP de Mónaco,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7 de julio el GP de Francia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Rouen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-les-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Esasrts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4 de agosto el GP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una destacada carrera con Peter Collins y Mike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Hawthorn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considerada una de las mejores de su vida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ya que batió al equipo Ferrari en la última vuelta y logró su quinto y último título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el final del torneo, sumó 46 puntos contra 25 de Stirling Moss.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 la obtención del título,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 retiró ese año.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recibió múltiples reconocimientos luego de su desempeño,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ellos el Trofeo al Conductor del Año del Gremio de Cronistas de Automovilismo Británico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la designación de Huésped de Honor de Alemania por el presidente Theodor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Heuss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71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6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95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086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6366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1196"/>
                            </p:stCondLst>
                            <p:childTnLst>
                              <p:par>
                                <p:cTn id="11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70" y="1325988"/>
            <a:ext cx="7264717" cy="41843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/>
          <p:cNvSpPr/>
          <p:nvPr/>
        </p:nvSpPr>
        <p:spPr>
          <a:xfrm>
            <a:off x="3" y="890249"/>
            <a:ext cx="5457368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última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 cuando corrió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Ciudad de Buenos Aires.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Decidió retirarse meses después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Reims,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donde había debutado diez años atrás.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secuestro le impidió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GP de Cuba aunque pudo competir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Copa Dos Mundos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SP.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fue distinguido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Comisión Deportiva Automovilista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República Argentina.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033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83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5086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112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33829" y="427191"/>
            <a:ext cx="115243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Secuestro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1958, Fangio se hallaba en La Habana para competir en el Gran Premio de Cuba.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Fidel Castro, que por entonces comandaba la guerrilla Movimiento 26 de Julio en Sierra Maestra, consideró que el secuestro del automovilista sería un buen golpe publicitario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manera de ridiculizar al gobierno de Fulgencio Batista.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Fangio se hallaba en el hall del Hotel Lincoln donde se hospedaba,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joven del comando guerrillero se le acercó con un revólver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dijo: «Disculpe, Juan, pero me va a tener que acompañar».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subido a un automóvil en el que se hallaban otros dos hombres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permanecieron transitando la ciudad durante una hora.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Finalmente fue trasladado a un departamento donde miembros del movimiento de Castro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manifestaron que el motivo del secuestro era difundir los ideales y lucha del mismo.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misión estuvo a cargo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 y Faustino Pérez,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ministros del gobierno revolucionario.</a:t>
            </a:r>
          </a:p>
        </p:txBody>
      </p:sp>
    </p:spTree>
    <p:extLst>
      <p:ext uri="{BB962C8B-B14F-4D97-AF65-F5344CB8AC3E}">
        <p14:creationId xmlns:p14="http://schemas.microsoft.com/office/powerpoint/2010/main" val="3684437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6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154"/>
                            </p:stCondLst>
                            <p:childTnLst>
                              <p:par>
                                <p:cTn id="3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1734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946"/>
                            </p:stCondLst>
                            <p:childTnLst>
                              <p:par>
                                <p:cTn id="8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6922"/>
                            </p:stCondLst>
                            <p:childTnLst>
                              <p:par>
                                <p:cTn id="10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6098"/>
                            </p:stCondLst>
                            <p:childTnLst>
                              <p:par>
                                <p:cTn id="12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163175"/>
            <a:ext cx="5814800" cy="3837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5019336"/>
            <a:ext cx="11513127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Más tarde, Fangio diría irónicamente que «yo podría haber estado en ese choque,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que mis secuestradores me salvaron la vida».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liberación tras 26 horas de secuestro, el automovilista declaró a la prensa pública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«me han tratado de un modo excelente...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2508" y="356865"/>
            <a:ext cx="11513128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Existía la posibilidad de que el régimen de Batista decidiera matar al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culpar al movimiento encabezado por Castro.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96005" y="1221231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evitar eso, Fangio les propuso comunicarse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embajador argentino Raúl Guevara Lynch,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primo de Ernesto «Che» Guevara.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Ante la ausencia de Fangio,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francés Maurice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Trintignant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reemplazó en la carrera.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 la competencia fue breve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un accidente en la quinta vuelta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le causó la muerte a seis espectadores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generó 40 heridos.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59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48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3974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8624"/>
                            </p:stCondLst>
                            <p:childTnLst>
                              <p:par>
                                <p:cTn id="1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84434"/>
                            </p:stCondLst>
                            <p:childTnLst>
                              <p:par>
                                <p:cTn id="16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/>
      <p:bldP spid="7" grpId="0" build="p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348341" y="373563"/>
            <a:ext cx="1150982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verdad, tuve las mismas comodidades que si hubiera estado entre amigos...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lo hecho por los rebeldes fue por una buena causa, entonces,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argentino, yo lo acepto como tal».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ello, disputó la Copa Dos Mundos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vehículo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A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año y medio después, luego de la asunción de Fidel Castro,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designado «Invitado de honor» de Cuba.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1981, cuando regresó a La Habana en calidad de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Mercedes-Benz en Argentina, fue recibido en el aeropuerto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ministro de Relaciones Exteriores,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Rodríguez, y fue invitado a una reunión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Fidel Castro.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nunca demostró tener un mal recuerdo de su experiencia en 1958: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«No hablamos casi nada del secuestro.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Yo creo que fue algo especial, hecho por gente que tenía sus ideales y quería darlos a conocer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cualquier manera».</a:t>
            </a:r>
          </a:p>
        </p:txBody>
      </p:sp>
    </p:spTree>
    <p:extLst>
      <p:ext uri="{BB962C8B-B14F-4D97-AF65-F5344CB8AC3E}">
        <p14:creationId xmlns:p14="http://schemas.microsoft.com/office/powerpoint/2010/main" val="424891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732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938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24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6084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166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4504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909" y="1069230"/>
            <a:ext cx="2762250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/>
          <p:cNvSpPr/>
          <p:nvPr/>
        </p:nvSpPr>
        <p:spPr>
          <a:xfrm>
            <a:off x="0" y="3302154"/>
            <a:ext cx="9092909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participó en muchas carreras de exhibición mundiales, homenajes a figuras del automovilismo y en la organización de eventos relacionados con su profesión.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1960 llevó a cabo una exhibición en el Parque Sarmiento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2500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Ettore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Chimeri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con el que sufrió una salida de pista, rozó un cordón y se levantó accidentalmente en el aire sin consecuencias.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presidente de honor del Club International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Anciens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Grand Prix F1 en 1962.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8343" y="342862"/>
            <a:ext cx="1150681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director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Lecchi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trató el secuestro en su película Operación Fangio (1999),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Darío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Grandinetti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rol del automovilista.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Actividad posterior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1966.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178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860"/>
                            </p:stCondLst>
                            <p:childTnLst>
                              <p:par>
                                <p:cTn id="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46"/>
                            </p:stCondLst>
                            <p:childTnLst>
                              <p:par>
                                <p:cTn id="5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468"/>
                            </p:stCondLst>
                            <p:childTnLst>
                              <p:par>
                                <p:cTn id="6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112"/>
                            </p:stCondLst>
                            <p:childTnLst>
                              <p:par>
                                <p:cTn id="7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8792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71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801" y="734297"/>
            <a:ext cx="100584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1968, colaboró con ACA en la organización de la Temporada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Fórmula 2 que se realizó en Argentina, tarea que se tornaría constante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los próximos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encabezó el proyecto «84 Horas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autos IKA-Renault Torino de fabricación argentina y viajó a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calidad de asesor de pilotos junto al equipo argentino.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partícipe de la denominada «Carrera del Recuerdo»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realizada el 17 de octubre de 1973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Fiat Berlina 125.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 también participaron legendarias figuras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Oscar Alfredo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nombrado presidente de Mercedes-Benz Argentina en abril de 1974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año siguiente, fue parte de una prueba de exhibición en Dijon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motivo del Gran Premio de Suiza 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94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7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620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54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6818"/>
                            </p:stCondLst>
                            <p:childTnLst>
                              <p:par>
                                <p:cTn id="1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801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09" y="5783154"/>
            <a:ext cx="11513127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de Mercedes-Benz Argentina en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única distinción otorgada en su historia por la fábrica alemana, y ejerció el cargo hasta 1994.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407320"/>
            <a:ext cx="5715000" cy="42005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/>
          <p:cNvSpPr/>
          <p:nvPr/>
        </p:nvSpPr>
        <p:spPr>
          <a:xfrm>
            <a:off x="332509" y="254820"/>
            <a:ext cx="11513127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50º aniversario del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Fangio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Quinta Carrera Internacional de Coches Históricos de Carrera y Deportivos,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denominada «Desfile del Recuerdo», con el Mercedes-Benz W196 R.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076956" y="1613119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 incursionó en el circuito inglés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Donington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Park en ocasión de un evento organizado por la Fundación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Gunnar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Nilsson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correr en el Rally de Bruselas en 1981, participó a bordo de un Chevrolet TC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del Recuerdo, una caravana realizada en 1983 por el centro de la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Buenos Aires para aportar fondos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Patronato de la Infancia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Asociación de Ayuda al Menor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Provincia de Buenos Aires.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9669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38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9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5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8344"/>
                            </p:stCondLst>
                            <p:childTnLst>
                              <p:par>
                                <p:cTn id="10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7722"/>
                            </p:stCondLst>
                            <p:childTnLst>
                              <p:par>
                                <p:cTn id="11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799" y="727269"/>
            <a:ext cx="1007225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se convirtió en presidente de la Fundación Renault en 1990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continuó realizando apariciones públicas especialmente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carreras de exhibición internacionales hasta que su salud comenzó a deteriorarse.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Realizó su última competición en la Isla de Cerdeña en 1993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Alfetta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159 en compañía de otras figuras de su época.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papel en Mercedes-Benz durante la dictadura militar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centenario de su natalicio en 2011, fueron presentados dos proyectos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Legislatura porteña por parte del PRO para homenajearlo,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cuales fueron resistidos tanto por la Defensoría Adjunta del Pueblo porteña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por la diputada Delia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Bisutti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quien señaló que «se está haciendo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reivindicación de Fangio en su totalidad y alguien de su renombre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podía estar ajeno a lo que ocurría.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Aquí hubo una dictadura militar con acompañamiento cívico,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muy importante remarcar lo de Fangio».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721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92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110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18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4688"/>
                            </p:stCondLst>
                            <p:childTnLst>
                              <p:par>
                                <p:cTn id="1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6880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740978"/>
            <a:ext cx="1185817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26 de octubre de ese año se estableció la «Comisión Pro-Museo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Fangio» bajo ayuda municipal.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28613" y="437918"/>
            <a:ext cx="1154430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Fernando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Andreis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diputado que presentó el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desestimó la acusación asegurando que era infundada.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7489372" y="1312227"/>
            <a:ext cx="4368800" cy="4220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-13851" y="1462568"/>
            <a:ext cx="7503221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Graciela Borges, ex esposa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también defendió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argumentando que la visita a Venezuela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hubiera hecho con cualquier otro gobierno.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"Juan Manuel Fangio"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1979, algunos vecinos de la ciudad de Balcarce comenzaron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promover la formación de una comisión de trabajo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concretar la edificación de un museo al enterarse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intención de Juan Manuel Fangio de reunir sus trofeos, autos y presentes acumulados a lo largo de su vida deportiva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mismo lugar.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862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414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10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7682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2134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/>
      <p:bldP spid="6" grpId="0" build="p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2557149" y="0"/>
            <a:ext cx="709824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9542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7275" y="737101"/>
            <a:ext cx="1007268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antiguo edificio de 1906, en el que había funcionado la municipalidad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concejo deliberante de Balcarce, fue elegido para establecer el museo.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permanecía cerrado y en un estado de conservación deplorable,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ocupaba un lote de significativas proporciones y se hallaba en la esquina sur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plaza central del pueblo.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historia comunitaria generó ansias por recuperarlo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patrimonio arquitectónico de la ciudad.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Enterado de la propuesta de la Comisión Pro-museo,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gobernador de la Provincia de Buenos Aires, Alejandro Armendáriz, la impulsó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aportó el capital inicial que posibilitó la licitación y los comienzos de la obra.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aporte, cercano al 18% del costo, fue ampliado con donaciones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empresas nacionales e internacionales, personas adherentes al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aportes del propio Fangio y se completó con distintas actividades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organizadas por la comisión.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38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96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876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4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244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575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Madreselva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Los C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inco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Latinos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51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979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Tangos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Diversas Orquestas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24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25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" y="5588"/>
            <a:ext cx="12192000" cy="6852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1980</TotalTime>
  <Words>2218</Words>
  <Application>Microsoft Office PowerPoint</Application>
  <PresentationFormat>Panorámica</PresentationFormat>
  <Paragraphs>301</Paragraphs>
  <Slides>21</Slides>
  <Notes>0</Notes>
  <HiddenSlides>0</HiddenSlides>
  <MMClips>4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34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Nino Farina</dc:title>
  <dc:creator>Emilio M Aguilar P</dc:creator>
  <cp:lastModifiedBy>Eagle's nest</cp:lastModifiedBy>
  <cp:revision>187</cp:revision>
  <dcterms:created xsi:type="dcterms:W3CDTF">2016-12-14T02:11:45Z</dcterms:created>
  <dcterms:modified xsi:type="dcterms:W3CDTF">2017-06-12T13:59:43Z</dcterms:modified>
</cp:coreProperties>
</file>