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63" r:id="rId2"/>
    <p:sldId id="464" r:id="rId3"/>
    <p:sldId id="465" r:id="rId4"/>
    <p:sldId id="466" r:id="rId5"/>
    <p:sldId id="467" r:id="rId6"/>
    <p:sldId id="468" r:id="rId7"/>
    <p:sldId id="469" r:id="rId8"/>
    <p:sldId id="470" r:id="rId9"/>
    <p:sldId id="471" r:id="rId10"/>
    <p:sldId id="472" r:id="rId11"/>
    <p:sldId id="473" r:id="rId12"/>
    <p:sldId id="474" r:id="rId13"/>
    <p:sldId id="475" r:id="rId14"/>
    <p:sldId id="476" r:id="rId15"/>
    <p:sldId id="477" r:id="rId16"/>
    <p:sldId id="478" r:id="rId17"/>
    <p:sldId id="479" r:id="rId18"/>
    <p:sldId id="480" r:id="rId19"/>
    <p:sldId id="260" r:id="rId20"/>
    <p:sldId id="280" r:id="rId2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YisvtXV3gU6ggSpCTfxJQ==" hashData="KG/fAy3oJGircUCwn3vlyYgVlFTmLdg29kcqfUglTuB3NtfDNkwata2aI3FZo2bTKqGAVokIKDiRuJvklUtU1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Monza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6483919" y="1842650"/>
            <a:ext cx="37289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1ª parte de 4</a:t>
            </a:r>
            <a:endParaRPr kumimoji="0" lang="es-MX" sz="40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452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fade/>
      </p:transition>
    </mc:Choice>
    <mc:Fallback xmlns="">
      <p:transition spd="slow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70"/>
            <a:ext cx="12198622" cy="685800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8622" cy="685800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8622" cy="685800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43"/>
            <a:ext cx="12198622" cy="6858001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7512629" y="5443112"/>
            <a:ext cx="23439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1ª parte de 4</a:t>
            </a:r>
            <a:endParaRPr kumimoji="0" lang="es-MX" sz="24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3537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Mezcla Italiana-Eaglenest-1.wav"/>
          </p:stSnd>
        </p:sndAc>
      </p:transition>
    </mc:Choice>
    <mc:Fallback xmlns="">
      <p:transition spd="slow" advClick="0" advTm="0">
        <p:fade/>
        <p:sndAc>
          <p:stSnd>
            <p:snd r:embed="rId9" name="Mezcla Italiana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5"/>
                            </p:stCondLst>
                            <p:childTnLst>
                              <p:par>
                                <p:cTn id="5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r="5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556737" y="272272"/>
            <a:ext cx="6614777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Alberto </a:t>
            </a:r>
            <a:r>
              <a:rPr kumimoji="0" lang="es-MX" altLang="es-MX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Nació-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Milán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Italia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13 de julio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1918)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Falleció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(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  <a:hlinkClick r:id="rId3" tooltip="Monza"/>
              </a:rPr>
              <a:t>Monza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26 de mayo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1955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Fue un piloto 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Fórmula 1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italiano,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cuyo nombre se cuenta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entre las primeras figuras de la categoría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al mismo tiempo de la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Escudería Ferrari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también fue piloto oficial 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Lancia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Maserati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56738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556737" y="3577745"/>
            <a:ext cx="6635259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Obtuvo 13 victorias,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15 podios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14 pole positions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en 32 Grandes Premios puntuables,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obtuvo dos títulos en 1952 y 1953,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más un subcampeonato en 1951.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4121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94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100"/>
                            </p:stCondLst>
                            <p:childTnLst>
                              <p:par>
                                <p:cTn id="5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8340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5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289176" y="141799"/>
            <a:ext cx="6916683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Entre sus triunfos se destacan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tres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Italia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tres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Alemania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dos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Gran Bretaña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dos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Bélgica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dos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Suiza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dos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los Países Bajos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su mejor resultado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fue un segundo puesto en 1950.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94287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6363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410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2" y="0"/>
            <a:ext cx="9145036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7857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2707"/>
            <a:ext cx="12192000" cy="554566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2508" y="0"/>
            <a:ext cx="10751127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italiano también compitió en automóviles deportivos de manera oficial, logrando victorias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los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1000 km de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Nürburgring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1953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Mille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Miglia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1954,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válidas para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Campeonato Mundial de Resistencia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3614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16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5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624" y="0"/>
            <a:ext cx="4984376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3878" y="2973036"/>
            <a:ext cx="7193745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padre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Antonio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había sido  un talentoso piloto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grandes premios en los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años 1920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conduciendo automóviles de la marca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Alfa Romeo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0218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3107444"/>
            <a:ext cx="6716650" cy="6985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Antonio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murió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gran premio de Francia en 1926</a:t>
            </a: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6650" y="0"/>
            <a:ext cx="5475350" cy="6871564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9508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44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70"/>
            <a:ext cx="9103017" cy="685582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9219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862944" y="2645452"/>
            <a:ext cx="7329055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 pesar del accidente que causó la muerte de Antonio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Francia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1926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hijo mantuvo el interés en el automovilismo,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se dice que siempre intuyó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moriría en accidente como su padre.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98718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9819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4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2533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9144000" y="2068310"/>
            <a:ext cx="3048000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carrera deportiva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automovilismo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vio interrumpida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la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Segunda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Guerra Mundial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tras la cual disputó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los Grandes Premios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 mando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un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Maserati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257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063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21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7474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629136"/>
            <a:ext cx="276225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sus primeros años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dedicó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 las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motocicletas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pero tras competir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las prestigiosas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Mille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Miglia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 mando de una Ferrari, comenzó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 dedicarse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 las carreras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sobre cuatro ruedas regularmente.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0" y="0"/>
            <a:ext cx="9429750" cy="67818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9760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1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5904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216222"/>
            <a:ext cx="3400425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compañero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escudería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era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Luigi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Villoresi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quien con el tiempo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transformaría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mentor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un gran amigo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Alberto.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425" y="0"/>
            <a:ext cx="8787502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9022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Musica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italiana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1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Anthony de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Pippa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39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9" y="8687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027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1400</TotalTime>
  <Words>188</Words>
  <Application>Microsoft Office PowerPoint</Application>
  <PresentationFormat>Panorámica</PresentationFormat>
  <Paragraphs>110</Paragraphs>
  <Slides>20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32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Alberto Ascari  1ª parte de 4  0739</dc:title>
  <dc:creator>Emilio M Aguilar P</dc:creator>
  <cp:lastModifiedBy>Eagle's nest</cp:lastModifiedBy>
  <cp:revision>140</cp:revision>
  <dcterms:created xsi:type="dcterms:W3CDTF">2016-12-14T02:11:45Z</dcterms:created>
  <dcterms:modified xsi:type="dcterms:W3CDTF">2017-06-12T23:01:34Z</dcterms:modified>
</cp:coreProperties>
</file>