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88" r:id="rId3"/>
    <p:sldId id="358" r:id="rId4"/>
    <p:sldId id="371" r:id="rId5"/>
    <p:sldId id="360" r:id="rId6"/>
    <p:sldId id="364" r:id="rId7"/>
    <p:sldId id="368" r:id="rId8"/>
    <p:sldId id="363" r:id="rId9"/>
    <p:sldId id="356" r:id="rId10"/>
    <p:sldId id="361" r:id="rId11"/>
    <p:sldId id="357" r:id="rId12"/>
    <p:sldId id="259" r:id="rId13"/>
    <p:sldId id="260" r:id="rId14"/>
    <p:sldId id="280" r:id="rId1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xIe55ISU4z17ABpHI6Nhg==" hashData="Gml3TWtpI7gcj0rPwZ0WWcV4eUJllHLQTTXc7G/suQM9roUt5XcQezvY2eMp6KzZh4do0jYYEfySEsOq1DBs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9F9"/>
    <a:srgbClr val="F7F7F7"/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714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15/05/2017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4.jpg"/><Relationship Id="rId9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5209306" y="360219"/>
            <a:ext cx="6539340" cy="24453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Los animales</a:t>
            </a:r>
          </a:p>
          <a:p>
            <a:pPr algn="ctr" defTabSz="1219170"/>
            <a:r>
              <a:rPr lang="es-MX" sz="4267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más impresionantes extinguidos</a:t>
            </a:r>
          </a:p>
        </p:txBody>
      </p:sp>
      <p:sp>
        <p:nvSpPr>
          <p:cNvPr id="9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187049" y="2346192"/>
            <a:ext cx="2603634" cy="400110"/>
          </a:xfrm>
          <a:prstGeom prst="rect">
            <a:avLst/>
          </a:prstGeom>
          <a:noFill/>
        </p:spPr>
        <p:txBody>
          <a:bodyPr spcFirstLastPara="1" wrap="square" lIns="121920" tIns="60960" rIns="121920" bIns="60960" numCol="1">
            <a:spAutoFit/>
          </a:bodyPr>
          <a:lstStyle>
            <a:defPPr>
              <a:defRPr lang="es-MX"/>
            </a:defPPr>
            <a:lvl1pPr algn="ctr" defTabSz="1219170">
              <a:defRPr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defRPr>
            </a:lvl1pPr>
          </a:lstStyle>
          <a:p>
            <a:r>
              <a:rPr lang="es-ES" sz="1800" b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Segunda parte de tres</a:t>
            </a:r>
            <a:endParaRPr lang="es-MX" sz="1800" b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79"/>
            <a:ext cx="12192000" cy="6858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6" y="9511"/>
            <a:ext cx="12192000" cy="6858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9511"/>
            <a:ext cx="12192000" cy="685800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23799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2" name="Rectángulo 11"/>
          <p:cNvSpPr/>
          <p:nvPr/>
        </p:nvSpPr>
        <p:spPr>
          <a:xfrm>
            <a:off x="1787229" y="1820845"/>
            <a:ext cx="8659091" cy="364786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Arch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Los animales</a:t>
            </a:r>
          </a:p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más impresionantes extinguidos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2130133" y="2404645"/>
            <a:ext cx="7985420" cy="2093073"/>
          </a:xfrm>
          <a:prstGeom prst="rect">
            <a:avLst/>
          </a:prstGeom>
          <a:noFill/>
        </p:spPr>
        <p:txBody>
          <a:bodyPr spcFirstLastPara="1" wrap="square" lIns="121920" tIns="60960" rIns="121920" bIns="60960" numCol="1">
            <a:prstTxWarp prst="textArchUp">
              <a:avLst>
                <a:gd name="adj" fmla="val 1079999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 defTabSz="1219170">
              <a:defRPr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defRPr>
            </a:lvl1pPr>
          </a:lstStyle>
          <a:p>
            <a:r>
              <a:rPr lang="es-ES" dirty="0"/>
              <a:t>Segunda parte de tres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37941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ye to Eye Eaglenest.wav"/>
          </p:stSnd>
        </p:sndAc>
      </p:transition>
    </mc:Choice>
    <mc:Fallback xmlns="">
      <p:transition spd="slow" advClick="0" advTm="0">
        <p:fade/>
        <p:sndAc>
          <p:stSnd>
            <p:snd r:embed="rId10" name="Eye to Eye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1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7" presetClass="entr" presetSubtype="4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1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10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1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8005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23" grpId="0"/>
      <p:bldP spid="2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Liopleurodo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698" y="541481"/>
            <a:ext cx="7076589" cy="53145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211763" y="93018"/>
            <a:ext cx="5399313" cy="668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Liopleurodon</a:t>
            </a:r>
            <a:endParaRPr lang="es-MX" sz="4000" b="1" dirty="0">
              <a:solidFill>
                <a:srgbClr val="000000"/>
              </a:solidFill>
              <a:latin typeface="OpenSansBold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(significa "dientes de caras lisas")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 un género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plesiosaurios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pliosáuridos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vivieron en el Jurásico Medio (hace aproximadamente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160 y 155 millones de años),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lo que hoy es Europa .</a:t>
            </a:r>
            <a:b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 sus 25 metros y una boca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3 metros de longitud,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Liopleurodon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Ferox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es considerado el carnívoro mas grande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jamas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ha existido,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cree que era el rey de los mares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tiempos prehistóricos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8891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304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962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Jaekelopteru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630" y="229881"/>
            <a:ext cx="5894607" cy="49240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0" y="11002"/>
            <a:ext cx="6096000" cy="48394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Jaekelopterus</a:t>
            </a:r>
            <a:endParaRPr lang="es-MX" sz="4000" b="1" dirty="0">
              <a:solidFill>
                <a:srgbClr val="000000"/>
              </a:solidFill>
              <a:latin typeface="OpenSansBold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Jaekelopterus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rhenaniae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una especie extinta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escorpiones de mar. </a:t>
            </a:r>
          </a:p>
          <a:p>
            <a:pPr algn="ctr" fontAlgn="base"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Considerado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un antepasado del escorpión,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tenía una longitud estimada de 2,5 metros con unos 180 kg de peso,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uno de los dos mayores artrópodos descubiertos.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5239531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Poseía una pinza de 46 cm y sería uno de los predadores más grandes de su época. </a:t>
            </a:r>
          </a:p>
          <a:p>
            <a:pPr algn="ctr" fontAlgn="base"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posible que cazara peces, trilobites, otros escorpiones de mar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incluso los ancestros de los tetrápodos.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0995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886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9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31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pinosauru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7537">
            <a:off x="3620252" y="678871"/>
            <a:ext cx="8072978" cy="58034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-4" y="1779744"/>
            <a:ext cx="4100952" cy="4206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 unas medidas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se estiman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12,6 a 18 metros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longitud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de 7 a 20,9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toneladas de peso 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este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carnivoro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vivió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el Norte de África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hace aproximadamente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112 a 97 millones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años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61770"/>
            <a:ext cx="12192000" cy="112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Spinosaurus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Spinosaurus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es probablemente el depredador terrestre mas grande que ha existido.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03847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998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arcosuchus Imperat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569" y="443350"/>
            <a:ext cx="5091547" cy="33943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ángulo 2"/>
          <p:cNvSpPr/>
          <p:nvPr/>
        </p:nvSpPr>
        <p:spPr>
          <a:xfrm>
            <a:off x="0" y="787098"/>
            <a:ext cx="6916433" cy="3442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cocodrilo emperador (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Sarcosuchus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imperator,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"cocodrilo carnoso emperador",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conocido como "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SuperCroc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)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una especie extinta que vivió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el período Cretácico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Era Mesozoica, hace aproximadamente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110 millones de años,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zona que actualmente comprende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desierto del Sahara.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4250738"/>
            <a:ext cx="12192000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longitud total del cuerpo de un cocodrilo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corresponde aproximadamente a 8 veces el largo de su cráneo.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que el cráneo del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Sarcosuchus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imperator llegó a alcanzar hasta 1,80 m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longitud, se deduce que su tamaño total debió alcanzar aproximadamente entre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11 y 12 metros de largo ( les llevaba entre 40 y 50 años alcanzar su tamaño final ).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-5" y="80504"/>
            <a:ext cx="6916433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Sarcosuchus</a:t>
            </a:r>
            <a:r>
              <a:rPr lang="es-MX" sz="4000" b="1" dirty="0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 Imperator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22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92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8258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3962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Archelo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3206"/>
            <a:ext cx="6082145" cy="642411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0" y="2952637"/>
            <a:ext cx="7273636" cy="1964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Estas tortugas eran gigantescas,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podían llegar a medir hasta 4,5 metros de longitud, habitaban principalmente en Norteamérica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época del Cretácico Superior </a:t>
            </a:r>
          </a:p>
          <a:p>
            <a:pPr algn="ctr" fontAlgn="base"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(entre 75 y 65 millones de años atrás).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-5" y="1761138"/>
            <a:ext cx="7273636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Archelon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6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12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unkleosteu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76" y="1105792"/>
            <a:ext cx="6173498" cy="4636322"/>
          </a:xfrm>
          <a:prstGeom prst="snip2DiagRect">
            <a:avLst>
              <a:gd name="adj1" fmla="val 16137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6464439" y="574487"/>
            <a:ext cx="5658285" cy="5731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Dunkleosteus</a:t>
            </a: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440"/>
              </a:lnSpc>
              <a:spcAft>
                <a:spcPts val="0"/>
              </a:spcAft>
            </a:pP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Era un pez de armadura plateada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podía llegar a medir diez metros,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un monstruo de cuatro toneladas.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Aunque no tenían dientes auténticos,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tenía dos largas cuchillas huesudas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 la boca para romper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aplastar a cualquier criatura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se topara con él,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estima que la mordedura de este pez podía llegar a los 5.000 kilos de fuerza,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el doble de fuerza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el gran tiburón blanco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8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408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66" y="793173"/>
            <a:ext cx="6328064" cy="33918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0" y="4224304"/>
            <a:ext cx="12192000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Las extrapolaciones basadas en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Brachiosaurus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su pariente mejor conocido indican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Sauroposeidon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podría alcanzar 17 metros de altura con un cuello ancho,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haciéndole el dinosaurio conocido más alto.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 una longitud estimada de hasta 34 metros y una masa de entre 50 a 60 toneladas, también entra entre el grupo de los más largos y más pesados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57675" y="9991"/>
            <a:ext cx="11513976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Sauroposeidon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677334" y="991799"/>
            <a:ext cx="5449076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Era un herbívoro cuadrúpedo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 sus miembros delanteros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más largos que los posteriores,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un diseño similar del cuerpo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la jirafa moderna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( pero unas 30 veces mayor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la jirafa más grande conocida ) 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3162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96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12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424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174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Paraceratheriu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8" y="124692"/>
            <a:ext cx="4417423" cy="29449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ángulo 2"/>
          <p:cNvSpPr/>
          <p:nvPr/>
        </p:nvSpPr>
        <p:spPr>
          <a:xfrm>
            <a:off x="346363" y="3033530"/>
            <a:ext cx="11513127" cy="3811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Serían los mamíferos terrestres mayores de todos los tiempos, con una altura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cinco metros y medio en la cruz y de siete metros y medio en la cabeza,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ocho metros de longitud (sin contar la cola). </a:t>
            </a:r>
          </a:p>
          <a:p>
            <a:pPr algn="ctr"/>
            <a:endParaRPr lang="es-MX" sz="2400" dirty="0">
              <a:solidFill>
                <a:srgbClr val="4545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Las estimaciones del peso de los </a:t>
            </a:r>
            <a:r>
              <a:rPr lang="es-MX" sz="2400" dirty="0" err="1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paraceraterios</a:t>
            </a: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varían,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pero oscilan en torno a las quince toneladas.</a:t>
            </a:r>
          </a:p>
          <a:p>
            <a:pPr algn="ctr"/>
            <a:b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Los animales de este género aparecieron en Asia central durante la primera mitad del periodo Oligoceno, hace aproximadamente treinta millones de años,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y se extinguieron a mediados del periodo Mioceno, hace 16,6 millones de años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816438" y="1135443"/>
            <a:ext cx="4142510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Paraceratherium</a:t>
            </a:r>
            <a:endParaRPr lang="es-MX" sz="2400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8364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914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621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074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itanobo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81" y="445664"/>
            <a:ext cx="5597240" cy="39338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EEB5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6026728" y="-41563"/>
            <a:ext cx="6165272" cy="4162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Titanoboa</a:t>
            </a:r>
            <a:endParaRPr lang="es-MX" sz="4000" b="1" dirty="0">
              <a:solidFill>
                <a:srgbClr val="000000"/>
              </a:solidFill>
              <a:latin typeface="OpenSansBold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Con el nombre científico de </a:t>
            </a:r>
            <a:r>
              <a:rPr lang="es-MX" sz="2400" dirty="0" err="1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Titanoboa</a:t>
            </a:r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2400" dirty="0" err="1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cerrejonensis</a:t>
            </a:r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en referencia a su tamaño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 al lugar donde fueron hallados sus restos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(en la mina del carbón del Cerrejón, Colombia),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 trata de la mayor serpiente </a:t>
            </a:r>
          </a:p>
          <a:p>
            <a:pPr algn="ctr"/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encontrada hasta la fecha.</a:t>
            </a:r>
            <a:endParaRPr lang="es-MX" sz="2400" dirty="0"/>
          </a:p>
        </p:txBody>
      </p:sp>
      <p:sp>
        <p:nvSpPr>
          <p:cNvPr id="4" name="Rectángulo 3"/>
          <p:cNvSpPr/>
          <p:nvPr/>
        </p:nvSpPr>
        <p:spPr>
          <a:xfrm>
            <a:off x="2438400" y="4370769"/>
            <a:ext cx="9753595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Con un tamaño cercano a los 14 metros y un peso aproximado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por encima de los 1.100 kilos, la </a:t>
            </a:r>
            <a:r>
              <a:rPr lang="es-MX" sz="2400" dirty="0" err="1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Titanoboa</a:t>
            </a:r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era un superdepredador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que vivió hace entre 58 y 60 millones de años en la actual Colombia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 probablemente también en gran parte de Sudamérica. </a:t>
            </a: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endParaRPr lang="es-MX" sz="2400" dirty="0">
              <a:solidFill>
                <a:srgbClr val="454545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2400" dirty="0">
                <a:solidFill>
                  <a:srgbClr val="454545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El cuerpo de esta serpiente podía llegar al metro de ancho</a:t>
            </a:r>
            <a:endParaRPr lang="es-MX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7" name="Rectángulo 6"/>
          <p:cNvSpPr/>
          <p:nvPr/>
        </p:nvSpPr>
        <p:spPr>
          <a:xfrm>
            <a:off x="6026723" y="-27713"/>
            <a:ext cx="6165272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es-MX" sz="4000" b="1" dirty="0" err="1">
                <a:solidFill>
                  <a:srgbClr val="000000"/>
                </a:solidFill>
                <a:latin typeface="OpenSansBold"/>
                <a:ea typeface="Times New Roman" panose="02020603050405020304" pitchFamily="18" charset="0"/>
                <a:cs typeface="Arial" panose="020B0604020202020204" pitchFamily="34" charset="0"/>
              </a:rPr>
              <a:t>Titanoboa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24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66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329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1016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build="p"/>
      <p:bldP spid="6" grpId="0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(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)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eye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to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eye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867" b="1" kern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 amigo el </a:t>
            </a:r>
            <a:r>
              <a:rPr lang="es-ES" sz="1867" b="1" kern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brachiosaurius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John Williams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10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35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00763"/>
            <a:ext cx="21752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72150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950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4 L -0.22031 0.00024 C -0.29726 -0.00162 -0.42057 -0.00324 -0.46302 -0.00717 C -0.53815 -0.028 -0.65586 -0.07037 -0.69961 -0.09444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2856</TotalTime>
  <Words>761</Words>
  <Application>Microsoft Office PowerPoint</Application>
  <PresentationFormat>Panorámica</PresentationFormat>
  <Paragraphs>149</Paragraphs>
  <Slides>14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6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OpenSansBold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animales  más impresionantes extinguidos Segunda Parte de tres  1035</dc:title>
  <dc:creator>Emilio M Aguilar P</dc:creator>
  <cp:lastModifiedBy>Eagle's nest</cp:lastModifiedBy>
  <cp:revision>227</cp:revision>
  <dcterms:created xsi:type="dcterms:W3CDTF">2016-12-14T02:11:45Z</dcterms:created>
  <dcterms:modified xsi:type="dcterms:W3CDTF">2017-05-16T00:54:37Z</dcterms:modified>
</cp:coreProperties>
</file>