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9" r:id="rId22"/>
    <p:sldId id="280" r:id="rId23"/>
    <p:sldId id="281" r:id="rId24"/>
    <p:sldId id="282" r:id="rId25"/>
    <p:sldId id="283" r:id="rId26"/>
    <p:sldId id="285" r:id="rId27"/>
    <p:sldId id="286" r:id="rId28"/>
    <p:sldId id="287" r:id="rId29"/>
    <p:sldId id="288" r:id="rId30"/>
    <p:sldId id="289" r:id="rId31"/>
    <p:sldId id="292" r:id="rId32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uY2Ag0VCHvoA0vdMn5aRg==" hashData="domeFAabuZcMLl7MCnecw/VmYC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9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B58234-DBA9-4817-BA19-31ACAF6607EF}" type="datetimeFigureOut">
              <a:rPr lang="es-ES_tradnl" smtClean="0"/>
              <a:pPr/>
              <a:t>15/01/2013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AD553F-38F4-4D47-BE9F-716F67336F5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AD553F-38F4-4D47-BE9F-716F67336F5C}" type="slidenum">
              <a:rPr lang="es-ES_tradnl" smtClean="0"/>
              <a:pPr/>
              <a:t>19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1F46-FCE2-46EA-8D38-3197EE26ED16}" type="datetimeFigureOut">
              <a:rPr lang="es-ES_tradnl" smtClean="0"/>
              <a:pPr/>
              <a:t>15/01/2013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B52A-4B69-4954-AD0D-393CEC3350F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1F46-FCE2-46EA-8D38-3197EE26ED16}" type="datetimeFigureOut">
              <a:rPr lang="es-ES_tradnl" smtClean="0"/>
              <a:pPr/>
              <a:t>15/01/2013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B52A-4B69-4954-AD0D-393CEC3350F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1F46-FCE2-46EA-8D38-3197EE26ED16}" type="datetimeFigureOut">
              <a:rPr lang="es-ES_tradnl" smtClean="0"/>
              <a:pPr/>
              <a:t>15/01/2013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B52A-4B69-4954-AD0D-393CEC3350F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1F46-FCE2-46EA-8D38-3197EE26ED16}" type="datetimeFigureOut">
              <a:rPr lang="es-ES_tradnl" smtClean="0"/>
              <a:pPr/>
              <a:t>15/01/2013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B52A-4B69-4954-AD0D-393CEC3350F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1F46-FCE2-46EA-8D38-3197EE26ED16}" type="datetimeFigureOut">
              <a:rPr lang="es-ES_tradnl" smtClean="0"/>
              <a:pPr/>
              <a:t>15/01/2013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B52A-4B69-4954-AD0D-393CEC3350F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1F46-FCE2-46EA-8D38-3197EE26ED16}" type="datetimeFigureOut">
              <a:rPr lang="es-ES_tradnl" smtClean="0"/>
              <a:pPr/>
              <a:t>15/01/2013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B52A-4B69-4954-AD0D-393CEC3350F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1F46-FCE2-46EA-8D38-3197EE26ED16}" type="datetimeFigureOut">
              <a:rPr lang="es-ES_tradnl" smtClean="0"/>
              <a:pPr/>
              <a:t>15/01/2013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B52A-4B69-4954-AD0D-393CEC3350F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1F46-FCE2-46EA-8D38-3197EE26ED16}" type="datetimeFigureOut">
              <a:rPr lang="es-ES_tradnl" smtClean="0"/>
              <a:pPr/>
              <a:t>15/01/2013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B52A-4B69-4954-AD0D-393CEC3350F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1F46-FCE2-46EA-8D38-3197EE26ED16}" type="datetimeFigureOut">
              <a:rPr lang="es-ES_tradnl" smtClean="0"/>
              <a:pPr/>
              <a:t>15/01/2013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B52A-4B69-4954-AD0D-393CEC3350F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1F46-FCE2-46EA-8D38-3197EE26ED16}" type="datetimeFigureOut">
              <a:rPr lang="es-ES_tradnl" smtClean="0"/>
              <a:pPr/>
              <a:t>15/01/2013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B52A-4B69-4954-AD0D-393CEC3350F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B1F46-FCE2-46EA-8D38-3197EE26ED16}" type="datetimeFigureOut">
              <a:rPr lang="es-ES_tradnl" smtClean="0"/>
              <a:pPr/>
              <a:t>15/01/2013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1B52A-4B69-4954-AD0D-393CEC3350F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8C7C0E-F55E-4420-959D-85601440BF9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B1F46-FCE2-46EA-8D38-3197EE26ED16}" type="datetimeFigureOut">
              <a:rPr lang="es-ES_tradnl" smtClean="0"/>
              <a:pPr/>
              <a:t>15/01/2013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1B52A-4B69-4954-AD0D-393CEC3350F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93B7D7C-44E2-4FF5-A4C2-4491442041A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fonditos.com/includes/imagen.php?ruta=/wallpapers/1024x768/11858.jpg&amp;nombre=lampara_de_amor-1024x768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gif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www.fonditos.com/includes/imagen.php?ruta=/wallpapers/1024x768/03669.jpg&amp;nombre=esferas-1024x768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gif"/><Relationship Id="rId2" Type="http://schemas.openxmlformats.org/officeDocument/2006/relationships/hyperlink" Target="http://www.fonditos.com/includes/imagen.php?ruta=/wallpapers/1024x768/09821.jpg&amp;nombre=tenues_colores-1024x768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jpeg"/><Relationship Id="rId7" Type="http://schemas.openxmlformats.org/officeDocument/2006/relationships/image" Target="../media/image38.png"/><Relationship Id="rId2" Type="http://schemas.openxmlformats.org/officeDocument/2006/relationships/hyperlink" Target="http://www.fonditos.com/includes/imagen.php?ruta=/wallpapers/1024x768/11658.jpg&amp;nombre=toque_de_color-1024x768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://www.fonditos.com/includes/imagen.php?ruta=/wallpapers/1024x768/11635.jpg&amp;nombre=gota-1024x768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gif"/><Relationship Id="rId3" Type="http://schemas.openxmlformats.org/officeDocument/2006/relationships/image" Target="../media/image43.jpeg"/><Relationship Id="rId7" Type="http://schemas.openxmlformats.org/officeDocument/2006/relationships/image" Target="../media/image47.gif"/><Relationship Id="rId2" Type="http://schemas.openxmlformats.org/officeDocument/2006/relationships/hyperlink" Target="http://www.fonditos.com/includes/imagen.php?ruta=/wallpapers/1024x768/09601.jpg&amp;nombre=blooming_tree-1024x768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gif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hyperlink" Target="http://www.fonditos.com/includes/imagen.php?ruta=/wallpapers/1024x768/08542.jpg&amp;nombre=blanco_y_negro-1024x768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hyperlink" Target="http://www.fonditos.com/includes/imagen.php?ruta=/wallpapers/1024x768/11829.jpg&amp;nombre=circles-1024x768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hyperlink" Target="http://www.fonditos.com/includes/imagen.php?ruta=/wallpapers/1024x768/01972.jpg&amp;nombre=kiwi-1024x768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gif"/><Relationship Id="rId4" Type="http://schemas.openxmlformats.org/officeDocument/2006/relationships/image" Target="../media/image6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gif"/><Relationship Id="rId4" Type="http://schemas.openxmlformats.org/officeDocument/2006/relationships/image" Target="../media/image64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66.jpeg"/><Relationship Id="rId7" Type="http://schemas.openxmlformats.org/officeDocument/2006/relationships/image" Target="../media/image7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Relationship Id="rId9" Type="http://schemas.openxmlformats.org/officeDocument/2006/relationships/image" Target="../media/image7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gif"/><Relationship Id="rId4" Type="http://schemas.openxmlformats.org/officeDocument/2006/relationships/image" Target="../media/image7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9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80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2" Type="http://schemas.openxmlformats.org/officeDocument/2006/relationships/image" Target="../media/image82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3" Type="http://schemas.openxmlformats.org/officeDocument/2006/relationships/image" Target="../media/image85.gif"/><Relationship Id="rId7" Type="http://schemas.openxmlformats.org/officeDocument/2006/relationships/image" Target="../media/image89.png"/><Relationship Id="rId2" Type="http://schemas.openxmlformats.org/officeDocument/2006/relationships/image" Target="../media/image8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gif"/><Relationship Id="rId5" Type="http://schemas.openxmlformats.org/officeDocument/2006/relationships/image" Target="../media/image87.gif"/><Relationship Id="rId4" Type="http://schemas.openxmlformats.org/officeDocument/2006/relationships/image" Target="../media/image86.gif"/><Relationship Id="rId9" Type="http://schemas.openxmlformats.org/officeDocument/2006/relationships/image" Target="../media/image9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5.png"/><Relationship Id="rId4" Type="http://schemas.openxmlformats.org/officeDocument/2006/relationships/image" Target="../media/image9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9.jpeg"/><Relationship Id="rId4" Type="http://schemas.openxmlformats.org/officeDocument/2006/relationships/image" Target="../media/image9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gif"/><Relationship Id="rId2" Type="http://schemas.openxmlformats.org/officeDocument/2006/relationships/image" Target="../media/image10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2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gif"/><Relationship Id="rId2" Type="http://schemas.openxmlformats.org/officeDocument/2006/relationships/image" Target="../media/image10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5.gi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gi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http://2.bp.blogspot.com/_GxKNTkdsbgA/TI2YH3UPBII/AAAAAAAAAjQ/ch6K9kEZ6eQ/s1600/mariposa_transformac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57166"/>
            <a:ext cx="8394042" cy="565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85374" y="5572140"/>
            <a:ext cx="81193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Broadway" pitchFamily="82" charset="0"/>
              </a:rPr>
              <a:t>TRANSFORMACIONES</a:t>
            </a:r>
            <a:endParaRPr lang="es-E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2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Broadway" pitchFamily="82" charset="0"/>
            </a:endParaRPr>
          </a:p>
        </p:txBody>
      </p:sp>
      <p:pic>
        <p:nvPicPr>
          <p:cNvPr id="7" name="Picture 2" descr="http://2.bp.blogspot.com/_GxKNTkdsbgA/TI2YH3UPBII/AAAAAAAAAjQ/ch6K9kEZ6eQ/s1600/mariposa_transformac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428604"/>
            <a:ext cx="8394042" cy="565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2.bp.blogspot.com/_GxKNTkdsbgA/TI2YH3UPBII/AAAAAAAAAjQ/ch6K9kEZ6eQ/s1600/mariposa_transformac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785794"/>
            <a:ext cx="8394042" cy="5652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fade/>
    <p:sndAc>
      <p:stSnd>
        <p:snd r:embed="rId2" name="Fin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Nueva carpeta\!cid_02dd01c7fcf1$c17f6ce0$4001a8c0@DESKTOP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306000"/>
            <a:ext cx="6962215" cy="6552000"/>
          </a:xfrm>
          <a:prstGeom prst="rect">
            <a:avLst/>
          </a:prstGeom>
          <a:noFill/>
        </p:spPr>
      </p:pic>
      <p:pic>
        <p:nvPicPr>
          <p:cNvPr id="1027" name="Picture 3" descr="C:\Users\abuelitos\Desktop\Nueva carpeta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714355"/>
            <a:ext cx="6044119" cy="5688000"/>
          </a:xfrm>
          <a:prstGeom prst="rect">
            <a:avLst/>
          </a:prstGeom>
          <a:noFill/>
        </p:spPr>
      </p:pic>
      <p:pic>
        <p:nvPicPr>
          <p:cNvPr id="4" name="Picture 2" descr="J:\HACER PPS\CARPETA PLANTILLAS\1006_exampl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0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6148" name="Picture 4" descr="C:\Users\abuelitos\Desktop\Nueva carpeta\!cid_02dd01c7fcf1$c17f6ce0$4001a8c0@DESKTOP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714356"/>
            <a:ext cx="5819775" cy="54768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285784" y="0"/>
            <a:ext cx="9715568" cy="6858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esktop\Nueva carpeta\2b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928670"/>
            <a:ext cx="9791700" cy="5505450"/>
          </a:xfrm>
          <a:prstGeom prst="rect">
            <a:avLst/>
          </a:prstGeom>
          <a:noFill/>
        </p:spPr>
      </p:pic>
      <p:pic>
        <p:nvPicPr>
          <p:cNvPr id="1027" name="Picture 3" descr="C:\Users\abuelitos\Desktop\Nueva carpeta\3bi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1000108"/>
            <a:ext cx="9791700" cy="5505450"/>
          </a:xfrm>
          <a:prstGeom prst="rect">
            <a:avLst/>
          </a:prstGeom>
          <a:noFill/>
        </p:spPr>
      </p:pic>
      <p:pic>
        <p:nvPicPr>
          <p:cNvPr id="1028" name="Picture 4" descr="C:\Users\abuelitos\Desktop\Nueva carpeta\1bi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5784" y="928670"/>
            <a:ext cx="9791700" cy="5505450"/>
          </a:xfrm>
          <a:prstGeom prst="rect">
            <a:avLst/>
          </a:prstGeom>
          <a:noFill/>
        </p:spPr>
      </p:pic>
      <p:pic>
        <p:nvPicPr>
          <p:cNvPr id="1029" name="Picture 5" descr="C:\Users\abuelitos\Desktop\Nueva carpeta\5bi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57222" y="928670"/>
            <a:ext cx="9860263" cy="5544000"/>
          </a:xfrm>
          <a:prstGeom prst="rect">
            <a:avLst/>
          </a:prstGeom>
          <a:noFill/>
        </p:spPr>
      </p:pic>
      <p:pic>
        <p:nvPicPr>
          <p:cNvPr id="1026" name="Picture 2" descr="C:\Users\abuelitos\Desktop\Nueva carpeta\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143040" y="0"/>
            <a:ext cx="12224000" cy="6876000"/>
          </a:xfrm>
          <a:prstGeom prst="rect">
            <a:avLst/>
          </a:prstGeom>
          <a:noFill/>
        </p:spPr>
      </p:pic>
      <p:pic>
        <p:nvPicPr>
          <p:cNvPr id="2050" name="Picture 2" descr="J:\HACER PPS\CARPETA PLANTILLAS\master03_background (16)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-54000"/>
            <a:ext cx="9227520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6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" dur="4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Nueva carpeta\ytjty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042988"/>
            <a:ext cx="6096000" cy="4772025"/>
          </a:xfrm>
          <a:prstGeom prst="rect">
            <a:avLst/>
          </a:prstGeom>
          <a:noFill/>
        </p:spPr>
      </p:pic>
      <p:pic>
        <p:nvPicPr>
          <p:cNvPr id="3074" name="Picture 2" descr="J:\HACER PPS\CARPETA PLANTILLAS\master15_image001 (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3075" name="Picture 3" descr="J:\HACER PPS\CARPETA PLANTILLAS\master15_image001 (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074" name="Picture 2" descr="C:\Users\abuelitos\Desktop\Nueva carpeta\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000108"/>
            <a:ext cx="6096000" cy="4772025"/>
          </a:xfrm>
          <a:prstGeom prst="rect">
            <a:avLst/>
          </a:prstGeom>
          <a:noFill/>
        </p:spPr>
      </p:pic>
      <p:pic>
        <p:nvPicPr>
          <p:cNvPr id="4098" name="Picture 2" descr="J:\HACER PPS\CARPETA PLANTILLAS\slide0001_image001 (4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68001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C:\Users\abuelitos\Desktop\Nueva carpeta\provost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0042"/>
            <a:ext cx="4579200" cy="5724000"/>
          </a:xfrm>
          <a:prstGeom prst="rect">
            <a:avLst/>
          </a:prstGeom>
          <a:noFill/>
        </p:spPr>
      </p:pic>
      <p:pic>
        <p:nvPicPr>
          <p:cNvPr id="4099" name="Picture 3" descr="C:\Users\abuelitos\Desktop\Nueva carpeta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500042"/>
            <a:ext cx="4579200" cy="5724000"/>
          </a:xfrm>
          <a:prstGeom prst="rect">
            <a:avLst/>
          </a:prstGeom>
          <a:noFill/>
        </p:spPr>
      </p:pic>
      <p:pic>
        <p:nvPicPr>
          <p:cNvPr id="10" name="Picture 3" descr="C:\Users\abuelitos\Desktop\Nueva carpeta\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71480"/>
            <a:ext cx="4579200" cy="5724000"/>
          </a:xfrm>
          <a:prstGeom prst="rect">
            <a:avLst/>
          </a:prstGeom>
          <a:noFill/>
        </p:spPr>
      </p:pic>
      <p:pic>
        <p:nvPicPr>
          <p:cNvPr id="11" name="Picture 2" descr="C:\Users\abuelitos\Desktop\Nueva carpeta\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64800" y="571480"/>
            <a:ext cx="4579200" cy="5724000"/>
          </a:xfrm>
          <a:prstGeom prst="rect">
            <a:avLst/>
          </a:prstGeom>
          <a:noFill/>
        </p:spPr>
      </p:pic>
      <p:pic>
        <p:nvPicPr>
          <p:cNvPr id="12" name="Picture 2" descr="C:\Users\abuelitos\Desktop\Nueva carpeta\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71480"/>
            <a:ext cx="4579200" cy="5724000"/>
          </a:xfrm>
          <a:prstGeom prst="rect">
            <a:avLst/>
          </a:prstGeom>
          <a:noFill/>
        </p:spPr>
      </p:pic>
      <p:pic>
        <p:nvPicPr>
          <p:cNvPr id="13" name="Picture 3" descr="C:\Users\abuelitos\Desktop\Nueva carpeta\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07200" y="500042"/>
            <a:ext cx="4636800" cy="579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Minimalista, Otr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-4572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C:\Users\abuelitos\Desktop\Nueva carpeta\3-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6775" y="1285860"/>
            <a:ext cx="4467225" cy="428625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3075" name="Picture 3" descr="C:\Users\abuelitos\Desktop\Nueva carpeta\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0" y="1285860"/>
            <a:ext cx="4572000" cy="428625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5122" name="Picture 2" descr="J:\HACER PPS\CARPETA PLANTILLAS\slide0001_image0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482400" y="-357214"/>
            <a:ext cx="9979200" cy="72152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530" name="Picture 2" descr="Minimalista, Otr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1026" name="Picture 2" descr="C:\Users\abuelitos\Desktop\Nueva carpeta\sabrina-nait-fr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482600"/>
            <a:ext cx="4762500" cy="63754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28" name="Picture 4" descr="C:\Users\abuelitos\Desktop\Nueva carpeta\sabrina-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482600"/>
            <a:ext cx="4762500" cy="63754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8" name="Picture 3" descr="C:\Users\abuelitos\Desktop\Nueva carpeta\sabrina-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482600"/>
            <a:ext cx="4762500" cy="63754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Minimalista, Otr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2050" name="Picture 2" descr="C:\Users\abuelitos\Desktop\Nueva carpeta\rostro-de-selena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" y="428604"/>
            <a:ext cx="8572500" cy="5362575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054" name="Picture 6" descr="C:\Users\abuelitos\Desktop\Nueva carpeta\rostro-de-selena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" y="571480"/>
            <a:ext cx="8572500" cy="5362575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10" name="Picture 5" descr="C:\Users\abuelitos\Desktop\Nueva carpeta\rostro-de-selena-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500" y="571480"/>
            <a:ext cx="8572500" cy="5362575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146" name="Picture 2" descr="J:\HACER PPS\CARPETA PLANTILLAS\slide0002_background (6)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Minimalista, Otr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3074" name="Picture 2" descr="C:\Users\abuelitos\Desktop\Nueva carpeta\nokalapos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428604"/>
            <a:ext cx="2456713" cy="2592000"/>
          </a:xfrm>
          <a:prstGeom prst="rect">
            <a:avLst/>
          </a:prstGeom>
          <a:noFill/>
        </p:spPr>
      </p:pic>
      <p:pic>
        <p:nvPicPr>
          <p:cNvPr id="3078" name="Picture 6" descr="C:\Users\abuelitos\Desktop\Nueva carpeta\nokalapos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286124"/>
            <a:ext cx="2543376" cy="3348000"/>
          </a:xfrm>
          <a:prstGeom prst="rect">
            <a:avLst/>
          </a:prstGeom>
          <a:noFill/>
        </p:spPr>
      </p:pic>
      <p:pic>
        <p:nvPicPr>
          <p:cNvPr id="3081" name="Picture 9" descr="C:\Users\abuelitos\Desktop\Nueva carpeta\nolenge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2" y="357166"/>
            <a:ext cx="2032326" cy="2808000"/>
          </a:xfrm>
          <a:prstGeom prst="rect">
            <a:avLst/>
          </a:prstGeom>
          <a:noFill/>
        </p:spPr>
      </p:pic>
      <p:pic>
        <p:nvPicPr>
          <p:cNvPr id="3082" name="Picture 10" descr="C:\Users\abuelitos\Desktop\Nueva carpeta\nosarga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43570" y="3714752"/>
            <a:ext cx="2100149" cy="2844000"/>
          </a:xfrm>
          <a:prstGeom prst="rect">
            <a:avLst/>
          </a:prstGeom>
          <a:noFill/>
        </p:spPr>
      </p:pic>
      <p:pic>
        <p:nvPicPr>
          <p:cNvPr id="3083" name="Picture 11" descr="C:\Users\abuelitos\Desktop\Nueva carpeta\noviragos1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00298" y="3500438"/>
            <a:ext cx="2760348" cy="302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Minimalista, Otr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25603" name="Picture 3" descr="C:\Users\abuelitos\Desktop\Nueva carpeta\anirul_by_wearyon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2057400"/>
            <a:ext cx="3810000" cy="48006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146" name="Picture 2" descr="C:\Users\abuelitos\Desktop\Nueva carpeta\anirul_by_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1071546"/>
            <a:ext cx="3810000" cy="48006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Minimalista, Otr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7170" name="Picture 2" descr="C:\Users\abuelitos\Desktop\Nueva carpeta\cc1e4f2b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285728"/>
            <a:ext cx="4150265" cy="514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7171" name="Picture 3" descr="C:\Users\abuelitos\Desktop\Nueva carpeta\cc1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57356" y="357166"/>
            <a:ext cx="4150265" cy="514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7172" name="Picture 4" descr="C:\Users\abuelitos\Desktop\Nueva carpeta\3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43042" y="285728"/>
            <a:ext cx="4150265" cy="514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7173" name="Picture 5" descr="C:\Users\abuelitos\Desktop\Nueva carpeta\5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57356" y="428604"/>
            <a:ext cx="3860035" cy="4788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4" name="Picture 2" descr="J:\HACER PPS\CARPETA PLANTILLAS\slide0003_background (2)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10" name="Picture 2" descr="J:\HACER PPS\CARPETA PLANTILLAS\slide0003_background (2)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35460" y="0"/>
            <a:ext cx="917946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Minimalista, Dibuj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3" descr="C:\Users\abuelitos\Desktop\Nueva carpeta\la_transformacion_de_adriana_lima_14261464_694x90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2646000"/>
            <a:ext cx="3247920" cy="421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5123" name="Picture 3" descr="C:\Users\abuelitos\Desktop\Nueva carpeta\la_transformacio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64" y="428604"/>
            <a:ext cx="3247920" cy="4212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Minimalista, Otr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28675" name="Picture 3" descr="C:\Users\abuelitos\Desktop\Nueva carpeta\Bqwfile218097pK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34400" y="285728"/>
            <a:ext cx="4809600" cy="601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8676" name="Picture 4" descr="C:\Users\abuelitos\Desktop\Nueva carpeta\Bqw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0" y="357166"/>
            <a:ext cx="4990001" cy="6012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Minimalista, Otr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4100" name="Picture 4" descr="C:\Users\abuelitos\Desktop\Nueva carpeta\la_transformacion_de_adriana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48000" y="285728"/>
            <a:ext cx="3596000" cy="446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4101" name="Picture 5" descr="C:\Users\abuelitos\Desktop\Nueva carpeta\la_transformacion_de_adriana_lima_608142987_725x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285728"/>
            <a:ext cx="3596000" cy="4464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J:\HACER PPS\FONDITOS\970_Jardin-de-fantasi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8194" name="Picture 2" descr="C:\Users\abuelitos\Desktop\Nueva carpeta\fc0ca7b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357166"/>
            <a:ext cx="4857752" cy="5328000"/>
          </a:xfrm>
          <a:prstGeom prst="roundRect">
            <a:avLst/>
          </a:prstGeom>
          <a:noFill/>
          <a:effectLst>
            <a:softEdge rad="317500"/>
          </a:effectLst>
          <a:scene3d>
            <a:camera prst="isometricOffAxis2Right"/>
            <a:lightRig rig="threePt" dir="t"/>
          </a:scene3d>
        </p:spPr>
      </p:pic>
      <p:pic>
        <p:nvPicPr>
          <p:cNvPr id="8195" name="Picture 3" descr="C:\Users\abuelitos\Desktop\Nueva carpeta\fc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85720" y="357166"/>
            <a:ext cx="4429156" cy="5328000"/>
          </a:xfrm>
          <a:prstGeom prst="rect">
            <a:avLst/>
          </a:prstGeom>
          <a:noFill/>
          <a:effectLst>
            <a:softEdge rad="635000"/>
          </a:effectLst>
          <a:scene3d>
            <a:camera prst="perspectiveContrastingRightFacing"/>
            <a:lightRig rig="threePt" dir="t"/>
          </a:scene3d>
        </p:spPr>
      </p:pic>
      <p:pic>
        <p:nvPicPr>
          <p:cNvPr id="6146" name="Picture 2" descr="J:\HACER PPS\CARPETA PLANTILLAS\master03_background (9)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J:\HACER PPS\FONDITOS\atardecer_tropical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9218" name="Picture 2" descr="C:\Users\abuelitos\Desktop\Nueva carpeta\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86058"/>
            <a:ext cx="3800475" cy="3800475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9219" name="Picture 3" descr="C:\Users\abuelitos\Desktop\Nueva carpeta\7u849crhjw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0"/>
            <a:ext cx="3800475" cy="3800475"/>
          </a:xfrm>
          <a:prstGeom prst="ellipse">
            <a:avLst/>
          </a:prstGeom>
          <a:noFill/>
          <a:effectLst>
            <a:softEdge rad="63500"/>
          </a:effectLst>
        </p:spPr>
      </p:pic>
      <p:pic>
        <p:nvPicPr>
          <p:cNvPr id="9220" name="Picture 4" descr="C:\Users\abuelitos\Desktop\Nueva carpeta\88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43525" y="2714620"/>
            <a:ext cx="3800475" cy="3800475"/>
          </a:xfrm>
          <a:prstGeom prst="ellipse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C:\Users\abuelitos\Desktop\Nueva carpeta\azu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3850" y="-1"/>
            <a:ext cx="9817401" cy="6876000"/>
          </a:xfrm>
          <a:prstGeom prst="rect">
            <a:avLst/>
          </a:prstGeom>
          <a:noFill/>
        </p:spPr>
      </p:pic>
      <p:pic>
        <p:nvPicPr>
          <p:cNvPr id="32771" name="Picture 3" descr="C:\Users\abuelitos\Desktop\Nueva carpeta\nokontyos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709795" cy="3456000"/>
          </a:xfrm>
          <a:prstGeom prst="rect">
            <a:avLst/>
          </a:prstGeom>
          <a:noFill/>
        </p:spPr>
      </p:pic>
      <p:pic>
        <p:nvPicPr>
          <p:cNvPr id="32772" name="Picture 4" descr="C:\Users\abuelitos\Desktop\Nueva carpeta\lapiz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68" y="0"/>
            <a:ext cx="2708283" cy="3456000"/>
          </a:xfrm>
          <a:prstGeom prst="rect">
            <a:avLst/>
          </a:prstGeom>
          <a:noFill/>
        </p:spPr>
      </p:pic>
      <p:pic>
        <p:nvPicPr>
          <p:cNvPr id="32773" name="Picture 5" descr="C:\Users\abuelitos\Desktop\Nueva carpeta\pluma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40768" y="0"/>
            <a:ext cx="2821127" cy="3600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32774" name="Picture 6" descr="C:\Users\abuelitos\Desktop\Nueva carpeta\oleo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402000"/>
            <a:ext cx="2708283" cy="3456000"/>
          </a:xfrm>
          <a:prstGeom prst="rect">
            <a:avLst/>
          </a:prstGeom>
          <a:noFill/>
        </p:spPr>
      </p:pic>
      <p:pic>
        <p:nvPicPr>
          <p:cNvPr id="32775" name="Picture 7" descr="C:\Users\abuelitos\Desktop\Nueva carpeta\diffuminado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28926" y="3402000"/>
            <a:ext cx="2708283" cy="3456000"/>
          </a:xfrm>
          <a:prstGeom prst="rect">
            <a:avLst/>
          </a:prstGeom>
          <a:noFill/>
        </p:spPr>
      </p:pic>
      <p:pic>
        <p:nvPicPr>
          <p:cNvPr id="32776" name="Picture 8" descr="C:\Users\abuelitos\Desktop\Nueva carpeta\relieve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57884" y="3429000"/>
            <a:ext cx="2962182" cy="3780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HACER PPS\FONDOS PANTALLAS\0810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" y="-1"/>
            <a:ext cx="9148327" cy="6876000"/>
          </a:xfrm>
          <a:prstGeom prst="rect">
            <a:avLst/>
          </a:prstGeom>
          <a:noFill/>
        </p:spPr>
      </p:pic>
      <p:pic>
        <p:nvPicPr>
          <p:cNvPr id="5" name="Picture 3" descr="C:\Users\abuelitos\Desktop\Nueva carpeta\44d85c0b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0"/>
            <a:ext cx="4143375" cy="5600700"/>
          </a:xfrm>
          <a:prstGeom prst="rect">
            <a:avLst/>
          </a:prstGeom>
          <a:noFill/>
        </p:spPr>
      </p:pic>
      <p:pic>
        <p:nvPicPr>
          <p:cNvPr id="1026" name="Picture 2" descr="C:\Users\abuelitos\Desktop\Nueva carpeta\44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428736"/>
            <a:ext cx="3728566" cy="5040000"/>
          </a:xfrm>
          <a:prstGeom prst="rect">
            <a:avLst/>
          </a:prstGeom>
          <a:noFill/>
        </p:spPr>
      </p:pic>
      <p:pic>
        <p:nvPicPr>
          <p:cNvPr id="5122" name="Picture 2" descr="J:\HACER PPS\CARPETA PLANTILLAS\Fondo-Animados-Estrellas-10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7" y="0"/>
            <a:ext cx="9166738" cy="705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5" name="Picture 3" descr="J:\HACER PPS\IMAGENES CON MOVIMIENTO\985f6fd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"/>
            <a:ext cx="9233599" cy="6858001"/>
          </a:xfrm>
          <a:prstGeom prst="rect">
            <a:avLst/>
          </a:prstGeom>
          <a:noFill/>
        </p:spPr>
      </p:pic>
      <p:pic>
        <p:nvPicPr>
          <p:cNvPr id="6" name="Picture 2" descr="C:\Users\abuelitos\Desktop\Nueva carpeta\nokontyos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85728"/>
            <a:ext cx="4905375" cy="6276975"/>
          </a:xfrm>
          <a:prstGeom prst="rect">
            <a:avLst/>
          </a:prstGeom>
          <a:noFill/>
        </p:spPr>
      </p:pic>
      <p:pic>
        <p:nvPicPr>
          <p:cNvPr id="2050" name="Picture 2" descr="C:\Users\abuelitos\Desktop\Nueva carpeta\nok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38625" y="285728"/>
            <a:ext cx="4905375" cy="6276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098" name="Picture 2" descr="J:\HACER PPS\IMAGENES CON MOVIMIENTO\e1dff74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0"/>
            <a:ext cx="5157000" cy="6876000"/>
          </a:xfrm>
          <a:prstGeom prst="rect">
            <a:avLst/>
          </a:prstGeom>
          <a:noFill/>
        </p:spPr>
      </p:pic>
      <p:pic>
        <p:nvPicPr>
          <p:cNvPr id="4099" name="Picture 3" descr="C:\Users\abuelitos\Desktop\Nueva carpeta\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0"/>
            <a:ext cx="5157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J:\HACER PPS\IMAGENES CON MOVIMIENTO\e69afpk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" y="0"/>
            <a:ext cx="9170333" cy="6858000"/>
          </a:xfrm>
          <a:prstGeom prst="rect">
            <a:avLst/>
          </a:prstGeom>
          <a:noFill/>
        </p:spPr>
      </p:pic>
      <p:pic>
        <p:nvPicPr>
          <p:cNvPr id="5124" name="Picture 4" descr="C:\Users\abuelitos\Desktop\Nueva carpeta\90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2" y="0"/>
            <a:ext cx="921664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J:\HACER PPS\IMAGENES TRANSPARENTES\barras%20transparentes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" y="0"/>
            <a:ext cx="9116855" cy="7020000"/>
          </a:xfrm>
          <a:prstGeom prst="rect">
            <a:avLst/>
          </a:prstGeom>
          <a:noFill/>
        </p:spPr>
      </p:pic>
      <p:pic>
        <p:nvPicPr>
          <p:cNvPr id="6147" name="Picture 3" descr="J:\HACER PPS\IMAGENES TRANSPARENTES\barras%20transparentes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929501" y="817021"/>
            <a:ext cx="6825958" cy="5256000"/>
          </a:xfrm>
          <a:prstGeom prst="rect">
            <a:avLst/>
          </a:prstGeom>
          <a:noFill/>
        </p:spPr>
      </p:pic>
      <p:pic>
        <p:nvPicPr>
          <p:cNvPr id="6148" name="Picture 4" descr="C:\Users\abuelitos\Desktop\Nueva carpeta\nopiro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0"/>
            <a:ext cx="3171825" cy="39433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149" name="Picture 5" descr="C:\Users\abuelitos\Desktop\Nueva carpeta\nopir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5784" y="3286124"/>
            <a:ext cx="3171825" cy="39433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150" name="Picture 6" descr="C:\Users\abuelitos\Desktop\Nueva carpeta\00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" y="0"/>
            <a:ext cx="2663998" cy="3312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6151" name="Picture 7" descr="C:\Users\abuelitos\Desktop\Nueva carpeta\8888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57818" y="3286124"/>
            <a:ext cx="3171825" cy="39433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3074" name="Picture 2" descr="C:\Users\abuelitos\Desktop\Nueva carpeta\nohajas1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47913" y="571500"/>
            <a:ext cx="4448175" cy="5715000"/>
          </a:xfrm>
          <a:prstGeom prst="rect">
            <a:avLst/>
          </a:prstGeom>
          <a:noFill/>
        </p:spPr>
      </p:pic>
      <p:pic>
        <p:nvPicPr>
          <p:cNvPr id="3076" name="Picture 4" descr="C:\Users\abuelitos\Desktop\Nueva carpeta\noha.1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47913" y="571500"/>
            <a:ext cx="4448175" cy="5715000"/>
          </a:xfrm>
          <a:prstGeom prst="rect">
            <a:avLst/>
          </a:prstGeom>
          <a:noFill/>
        </p:spPr>
      </p:pic>
      <p:pic>
        <p:nvPicPr>
          <p:cNvPr id="4098" name="Picture 2" descr="J:\HACER PPS\CARPETA PLANTILLAS\fondo-agua[2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312000" cy="698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C:\Users\abuelitos\Desktop\Nueva carpeta\3949b8e1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285728"/>
            <a:ext cx="3864372" cy="3312000"/>
          </a:xfrm>
          <a:prstGeom prst="rect">
            <a:avLst/>
          </a:prstGeom>
          <a:noFill/>
        </p:spPr>
      </p:pic>
      <p:pic>
        <p:nvPicPr>
          <p:cNvPr id="5" name="Picture 3" descr="C:\Users\abuelitos\Desktop\Nueva carpeta\ole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85728"/>
            <a:ext cx="3864372" cy="3312000"/>
          </a:xfrm>
          <a:prstGeom prst="rect">
            <a:avLst/>
          </a:prstGeom>
          <a:noFill/>
        </p:spPr>
      </p:pic>
      <p:pic>
        <p:nvPicPr>
          <p:cNvPr id="6" name="Picture 2" descr="C:\Users\abuelitos\Desktop\Nueva carpeta\lapiz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3726000"/>
            <a:ext cx="3654352" cy="3132000"/>
          </a:xfrm>
          <a:prstGeom prst="rect">
            <a:avLst/>
          </a:prstGeom>
          <a:noFill/>
        </p:spPr>
      </p:pic>
      <p:pic>
        <p:nvPicPr>
          <p:cNvPr id="7" name="Picture 4" descr="C:\Users\abuelitos\Desktop\Nueva carpeta\tint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3726000"/>
            <a:ext cx="3654352" cy="313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Nueva carpeta\nohippi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142984"/>
            <a:ext cx="1811337" cy="3195637"/>
          </a:xfrm>
          <a:prstGeom prst="rect">
            <a:avLst/>
          </a:prstGeom>
          <a:noFill/>
        </p:spPr>
      </p:pic>
      <p:pic>
        <p:nvPicPr>
          <p:cNvPr id="2051" name="Picture 3" descr="C:\Users\abuelitos\Desktop\Nueva carpeta\nohi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928670"/>
            <a:ext cx="1811337" cy="3197225"/>
          </a:xfrm>
          <a:prstGeom prst="rect">
            <a:avLst/>
          </a:prstGeom>
          <a:noFill/>
        </p:spPr>
      </p:pic>
      <p:pic>
        <p:nvPicPr>
          <p:cNvPr id="2052" name="Picture 4" descr="C:\Users\abuelitos\Desktop\Nueva carpeta\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2928934"/>
            <a:ext cx="1811337" cy="3197225"/>
          </a:xfrm>
          <a:prstGeom prst="rect">
            <a:avLst/>
          </a:prstGeom>
          <a:noFill/>
        </p:spPr>
      </p:pic>
      <p:pic>
        <p:nvPicPr>
          <p:cNvPr id="3074" name="Picture 2" descr="J:\HACER PPS\CARPETA PLANTILLAS\chees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C:\Users\abuelitos\Desktop\Nueva carpeta\arx1289505617b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08"/>
            <a:ext cx="4762500" cy="4762500"/>
          </a:xfrm>
          <a:prstGeom prst="rect">
            <a:avLst/>
          </a:prstGeom>
          <a:noFill/>
        </p:spPr>
      </p:pic>
      <p:pic>
        <p:nvPicPr>
          <p:cNvPr id="3075" name="Picture 3" descr="C:\Users\abuelitos\Desktop\Nueva carpeta\ablabc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1571612"/>
            <a:ext cx="4762500" cy="4762500"/>
          </a:xfrm>
          <a:prstGeom prst="rect">
            <a:avLst/>
          </a:prstGeom>
          <a:noFill/>
        </p:spPr>
      </p:pic>
      <p:pic>
        <p:nvPicPr>
          <p:cNvPr id="3076" name="Picture 4" descr="C:\Users\abuelitos\Desktop\Nueva carpeta\uu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81500" y="2095500"/>
            <a:ext cx="4762500" cy="4762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J:\HACER PPS\CHICAS\4-3-%20BARCO%20M%20%20%20FANNYTA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54000"/>
            <a:ext cx="9961382" cy="6912000"/>
          </a:xfrm>
          <a:prstGeom prst="rect">
            <a:avLst/>
          </a:prstGeom>
          <a:noFill/>
        </p:spPr>
      </p:pic>
      <p:pic>
        <p:nvPicPr>
          <p:cNvPr id="1027" name="Picture 3" descr="C:\Users\abuelitos\Desktop\Nueva carpeta\4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60" y="-126000"/>
            <a:ext cx="10117028" cy="7020000"/>
          </a:xfrm>
          <a:prstGeom prst="rect">
            <a:avLst/>
          </a:prstGeom>
          <a:noFill/>
        </p:spPr>
      </p:pic>
      <p:pic>
        <p:nvPicPr>
          <p:cNvPr id="1028" name="Picture 4" descr="J:\HACER PPS\CARPETA PLANTILLAS\master03_background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28660" y="-285776"/>
            <a:ext cx="10140660" cy="7596000"/>
          </a:xfrm>
          <a:prstGeom prst="rect">
            <a:avLst/>
          </a:prstGeom>
          <a:noFill/>
        </p:spPr>
      </p:pic>
      <p:pic>
        <p:nvPicPr>
          <p:cNvPr id="7" name="Picture 4" descr="J:\HACER PPS\CARPETA PLANTILLAS\master03_background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28660" y="-285776"/>
            <a:ext cx="10140660" cy="759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050" name="Picture 2" descr="J:\HACER PPS\CHICAS\5nax90jbfs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721539" cy="579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214414" y="4572008"/>
            <a:ext cx="2578335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DISEÑO </a:t>
            </a:r>
          </a:p>
          <a:p>
            <a:pPr algn="ctr"/>
            <a:r>
              <a:rPr lang="es-ES" sz="24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María Teresa Espín</a:t>
            </a:r>
          </a:p>
          <a:p>
            <a:pPr algn="ctr"/>
            <a:r>
              <a:rPr lang="es-ES" sz="24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Imágenes  </a:t>
            </a:r>
          </a:p>
          <a:p>
            <a:pPr algn="ctr"/>
            <a:r>
              <a:rPr lang="es-ES" sz="24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Internet  </a:t>
            </a:r>
          </a:p>
          <a:p>
            <a:pPr algn="ctr"/>
            <a:r>
              <a:rPr lang="es-ES" sz="24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2013</a:t>
            </a:r>
            <a:endParaRPr lang="es-ES" sz="2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713</TotalTime>
  <Words>69</Words>
  <Application>Microsoft Office PowerPoint</Application>
  <PresentationFormat>Presentación en pantalla (4:3)</PresentationFormat>
  <Paragraphs>35</Paragraphs>
  <Slides>30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185</cp:revision>
  <dcterms:created xsi:type="dcterms:W3CDTF">2013-01-10T00:13:17Z</dcterms:created>
  <dcterms:modified xsi:type="dcterms:W3CDTF">2013-01-15T22:53:54Z</dcterms:modified>
</cp:coreProperties>
</file>