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21" r:id="rId3"/>
    <p:sldId id="271" r:id="rId4"/>
    <p:sldId id="270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7" r:id="rId14"/>
    <p:sldId id="265" r:id="rId15"/>
    <p:sldId id="266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320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307" r:id="rId41"/>
    <p:sldId id="301" r:id="rId42"/>
    <p:sldId id="297" r:id="rId43"/>
    <p:sldId id="298" r:id="rId44"/>
    <p:sldId id="299" r:id="rId45"/>
    <p:sldId id="303" r:id="rId46"/>
    <p:sldId id="308" r:id="rId47"/>
    <p:sldId id="304" r:id="rId48"/>
    <p:sldId id="305" r:id="rId49"/>
    <p:sldId id="306" r:id="rId50"/>
    <p:sldId id="310" r:id="rId51"/>
    <p:sldId id="311" r:id="rId52"/>
    <p:sldId id="312" r:id="rId53"/>
    <p:sldId id="313" r:id="rId54"/>
    <p:sldId id="314" r:id="rId55"/>
    <p:sldId id="325" r:id="rId56"/>
    <p:sldId id="323" r:id="rId57"/>
    <p:sldId id="327" r:id="rId58"/>
  </p:sldIdLst>
  <p:sldSz cx="9144000" cy="5143500" type="screen16x9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LraoLMwOB0bJ4mpzQfubg==" hashData="np0hZaHgao94Ll59cp9+HMHM3l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758" autoAdjust="0"/>
  </p:normalViewPr>
  <p:slideViewPr>
    <p:cSldViewPr>
      <p:cViewPr varScale="1">
        <p:scale>
          <a:sx n="85" d="100"/>
          <a:sy n="85" d="100"/>
        </p:scale>
        <p:origin x="-724" y="-7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D940E-A8EF-47BA-A41E-A72E54815827}" type="datetimeFigureOut">
              <a:rPr lang="es-ES_tradnl" smtClean="0"/>
              <a:pPr/>
              <a:t>21/06/2015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C05F7-E816-4A40-84D8-17CCF42DEDE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D940E-A8EF-47BA-A41E-A72E54815827}" type="datetimeFigureOut">
              <a:rPr lang="es-ES_tradnl" smtClean="0"/>
              <a:pPr/>
              <a:t>21/06/2015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C05F7-E816-4A40-84D8-17CCF42DEDE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D940E-A8EF-47BA-A41E-A72E54815827}" type="datetimeFigureOut">
              <a:rPr lang="es-ES_tradnl" smtClean="0"/>
              <a:pPr/>
              <a:t>21/06/2015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C05F7-E816-4A40-84D8-17CCF42DEDE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D940E-A8EF-47BA-A41E-A72E54815827}" type="datetimeFigureOut">
              <a:rPr lang="es-ES_tradnl" smtClean="0"/>
              <a:pPr/>
              <a:t>21/06/2015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C05F7-E816-4A40-84D8-17CCF42DEDE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D940E-A8EF-47BA-A41E-A72E54815827}" type="datetimeFigureOut">
              <a:rPr lang="es-ES_tradnl" smtClean="0"/>
              <a:pPr/>
              <a:t>21/06/2015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C05F7-E816-4A40-84D8-17CCF42DEDE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D940E-A8EF-47BA-A41E-A72E54815827}" type="datetimeFigureOut">
              <a:rPr lang="es-ES_tradnl" smtClean="0"/>
              <a:pPr/>
              <a:t>21/06/2015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C05F7-E816-4A40-84D8-17CCF42DEDE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D940E-A8EF-47BA-A41E-A72E54815827}" type="datetimeFigureOut">
              <a:rPr lang="es-ES_tradnl" smtClean="0"/>
              <a:pPr/>
              <a:t>21/06/2015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C05F7-E816-4A40-84D8-17CCF42DEDE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9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D940E-A8EF-47BA-A41E-A72E54815827}" type="datetimeFigureOut">
              <a:rPr lang="es-ES_tradnl" smtClean="0"/>
              <a:pPr/>
              <a:t>21/06/2015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C05F7-E816-4A40-84D8-17CCF42DEDE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1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D940E-A8EF-47BA-A41E-A72E54815827}" type="datetimeFigureOut">
              <a:rPr lang="es-ES_tradnl" smtClean="0"/>
              <a:pPr/>
              <a:t>21/06/2015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C05F7-E816-4A40-84D8-17CCF42DEDE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D940E-A8EF-47BA-A41E-A72E54815827}" type="datetimeFigureOut">
              <a:rPr lang="es-ES_tradnl" smtClean="0"/>
              <a:pPr/>
              <a:t>21/06/2015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C05F7-E816-4A40-84D8-17CCF42DEDE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3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3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D940E-A8EF-47BA-A41E-A72E54815827}" type="datetimeFigureOut">
              <a:rPr lang="es-ES_tradnl" smtClean="0"/>
              <a:pPr/>
              <a:t>21/06/2015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C05F7-E816-4A40-84D8-17CCF42DEDE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7D940E-A8EF-47BA-A41E-A72E54815827}" type="datetimeFigureOut">
              <a:rPr lang="es-ES_tradnl" smtClean="0"/>
              <a:pPr/>
              <a:t>21/06/2015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CC05F7-E816-4A40-84D8-17CCF42DEDE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12" Type="http://schemas.openxmlformats.org/officeDocument/2006/relationships/image" Target="../media/image19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eg"/><Relationship Id="rId11" Type="http://schemas.openxmlformats.org/officeDocument/2006/relationships/image" Target="../media/image18.jpeg"/><Relationship Id="rId5" Type="http://schemas.openxmlformats.org/officeDocument/2006/relationships/image" Target="../media/image12.jpeg"/><Relationship Id="rId10" Type="http://schemas.openxmlformats.org/officeDocument/2006/relationships/image" Target="../media/image17.jpeg"/><Relationship Id="rId4" Type="http://schemas.openxmlformats.org/officeDocument/2006/relationships/image" Target="../media/image11.jpeg"/><Relationship Id="rId9" Type="http://schemas.openxmlformats.org/officeDocument/2006/relationships/image" Target="../media/image1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1.png"/><Relationship Id="rId4" Type="http://schemas.openxmlformats.org/officeDocument/2006/relationships/image" Target="../media/image6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5.gif"/><Relationship Id="rId4" Type="http://schemas.openxmlformats.org/officeDocument/2006/relationships/image" Target="../media/image6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9.jpeg"/><Relationship Id="rId4" Type="http://schemas.openxmlformats.org/officeDocument/2006/relationships/image" Target="../media/image6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3.jpeg"/><Relationship Id="rId4" Type="http://schemas.openxmlformats.org/officeDocument/2006/relationships/image" Target="../media/image7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7.gif"/><Relationship Id="rId4" Type="http://schemas.openxmlformats.org/officeDocument/2006/relationships/image" Target="../media/image7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0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4.jpeg"/><Relationship Id="rId4" Type="http://schemas.openxmlformats.org/officeDocument/2006/relationships/image" Target="../media/image8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8.jpeg"/><Relationship Id="rId4" Type="http://schemas.openxmlformats.org/officeDocument/2006/relationships/image" Target="../media/image87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2.jpeg"/><Relationship Id="rId4" Type="http://schemas.openxmlformats.org/officeDocument/2006/relationships/image" Target="../media/image91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5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eg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9.jpeg"/><Relationship Id="rId4" Type="http://schemas.openxmlformats.org/officeDocument/2006/relationships/image" Target="../media/image98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jpeg"/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3.jpeg"/><Relationship Id="rId4" Type="http://schemas.openxmlformats.org/officeDocument/2006/relationships/image" Target="../media/image102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jpeg"/><Relationship Id="rId2" Type="http://schemas.openxmlformats.org/officeDocument/2006/relationships/image" Target="../media/image10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7.jpeg"/><Relationship Id="rId4" Type="http://schemas.openxmlformats.org/officeDocument/2006/relationships/image" Target="../media/image106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jpeg"/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0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jpeg"/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jpeg"/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6.jpeg"/><Relationship Id="rId4" Type="http://schemas.openxmlformats.org/officeDocument/2006/relationships/image" Target="../media/image115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jpeg"/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0.jpeg"/><Relationship Id="rId4" Type="http://schemas.openxmlformats.org/officeDocument/2006/relationships/image" Target="../media/image119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2.jpeg"/><Relationship Id="rId2" Type="http://schemas.openxmlformats.org/officeDocument/2006/relationships/image" Target="../media/image12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4.jpeg"/><Relationship Id="rId4" Type="http://schemas.openxmlformats.org/officeDocument/2006/relationships/image" Target="../media/image123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jpeg"/><Relationship Id="rId2" Type="http://schemas.openxmlformats.org/officeDocument/2006/relationships/image" Target="../media/image1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7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9.jpeg"/><Relationship Id="rId2" Type="http://schemas.openxmlformats.org/officeDocument/2006/relationships/image" Target="../media/image12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1.jpeg"/><Relationship Id="rId4" Type="http://schemas.openxmlformats.org/officeDocument/2006/relationships/image" Target="../media/image130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3.jpeg"/><Relationship Id="rId2" Type="http://schemas.openxmlformats.org/officeDocument/2006/relationships/image" Target="../media/image13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4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6.jpeg"/><Relationship Id="rId2" Type="http://schemas.openxmlformats.org/officeDocument/2006/relationships/image" Target="../media/image13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8.jpeg"/><Relationship Id="rId5" Type="http://schemas.openxmlformats.org/officeDocument/2006/relationships/image" Target="../media/image36.jpeg"/><Relationship Id="rId4" Type="http://schemas.openxmlformats.org/officeDocument/2006/relationships/image" Target="../media/image137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13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1.jpeg"/><Relationship Id="rId4" Type="http://schemas.openxmlformats.org/officeDocument/2006/relationships/image" Target="../media/image140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3.jpeg"/><Relationship Id="rId2" Type="http://schemas.openxmlformats.org/officeDocument/2006/relationships/image" Target="../media/image14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4.gi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6.jpeg"/><Relationship Id="rId2" Type="http://schemas.openxmlformats.org/officeDocument/2006/relationships/image" Target="../media/image14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7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9.jpeg"/><Relationship Id="rId2" Type="http://schemas.openxmlformats.org/officeDocument/2006/relationships/image" Target="../media/image14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0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2.jpeg"/><Relationship Id="rId2" Type="http://schemas.openxmlformats.org/officeDocument/2006/relationships/image" Target="../media/image15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4.jpeg"/><Relationship Id="rId2" Type="http://schemas.openxmlformats.org/officeDocument/2006/relationships/image" Target="../media/image15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6.jpeg"/><Relationship Id="rId4" Type="http://schemas.openxmlformats.org/officeDocument/2006/relationships/image" Target="../media/image155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7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9.jpeg"/><Relationship Id="rId4" Type="http://schemas.openxmlformats.org/officeDocument/2006/relationships/image" Target="../media/image158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1.jpeg"/><Relationship Id="rId2" Type="http://schemas.openxmlformats.org/officeDocument/2006/relationships/image" Target="../media/image16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3.jpeg"/><Relationship Id="rId4" Type="http://schemas.openxmlformats.org/officeDocument/2006/relationships/image" Target="../media/image162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16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6.png"/><Relationship Id="rId4" Type="http://schemas.openxmlformats.org/officeDocument/2006/relationships/image" Target="../media/image165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7.jpeg"/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0.jpeg"/><Relationship Id="rId5" Type="http://schemas.openxmlformats.org/officeDocument/2006/relationships/image" Target="../media/image169.jpeg"/><Relationship Id="rId4" Type="http://schemas.openxmlformats.org/officeDocument/2006/relationships/image" Target="../media/image168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2.jpeg"/><Relationship Id="rId2" Type="http://schemas.openxmlformats.org/officeDocument/2006/relationships/image" Target="../media/image17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3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5.jpeg"/><Relationship Id="rId2" Type="http://schemas.openxmlformats.org/officeDocument/2006/relationships/image" Target="../media/image17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6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8.jpeg"/><Relationship Id="rId2" Type="http://schemas.openxmlformats.org/officeDocument/2006/relationships/image" Target="../media/image17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0.png"/><Relationship Id="rId4" Type="http://schemas.openxmlformats.org/officeDocument/2006/relationships/image" Target="../media/image179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2.jpeg"/><Relationship Id="rId2" Type="http://schemas.openxmlformats.org/officeDocument/2006/relationships/image" Target="../media/image18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4.jpeg"/><Relationship Id="rId4" Type="http://schemas.openxmlformats.org/officeDocument/2006/relationships/image" Target="../media/image183.jpe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6.jpeg"/><Relationship Id="rId2" Type="http://schemas.openxmlformats.org/officeDocument/2006/relationships/image" Target="../media/image18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8.jpeg"/><Relationship Id="rId4" Type="http://schemas.openxmlformats.org/officeDocument/2006/relationships/image" Target="../media/image187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0.jpeg"/><Relationship Id="rId2" Type="http://schemas.openxmlformats.org/officeDocument/2006/relationships/image" Target="../media/image18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2.jpeg"/><Relationship Id="rId4" Type="http://schemas.openxmlformats.org/officeDocument/2006/relationships/image" Target="../media/image191.jpe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4.jpeg"/><Relationship Id="rId2" Type="http://schemas.openxmlformats.org/officeDocument/2006/relationships/image" Target="../media/image19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6.jpeg"/><Relationship Id="rId4" Type="http://schemas.openxmlformats.org/officeDocument/2006/relationships/image" Target="../media/image195.jpe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8.jpeg"/><Relationship Id="rId2" Type="http://schemas.openxmlformats.org/officeDocument/2006/relationships/image" Target="../media/image19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9.jpe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1.jpeg"/><Relationship Id="rId2" Type="http://schemas.openxmlformats.org/officeDocument/2006/relationships/image" Target="../media/image200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0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0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0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03.png"/><Relationship Id="rId10" Type="http://schemas.openxmlformats.org/officeDocument/2006/relationships/image" Target="../media/image20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0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fondos7.net/wallpaper-original/wallpapers/abstracto-naranja-y-amarillo-9835.jpg"/>
          <p:cNvPicPr>
            <a:picLocks noChangeAspect="1" noChangeArrowheads="1"/>
          </p:cNvPicPr>
          <p:nvPr/>
        </p:nvPicPr>
        <p:blipFill>
          <a:blip r:embed="rId3" cstate="print"/>
          <a:srcRect b="8381"/>
          <a:stretch>
            <a:fillRect/>
          </a:stretch>
        </p:blipFill>
        <p:spPr bwMode="auto">
          <a:xfrm>
            <a:off x="0" y="0"/>
            <a:ext cx="9144000" cy="5236046"/>
          </a:xfrm>
          <a:prstGeom prst="rect">
            <a:avLst/>
          </a:prstGeom>
          <a:noFill/>
        </p:spPr>
      </p:pic>
      <p:pic>
        <p:nvPicPr>
          <p:cNvPr id="3" name="Picture 2" descr="C:\Users\abuelitos\Downloads\niños. 5 jpg.jpg"/>
          <p:cNvPicPr>
            <a:picLocks noChangeAspect="1" noChangeArrowheads="1"/>
          </p:cNvPicPr>
          <p:nvPr/>
        </p:nvPicPr>
        <p:blipFill>
          <a:blip r:embed="rId4" cstate="print"/>
          <a:srcRect b="3831"/>
          <a:stretch>
            <a:fillRect/>
          </a:stretch>
        </p:blipFill>
        <p:spPr bwMode="auto">
          <a:xfrm>
            <a:off x="0" y="123478"/>
            <a:ext cx="7051834" cy="5020022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" name="Picture 2" descr="http://es.bloggif.com/tmp/e57f5bfeb89515d4d26d126bd0df4a70/text.gif?1434209726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48064" y="411510"/>
            <a:ext cx="2828925" cy="476250"/>
          </a:xfrm>
          <a:prstGeom prst="rect">
            <a:avLst/>
          </a:prstGeom>
          <a:noFill/>
        </p:spPr>
      </p:pic>
      <p:pic>
        <p:nvPicPr>
          <p:cNvPr id="5" name="Picture 4" descr="http://es.bloggif.com/tmp/45213b967d886fc52868c5bb7c0ad548/text.gif?1434209785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652120" y="1203598"/>
            <a:ext cx="1866900" cy="561975"/>
          </a:xfrm>
          <a:prstGeom prst="rect">
            <a:avLst/>
          </a:prstGeom>
          <a:noFill/>
        </p:spPr>
      </p:pic>
      <p:pic>
        <p:nvPicPr>
          <p:cNvPr id="6" name="Picture 6" descr="http://es.bloggif.com/tmp/e36159bd8bb9b6efd0f5dcc92460e3ea/text.gif?1434209819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652120" y="2139702"/>
            <a:ext cx="2247900" cy="523875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1177405" y="4220170"/>
            <a:ext cx="184730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" sz="1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latin typeface="Brush Script MT" pitchFamily="66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395536" y="4731990"/>
            <a:ext cx="798872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1400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  <a:latin typeface="Brush Script MT" pitchFamily="66" charset="0"/>
              </a:rPr>
              <a:t>Mari Tere</a:t>
            </a:r>
            <a:endParaRPr lang="es-ES_tradnl" sz="1400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</p:spTree>
  </p:cSld>
  <p:clrMapOvr>
    <a:masterClrMapping/>
  </p:clrMapOvr>
  <p:transition spd="slow" advTm="5000">
    <p:fade/>
    <p:sndAc>
      <p:stSnd>
        <p:snd r:embed="rId2" name="wav 5000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C:\Users\abuelitos\Downloads\animales. 1jp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308054"/>
          </a:xfrm>
          <a:prstGeom prst="rect">
            <a:avLst/>
          </a:prstGeom>
          <a:noFill/>
        </p:spPr>
      </p:pic>
      <p:pic>
        <p:nvPicPr>
          <p:cNvPr id="57346" name="Picture 2" descr="http://cdns2.freepik.com/free-photo/yellow-stripes-background_2107517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8000"/>
          </a:xfrm>
          <a:prstGeom prst="rect">
            <a:avLst/>
          </a:prstGeom>
          <a:noFill/>
        </p:spPr>
      </p:pic>
      <p:pic>
        <p:nvPicPr>
          <p:cNvPr id="57350" name="Picture 6" descr="3d amarillo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84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410218" y="4659982"/>
            <a:ext cx="795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Mari Tere</a:t>
            </a:r>
            <a:endParaRPr lang="es-ES_tradnl" sz="1400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573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73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5000" fill="hold"/>
                                        <p:tgtEl>
                                          <p:spTgt spid="10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C:\Users\abuelitos\Documents\IMAGENES PPS\FONDOS\paper2b1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" y="-54000"/>
            <a:ext cx="9143990" cy="5220000"/>
          </a:xfrm>
          <a:prstGeom prst="rect">
            <a:avLst/>
          </a:prstGeom>
          <a:noFill/>
        </p:spPr>
      </p:pic>
      <p:pic>
        <p:nvPicPr>
          <p:cNvPr id="5" name="Picture 3" descr="C:\Users\abuelitos\Desktop\trocear\niños. 1pg_0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267494"/>
            <a:ext cx="2187412" cy="1620000"/>
          </a:xfrm>
          <a:prstGeom prst="rect">
            <a:avLst/>
          </a:prstGeom>
          <a:noFill/>
        </p:spPr>
      </p:pic>
      <p:pic>
        <p:nvPicPr>
          <p:cNvPr id="6" name="Picture 4" descr="C:\Users\abuelitos\Desktop\trocear\niños. 1pg_00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19872" y="267494"/>
            <a:ext cx="2195634" cy="1620000"/>
          </a:xfrm>
          <a:prstGeom prst="rect">
            <a:avLst/>
          </a:prstGeom>
          <a:noFill/>
        </p:spPr>
      </p:pic>
      <p:pic>
        <p:nvPicPr>
          <p:cNvPr id="7" name="Picture 5" descr="C:\Users\abuelitos\Desktop\trocear\niños. 1pg_00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80112" y="267494"/>
            <a:ext cx="2195634" cy="1620000"/>
          </a:xfrm>
          <a:prstGeom prst="rect">
            <a:avLst/>
          </a:prstGeom>
          <a:noFill/>
        </p:spPr>
      </p:pic>
      <p:pic>
        <p:nvPicPr>
          <p:cNvPr id="8" name="Picture 6" descr="C:\Users\abuelitos\Desktop\trocear\niños. 1pg_00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59632" y="1851670"/>
            <a:ext cx="2187412" cy="1620000"/>
          </a:xfrm>
          <a:prstGeom prst="rect">
            <a:avLst/>
          </a:prstGeom>
          <a:noFill/>
        </p:spPr>
      </p:pic>
      <p:pic>
        <p:nvPicPr>
          <p:cNvPr id="9" name="Picture 7" descr="C:\Users\abuelitos\Desktop\trocear\niños. 1pg_005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19872" y="1851670"/>
            <a:ext cx="2195634" cy="1620000"/>
          </a:xfrm>
          <a:prstGeom prst="rect">
            <a:avLst/>
          </a:prstGeom>
          <a:noFill/>
        </p:spPr>
      </p:pic>
      <p:pic>
        <p:nvPicPr>
          <p:cNvPr id="10" name="Picture 8" descr="C:\Users\abuelitos\Desktop\trocear\niños. 1pg_006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580112" y="1851670"/>
            <a:ext cx="2195634" cy="1620000"/>
          </a:xfrm>
          <a:prstGeom prst="rect">
            <a:avLst/>
          </a:prstGeom>
          <a:noFill/>
        </p:spPr>
      </p:pic>
      <p:pic>
        <p:nvPicPr>
          <p:cNvPr id="11" name="Picture 9" descr="C:\Users\abuelitos\Desktop\trocear\niños. 1pg_007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259632" y="3435846"/>
            <a:ext cx="2187412" cy="1620000"/>
          </a:xfrm>
          <a:prstGeom prst="rect">
            <a:avLst/>
          </a:prstGeom>
          <a:noFill/>
        </p:spPr>
      </p:pic>
      <p:pic>
        <p:nvPicPr>
          <p:cNvPr id="12" name="Picture 10" descr="C:\Users\abuelitos\Desktop\trocear\niños. 1pg_008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419872" y="3435846"/>
            <a:ext cx="2195634" cy="1620000"/>
          </a:xfrm>
          <a:prstGeom prst="rect">
            <a:avLst/>
          </a:prstGeom>
          <a:noFill/>
        </p:spPr>
      </p:pic>
      <p:pic>
        <p:nvPicPr>
          <p:cNvPr id="13" name="Picture 11" descr="C:\Users\abuelitos\Desktop\trocear\niños. 1pg_009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580112" y="3435846"/>
            <a:ext cx="2195634" cy="1620000"/>
          </a:xfrm>
          <a:prstGeom prst="rect">
            <a:avLst/>
          </a:prstGeom>
          <a:noFill/>
        </p:spPr>
      </p:pic>
      <p:pic>
        <p:nvPicPr>
          <p:cNvPr id="55298" name="Picture 2" descr="[Estrellas-azul-pastel.gif]"/>
          <p:cNvPicPr>
            <a:picLocks noChangeAspect="1" noChangeArrowheads="1"/>
          </p:cNvPicPr>
          <p:nvPr/>
        </p:nvPicPr>
        <p:blipFill>
          <a:blip r:embed="rId12" cstate="print"/>
          <a:srcRect t="22050"/>
          <a:stretch>
            <a:fillRect/>
          </a:stretch>
        </p:blipFill>
        <p:spPr bwMode="auto">
          <a:xfrm>
            <a:off x="0" y="-92546"/>
            <a:ext cx="9144000" cy="5345832"/>
          </a:xfrm>
          <a:prstGeom prst="rect">
            <a:avLst/>
          </a:prstGeom>
          <a:noFill/>
        </p:spPr>
      </p:pic>
      <p:sp>
        <p:nvSpPr>
          <p:cNvPr id="15" name="14 Rectángulo"/>
          <p:cNvSpPr/>
          <p:nvPr/>
        </p:nvSpPr>
        <p:spPr>
          <a:xfrm>
            <a:off x="410218" y="4659982"/>
            <a:ext cx="795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Mari Tere</a:t>
            </a:r>
            <a:endParaRPr lang="es-ES_tradnl" sz="1400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2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52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6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6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6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000"/>
                            </p:stCondLst>
                            <p:childTnLst>
                              <p:par>
                                <p:cTn id="3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6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6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6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1000"/>
                            </p:stCondLst>
                            <p:childTnLst>
                              <p:par>
                                <p:cTn id="44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6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6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6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3000"/>
                            </p:stCondLst>
                            <p:childTnLst>
                              <p:par>
                                <p:cTn id="53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600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6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6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6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5000"/>
                            </p:stCondLst>
                            <p:childTnLst>
                              <p:par>
                                <p:cTn id="62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600" decel="10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6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6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7000"/>
                            </p:stCondLst>
                            <p:childTnLst>
                              <p:par>
                                <p:cTn id="71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600" decel="10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6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6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6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9000"/>
                            </p:stCondLst>
                            <p:childTnLst>
                              <p:par>
                                <p:cTn id="80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600" decel="10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6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6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img4.hostingpics.net/pics/326699FONDOTRICOLO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8000"/>
          </a:xfrm>
          <a:prstGeom prst="rect">
            <a:avLst/>
          </a:prstGeom>
          <a:noFill/>
        </p:spPr>
      </p:pic>
      <p:pic>
        <p:nvPicPr>
          <p:cNvPr id="3" name="Picture 2" descr="http://www.amores-perros.com.ar/imagen/galeria/grandes/imag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0"/>
            <a:ext cx="6642000" cy="5184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6324" name="Picture 4" descr="http://fondos.fondoshd.com/images/hd/nebulosa-y-estrellas-5303c957ee06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10218" y="4515966"/>
            <a:ext cx="795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Mari Tere</a:t>
            </a:r>
            <a:endParaRPr lang="es-ES_tradnl" sz="1400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63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g4.hostingpics.net/pics/289556FONDO4567SONIACREATION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236046"/>
          </a:xfrm>
          <a:prstGeom prst="rect">
            <a:avLst/>
          </a:prstGeom>
          <a:noFill/>
        </p:spPr>
      </p:pic>
      <p:pic>
        <p:nvPicPr>
          <p:cNvPr id="3" name="Picture 2" descr="Charl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211500"/>
            <a:ext cx="6293743" cy="4736514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3250" name="Picture 2" descr="https://farm3.staticflickr.com/2576/4016548266_b80f1d112e_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40500"/>
            <a:ext cx="9144000" cy="5348554"/>
          </a:xfrm>
          <a:prstGeom prst="rect">
            <a:avLst/>
          </a:prstGeom>
          <a:noFill/>
        </p:spPr>
      </p:pic>
      <p:pic>
        <p:nvPicPr>
          <p:cNvPr id="7" name="Picture 2" descr="https://farm3.staticflickr.com/2576/4016548266_b80f1d112e_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23478"/>
            <a:ext cx="9144000" cy="5348554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10218" y="4774168"/>
            <a:ext cx="795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Mari Tere</a:t>
            </a:r>
            <a:endParaRPr lang="es-ES_tradnl" sz="1400" dirty="0">
              <a:ln w="50800"/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532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g4.hostingpics.net/pics/376478FONDO4563SONIACREATION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220000"/>
          </a:xfrm>
          <a:prstGeom prst="rect">
            <a:avLst/>
          </a:prstGeom>
          <a:noFill/>
        </p:spPr>
      </p:pic>
      <p:pic>
        <p:nvPicPr>
          <p:cNvPr id="3" name="Picture 2" descr="http://www.asovep.org/wp-content/uploads/2014/05/CUADROS-DE-NI%C3%91OS-OLEO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-164554"/>
            <a:ext cx="7049820" cy="5436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4274" name="Picture 2" descr="http://www.nastol.com.ua/pic/201105/1440x900/nastol.com.ua-1924.jpg"/>
          <p:cNvPicPr>
            <a:picLocks noChangeAspect="1" noChangeArrowheads="1"/>
          </p:cNvPicPr>
          <p:nvPr/>
        </p:nvPicPr>
        <p:blipFill>
          <a:blip r:embed="rId4" cstate="print"/>
          <a:srcRect t="7559"/>
          <a:stretch>
            <a:fillRect/>
          </a:stretch>
        </p:blipFill>
        <p:spPr bwMode="auto">
          <a:xfrm>
            <a:off x="0" y="0"/>
            <a:ext cx="9144000" cy="5282952"/>
          </a:xfrm>
          <a:prstGeom prst="rect">
            <a:avLst/>
          </a:prstGeom>
          <a:noFill/>
        </p:spPr>
      </p:pic>
      <p:pic>
        <p:nvPicPr>
          <p:cNvPr id="5" name="Picture 2" descr="http://www.nastol.com.ua/pic/201105/1440x900/nastol.com.ua-1924.jpg"/>
          <p:cNvPicPr>
            <a:picLocks noChangeAspect="1" noChangeArrowheads="1"/>
          </p:cNvPicPr>
          <p:nvPr/>
        </p:nvPicPr>
        <p:blipFill>
          <a:blip r:embed="rId4" cstate="print"/>
          <a:srcRect t="7559"/>
          <a:stretch>
            <a:fillRect/>
          </a:stretch>
        </p:blipFill>
        <p:spPr bwMode="auto">
          <a:xfrm>
            <a:off x="0" y="0"/>
            <a:ext cx="9144000" cy="5282952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10218" y="4659982"/>
            <a:ext cx="795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Mari Tere</a:t>
            </a:r>
            <a:endParaRPr lang="es-ES_tradnl" sz="1400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g4.hostingpics.net/pics/258521FONDTEXTUREBLANCSONIACRE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3810000" cy="2857500"/>
          </a:xfrm>
          <a:prstGeom prst="rect">
            <a:avLst/>
          </a:prstGeom>
          <a:noFill/>
        </p:spPr>
      </p:pic>
      <p:pic>
        <p:nvPicPr>
          <p:cNvPr id="3" name="Picture 2" descr="http://img4.hostingpics.net/pics/258521FONDTEXTUREBLANCSONIACRE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9912" y="0"/>
            <a:ext cx="3810000" cy="2857500"/>
          </a:xfrm>
          <a:prstGeom prst="rect">
            <a:avLst/>
          </a:prstGeom>
          <a:noFill/>
        </p:spPr>
      </p:pic>
      <p:pic>
        <p:nvPicPr>
          <p:cNvPr id="4" name="Picture 2" descr="http://img4.hostingpics.net/pics/258521FONDTEXTUREBLANCSONIACREA.jpg"/>
          <p:cNvPicPr>
            <a:picLocks noChangeAspect="1" noChangeArrowheads="1"/>
          </p:cNvPicPr>
          <p:nvPr/>
        </p:nvPicPr>
        <p:blipFill>
          <a:blip r:embed="rId2" cstate="print"/>
          <a:srcRect b="17560"/>
          <a:stretch>
            <a:fillRect/>
          </a:stretch>
        </p:blipFill>
        <p:spPr bwMode="auto">
          <a:xfrm>
            <a:off x="0" y="2787774"/>
            <a:ext cx="3810000" cy="2355726"/>
          </a:xfrm>
          <a:prstGeom prst="rect">
            <a:avLst/>
          </a:prstGeom>
          <a:noFill/>
        </p:spPr>
      </p:pic>
      <p:pic>
        <p:nvPicPr>
          <p:cNvPr id="5" name="Picture 2" descr="http://img4.hostingpics.net/pics/258521FONDTEXTUREBLANCSONIACREA.jpg"/>
          <p:cNvPicPr>
            <a:picLocks noChangeAspect="1" noChangeArrowheads="1"/>
          </p:cNvPicPr>
          <p:nvPr/>
        </p:nvPicPr>
        <p:blipFill>
          <a:blip r:embed="rId2" cstate="print"/>
          <a:srcRect b="17560"/>
          <a:stretch>
            <a:fillRect/>
          </a:stretch>
        </p:blipFill>
        <p:spPr bwMode="auto">
          <a:xfrm>
            <a:off x="3779912" y="2787774"/>
            <a:ext cx="3810000" cy="2355726"/>
          </a:xfrm>
          <a:prstGeom prst="rect">
            <a:avLst/>
          </a:prstGeom>
          <a:noFill/>
        </p:spPr>
      </p:pic>
      <p:pic>
        <p:nvPicPr>
          <p:cNvPr id="7" name="Picture 2" descr="http://img4.hostingpics.net/pics/258521FONDTEXTUREBLANCSONIACREA.jpg"/>
          <p:cNvPicPr>
            <a:picLocks noChangeAspect="1" noChangeArrowheads="1"/>
          </p:cNvPicPr>
          <p:nvPr/>
        </p:nvPicPr>
        <p:blipFill>
          <a:blip r:embed="rId2" cstate="print"/>
          <a:srcRect r="57489" b="17560"/>
          <a:stretch>
            <a:fillRect/>
          </a:stretch>
        </p:blipFill>
        <p:spPr bwMode="auto">
          <a:xfrm>
            <a:off x="7524328" y="2787774"/>
            <a:ext cx="1619672" cy="2355726"/>
          </a:xfrm>
          <a:prstGeom prst="rect">
            <a:avLst/>
          </a:prstGeom>
          <a:noFill/>
        </p:spPr>
      </p:pic>
      <p:pic>
        <p:nvPicPr>
          <p:cNvPr id="8" name="Picture 2" descr="http://img4.hostingpics.net/pics/258521FONDTEXTUREBLANCSONIACREA.jpg"/>
          <p:cNvPicPr>
            <a:picLocks noChangeAspect="1" noChangeArrowheads="1"/>
          </p:cNvPicPr>
          <p:nvPr/>
        </p:nvPicPr>
        <p:blipFill>
          <a:blip r:embed="rId2" cstate="print"/>
          <a:srcRect r="57489"/>
          <a:stretch>
            <a:fillRect/>
          </a:stretch>
        </p:blipFill>
        <p:spPr bwMode="auto">
          <a:xfrm>
            <a:off x="7524328" y="0"/>
            <a:ext cx="1619672" cy="2857500"/>
          </a:xfrm>
          <a:prstGeom prst="rect">
            <a:avLst/>
          </a:prstGeom>
          <a:noFill/>
        </p:spPr>
      </p:pic>
      <p:pic>
        <p:nvPicPr>
          <p:cNvPr id="9" name="Picture 2" descr="http://3.bp.blogspot.com/-9SJ5HfCkZag/Uo9BllLqoNI/AAAAAAAAvf4/zfNkkBrBPAo/s1600/cuadros-al-oleo-de-ni%C3%B1a-con-gat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0"/>
            <a:ext cx="7051833" cy="5220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2228" name="Picture 4" descr="http://www.fabricsandpapers.com/up/products/550_l.jpg"/>
          <p:cNvPicPr>
            <a:picLocks noChangeAspect="1" noChangeArrowheads="1"/>
          </p:cNvPicPr>
          <p:nvPr/>
        </p:nvPicPr>
        <p:blipFill>
          <a:blip r:embed="rId4" cstate="print"/>
          <a:srcRect r="37226" b="2806"/>
          <a:stretch>
            <a:fillRect/>
          </a:stretch>
        </p:blipFill>
        <p:spPr bwMode="auto">
          <a:xfrm>
            <a:off x="0" y="0"/>
            <a:ext cx="4572000" cy="5143500"/>
          </a:xfrm>
          <a:prstGeom prst="rect">
            <a:avLst/>
          </a:prstGeom>
          <a:noFill/>
        </p:spPr>
      </p:pic>
      <p:pic>
        <p:nvPicPr>
          <p:cNvPr id="12" name="Picture 4" descr="http://www.fabricsandpapers.com/up/products/550_l.jpg"/>
          <p:cNvPicPr>
            <a:picLocks noChangeAspect="1" noChangeArrowheads="1"/>
          </p:cNvPicPr>
          <p:nvPr/>
        </p:nvPicPr>
        <p:blipFill>
          <a:blip r:embed="rId4" cstate="print"/>
          <a:srcRect r="37226" b="2806"/>
          <a:stretch>
            <a:fillRect/>
          </a:stretch>
        </p:blipFill>
        <p:spPr bwMode="auto">
          <a:xfrm>
            <a:off x="4572000" y="0"/>
            <a:ext cx="4572000" cy="5143500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338210" y="4587974"/>
            <a:ext cx="795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accent2">
                    <a:lumMod val="50000"/>
                  </a:schemeClr>
                </a:solidFill>
                <a:latin typeface="Brush Script MT" pitchFamily="66" charset="0"/>
              </a:rPr>
              <a:t>Mari Tere</a:t>
            </a:r>
            <a:endParaRPr lang="es-ES_tradnl" sz="1400" dirty="0">
              <a:ln w="50800"/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4.27337E-6 L 0.52969 4.27337E-6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5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4.27337E-6 L -0.51389 4.27337E-6 " pathEditMode="relative" rAng="0" ptsTypes="AA">
                                      <p:cBhvr>
                                        <p:cTn id="8" dur="5000" fill="hold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7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4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4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g4.hostingpics.net/pics/818293ESPIRALESVERDETURQUESA.jpg"/>
          <p:cNvPicPr>
            <a:picLocks noChangeAspect="1" noChangeArrowheads="1"/>
          </p:cNvPicPr>
          <p:nvPr/>
        </p:nvPicPr>
        <p:blipFill>
          <a:blip r:embed="rId2" cstate="print"/>
          <a:srcRect l="1768"/>
          <a:stretch>
            <a:fillRect/>
          </a:stretch>
        </p:blipFill>
        <p:spPr bwMode="auto">
          <a:xfrm>
            <a:off x="0" y="0"/>
            <a:ext cx="6096000" cy="5236046"/>
          </a:xfrm>
          <a:prstGeom prst="rect">
            <a:avLst/>
          </a:prstGeom>
          <a:noFill/>
        </p:spPr>
      </p:pic>
      <p:pic>
        <p:nvPicPr>
          <p:cNvPr id="3" name="Picture 2" descr="http://img4.hostingpics.net/pics/818293ESPIRALESVERDETURQUESA.jpg"/>
          <p:cNvPicPr>
            <a:picLocks noChangeAspect="1" noChangeArrowheads="1"/>
          </p:cNvPicPr>
          <p:nvPr/>
        </p:nvPicPr>
        <p:blipFill>
          <a:blip r:embed="rId2" cstate="print"/>
          <a:srcRect r="50884"/>
          <a:stretch>
            <a:fillRect/>
          </a:stretch>
        </p:blipFill>
        <p:spPr bwMode="auto">
          <a:xfrm>
            <a:off x="6096000" y="0"/>
            <a:ext cx="3048000" cy="5236046"/>
          </a:xfrm>
          <a:prstGeom prst="rect">
            <a:avLst/>
          </a:prstGeom>
          <a:noFill/>
        </p:spPr>
      </p:pic>
      <p:pic>
        <p:nvPicPr>
          <p:cNvPr id="4" name="Picture 2" descr="http://4.bp.blogspot.com/-_8jEwQnmkYk/Uo9BnYYBkDI/AAAAAAAAvgQ/SYnUdziHBfs/s400/cuadros-al-oleo-de-ni%C3%B1as.jpg"/>
          <p:cNvPicPr>
            <a:picLocks noChangeAspect="1" noChangeArrowheads="1"/>
          </p:cNvPicPr>
          <p:nvPr/>
        </p:nvPicPr>
        <p:blipFill>
          <a:blip r:embed="rId3" cstate="print"/>
          <a:srcRect r="5045" b="4915"/>
          <a:stretch>
            <a:fillRect/>
          </a:stretch>
        </p:blipFill>
        <p:spPr bwMode="auto">
          <a:xfrm>
            <a:off x="1259632" y="0"/>
            <a:ext cx="6866084" cy="514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1202" name="Picture 2" descr="http://www.fondox.net/wallpapers/fondo-verde-abstracto-1419.jpg"/>
          <p:cNvPicPr>
            <a:picLocks noChangeAspect="1" noChangeArrowheads="1"/>
          </p:cNvPicPr>
          <p:nvPr/>
        </p:nvPicPr>
        <p:blipFill>
          <a:blip r:embed="rId4" cstate="print"/>
          <a:srcRect l="-1187" t="6300" r="-1187" b="820"/>
          <a:stretch>
            <a:fillRect/>
          </a:stretch>
        </p:blipFill>
        <p:spPr bwMode="auto">
          <a:xfrm>
            <a:off x="-108520" y="0"/>
            <a:ext cx="9361040" cy="5308054"/>
          </a:xfrm>
          <a:prstGeom prst="rect">
            <a:avLst/>
          </a:prstGeom>
          <a:noFill/>
        </p:spPr>
      </p:pic>
      <p:pic>
        <p:nvPicPr>
          <p:cNvPr id="6" name="Picture 2" descr="http://www.fondox.net/wallpapers/fondo-verde-abstracto-1419.jpg"/>
          <p:cNvPicPr>
            <a:picLocks noChangeAspect="1" noChangeArrowheads="1"/>
          </p:cNvPicPr>
          <p:nvPr/>
        </p:nvPicPr>
        <p:blipFill>
          <a:blip r:embed="rId4" cstate="print"/>
          <a:srcRect l="-1187" t="6300" r="-1187" b="820"/>
          <a:stretch>
            <a:fillRect/>
          </a:stretch>
        </p:blipFill>
        <p:spPr bwMode="auto">
          <a:xfrm>
            <a:off x="-108520" y="0"/>
            <a:ext cx="9361040" cy="5308054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410218" y="4774168"/>
            <a:ext cx="795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Mari Tere</a:t>
            </a:r>
            <a:endParaRPr lang="es-ES_tradnl" sz="1400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512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g4.hostingpics.net/pics/695313ESPIRALESVERDELIMA.jpg"/>
          <p:cNvPicPr>
            <a:picLocks noChangeAspect="1" noChangeArrowheads="1"/>
          </p:cNvPicPr>
          <p:nvPr/>
        </p:nvPicPr>
        <p:blipFill>
          <a:blip r:embed="rId2" cstate="print"/>
          <a:srcRect b="4458"/>
          <a:stretch>
            <a:fillRect/>
          </a:stretch>
        </p:blipFill>
        <p:spPr bwMode="auto">
          <a:xfrm>
            <a:off x="0" y="0"/>
            <a:ext cx="9144000" cy="5236046"/>
          </a:xfrm>
          <a:prstGeom prst="rect">
            <a:avLst/>
          </a:prstGeom>
          <a:noFill/>
        </p:spPr>
      </p:pic>
      <p:pic>
        <p:nvPicPr>
          <p:cNvPr id="3" name="Picture 6" descr="http://lh4.ggpht.com/-hnBvlfNQSBY/TuFSOGiy8eI/AAAAAAAAG8E/7WbHbiDqJk4/ni%2525C3%2525B1os%252520y%252520animales%252520%25252810%252529_thumb%25255B1%25255D.jpg?imgmax=80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0"/>
            <a:ext cx="3358882" cy="5220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" name="Picture 6" descr="niños y animales (5)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7" y="-308570"/>
            <a:ext cx="3071255" cy="5544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0178" name="Picture 2" descr="http://wallpapers.org.es/wp-content/uploads/2013/01/wallpaper-degradado-en-color-crema-1024x640.jpg"/>
          <p:cNvPicPr>
            <a:picLocks noChangeAspect="1" noChangeArrowheads="1"/>
          </p:cNvPicPr>
          <p:nvPr/>
        </p:nvPicPr>
        <p:blipFill>
          <a:blip r:embed="rId5" cstate="print"/>
          <a:srcRect t="7919" b="-1619"/>
          <a:stretch>
            <a:fillRect/>
          </a:stretch>
        </p:blipFill>
        <p:spPr bwMode="auto">
          <a:xfrm>
            <a:off x="0" y="0"/>
            <a:ext cx="9144000" cy="5354961"/>
          </a:xfrm>
          <a:prstGeom prst="rect">
            <a:avLst/>
          </a:prstGeom>
          <a:noFill/>
        </p:spPr>
      </p:pic>
      <p:pic>
        <p:nvPicPr>
          <p:cNvPr id="50180" name="Picture 4" descr="http://www.misfondoshd.com/wallpapers/resoluciones/13/fondo-abstracto_1366x768_237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5305544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410218" y="4659982"/>
            <a:ext cx="795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Mari Tere</a:t>
            </a:r>
            <a:endParaRPr lang="es-ES_tradnl" sz="1400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501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501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" dur="5000"/>
                                        <p:tgtEl>
                                          <p:spTgt spid="501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g11.hostingpics.net/pics/211803ONDAS220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480000" cy="5184000"/>
          </a:xfrm>
          <a:prstGeom prst="rect">
            <a:avLst/>
          </a:prstGeom>
          <a:noFill/>
        </p:spPr>
      </p:pic>
      <p:pic>
        <p:nvPicPr>
          <p:cNvPr id="3" name="Picture 2" descr="http://img11.hostingpics.net/pics/211803ONDAS22011.jpg"/>
          <p:cNvPicPr>
            <a:picLocks noChangeAspect="1" noChangeArrowheads="1"/>
          </p:cNvPicPr>
          <p:nvPr/>
        </p:nvPicPr>
        <p:blipFill>
          <a:blip r:embed="rId2" cstate="print"/>
          <a:srcRect l="55561" r="2775"/>
          <a:stretch>
            <a:fillRect/>
          </a:stretch>
        </p:blipFill>
        <p:spPr bwMode="auto">
          <a:xfrm>
            <a:off x="6444208" y="0"/>
            <a:ext cx="2699792" cy="5184000"/>
          </a:xfrm>
          <a:prstGeom prst="rect">
            <a:avLst/>
          </a:prstGeom>
          <a:noFill/>
        </p:spPr>
      </p:pic>
      <p:pic>
        <p:nvPicPr>
          <p:cNvPr id="4" name="Picture 2" descr="http://3.bp.blogspot.com/-leRqi3huvqE/Uo9BlBl0hMI/AAAAAAAAvf0/UsROe9r7aVI/s1600/cuadros-al-oleo-de-ni%C3%B1as-y-perr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0"/>
            <a:ext cx="6593190" cy="4932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0178" name="Picture 2" descr="http://3.bp.blogspot.com/_PG8VkXJ-5Ms/THlCvhRNR4I/AAAAAAAAFis/EX1G-9ml__o/s1600/estrellas-infantiles-en-ros.gif"/>
          <p:cNvPicPr>
            <a:picLocks noChangeAspect="1" noChangeArrowheads="1"/>
          </p:cNvPicPr>
          <p:nvPr/>
        </p:nvPicPr>
        <p:blipFill>
          <a:blip r:embed="rId4" cstate="print"/>
          <a:srcRect t="23399"/>
          <a:stretch>
            <a:fillRect/>
          </a:stretch>
        </p:blipFill>
        <p:spPr bwMode="auto">
          <a:xfrm>
            <a:off x="0" y="0"/>
            <a:ext cx="9144000" cy="5253286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10218" y="4659982"/>
            <a:ext cx="795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Mari Tere</a:t>
            </a:r>
            <a:endParaRPr lang="es-ES_tradnl" sz="1400" dirty="0">
              <a:ln w="50800"/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01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img11.hostingpics.net/pics/942873CELTA1C.jpg"/>
          <p:cNvPicPr>
            <a:picLocks noChangeAspect="1" noChangeArrowheads="1"/>
          </p:cNvPicPr>
          <p:nvPr/>
        </p:nvPicPr>
        <p:blipFill>
          <a:blip r:embed="rId2" cstate="print"/>
          <a:srcRect t="2822" r="2276" b="23651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4" name="Picture 2" descr="niños y animales (2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411510"/>
            <a:ext cx="3279153" cy="4104000"/>
          </a:xfrm>
          <a:prstGeom prst="ellipse">
            <a:avLst/>
          </a:prstGeom>
          <a:effectLst>
            <a:softEdge rad="317500"/>
          </a:effectLst>
        </p:spPr>
        <p:style>
          <a:lnRef idx="0">
            <a:scrgbClr r="0" g="0" b="0"/>
          </a:lnRef>
          <a:fillRef idx="1003">
            <a:schemeClr val="dk1"/>
          </a:fillRef>
          <a:effectRef idx="0">
            <a:scrgbClr r="0" g="0" b="0"/>
          </a:effectRef>
          <a:fontRef idx="major"/>
        </p:style>
      </p:pic>
      <p:pic>
        <p:nvPicPr>
          <p:cNvPr id="5" name="Picture 2" descr="C:\Users\abuelitos\Downloads\niños. 2jpg.jpg"/>
          <p:cNvPicPr>
            <a:picLocks noChangeAspect="1" noChangeArrowheads="1"/>
          </p:cNvPicPr>
          <p:nvPr/>
        </p:nvPicPr>
        <p:blipFill>
          <a:blip r:embed="rId4" cstate="print"/>
          <a:srcRect l="26938"/>
          <a:stretch>
            <a:fillRect/>
          </a:stretch>
        </p:blipFill>
        <p:spPr bwMode="auto">
          <a:xfrm>
            <a:off x="1403648" y="-328500"/>
            <a:ext cx="3124832" cy="5472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48132" name="Picture 4" descr="http://st.gdefon.com/wallpapers_original/wallpapers/365906_(www.GdeFon.com)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459322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38210" y="4774168"/>
            <a:ext cx="795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2">
                    <a:lumMod val="50000"/>
                  </a:schemeClr>
                </a:solidFill>
                <a:latin typeface="Brush Script MT" pitchFamily="66" charset="0"/>
              </a:rPr>
              <a:t>Mari Tere</a:t>
            </a:r>
            <a:endParaRPr lang="es-ES_tradnl" sz="1400" dirty="0">
              <a:ln w="50800"/>
              <a:solidFill>
                <a:schemeClr val="bg2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481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074" name="Picture 2" descr="http://img11.hostingpics.net/pics/257555ANARANJADO.jpg"/>
          <p:cNvPicPr>
            <a:picLocks noChangeAspect="1" noChangeArrowheads="1"/>
          </p:cNvPicPr>
          <p:nvPr/>
        </p:nvPicPr>
        <p:blipFill>
          <a:blip r:embed="rId2" cstate="print"/>
          <a:srcRect b="6878"/>
          <a:stretch>
            <a:fillRect/>
          </a:stretch>
        </p:blipFill>
        <p:spPr bwMode="auto">
          <a:xfrm>
            <a:off x="-3" y="-1"/>
            <a:ext cx="9213680" cy="5148000"/>
          </a:xfrm>
          <a:prstGeom prst="rect">
            <a:avLst/>
          </a:prstGeom>
          <a:noFill/>
        </p:spPr>
      </p:pic>
      <p:pic>
        <p:nvPicPr>
          <p:cNvPr id="5" name="Picture 2" descr="http://ninona.files.wordpress.com/2007/12/19nielsle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0"/>
            <a:ext cx="6336000" cy="4948014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" name="Picture 1" descr="C:\Users\abuelitos\Desktop\FondosHD.MX_abstract-pattern-colores_1440x128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252520" cy="5148000"/>
          </a:xfrm>
          <a:prstGeom prst="rect">
            <a:avLst/>
          </a:prstGeom>
          <a:noFill/>
        </p:spPr>
      </p:pic>
      <p:pic>
        <p:nvPicPr>
          <p:cNvPr id="9" name="Picture 3" descr="https://encrypted-tbn2.gstatic.com/images?q=tbn:ANd9GcSP7JsvEKTtP8iG4BbyPo0ZeFV4t4uKNsmYEO9XxoLLjj8ZvAIbCw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252521" cy="51480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410218" y="4587974"/>
            <a:ext cx="795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Mari Tere</a:t>
            </a:r>
            <a:endParaRPr lang="es-ES_tradnl" sz="1400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g11.hostingpics.net/pics/930002CAQUIPLATEADA.jpg"/>
          <p:cNvPicPr>
            <a:picLocks noChangeAspect="1" noChangeArrowheads="1"/>
          </p:cNvPicPr>
          <p:nvPr/>
        </p:nvPicPr>
        <p:blipFill>
          <a:blip r:embed="rId2" cstate="print"/>
          <a:srcRect t="23351" r="1074" b="7323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4" descr="http://ninona.files.wordpress.com/2007/12/52nielsle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-148500"/>
            <a:ext cx="3774960" cy="5292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" name="Picture 2" descr="http://ninona.files.wordpress.com/2007/12/46nielsley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23478"/>
            <a:ext cx="5598842" cy="3852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6082" name="Picture 2" descr="http://1.bp.blogspot.com/--vQqRXbQct4/UjJEVkTOGKI/AAAAAAAAKcQ/rKQigS-BGYo/s1600/Descargar+Pack+Wallpaper+Gratis+Abstractos+(371).jpg"/>
          <p:cNvPicPr>
            <a:picLocks noChangeAspect="1" noChangeArrowheads="1"/>
          </p:cNvPicPr>
          <p:nvPr/>
        </p:nvPicPr>
        <p:blipFill>
          <a:blip r:embed="rId5" cstate="print"/>
          <a:srcRect t="8381"/>
          <a:stretch>
            <a:fillRect/>
          </a:stretch>
        </p:blipFill>
        <p:spPr bwMode="auto">
          <a:xfrm>
            <a:off x="1" y="0"/>
            <a:ext cx="9143999" cy="5184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10218" y="4587974"/>
            <a:ext cx="795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Mari Tere</a:t>
            </a:r>
            <a:endParaRPr lang="es-ES_tradnl" sz="1400" dirty="0">
              <a:ln w="50800"/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460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2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" name="Picture 2" descr="C:\Users\abuelitos\Documents\IMAGENES PPS\FONDOS\celeste_mano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5157000"/>
          </a:xfrm>
          <a:prstGeom prst="rect">
            <a:avLst/>
          </a:prstGeom>
          <a:noFill/>
        </p:spPr>
      </p:pic>
      <p:pic>
        <p:nvPicPr>
          <p:cNvPr id="7" name="Picture 2" descr="http://static.toucanart.com/product_files/5000/26/pic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483518"/>
            <a:ext cx="6048000" cy="4104456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46081" name="Picture 1" descr="C:\Users\abuelitos\Descargas\1179-pastel-circles-1920x1080-abstract-wallpape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1"/>
            <a:ext cx="9214597" cy="5184000"/>
          </a:xfrm>
          <a:prstGeom prst="rect">
            <a:avLst/>
          </a:prstGeom>
          <a:noFill/>
        </p:spPr>
      </p:pic>
      <p:pic>
        <p:nvPicPr>
          <p:cNvPr id="8" name="Picture 1" descr="C:\Users\abuelitos\Descargas\1179-pastel-circles-1920x1080-abstract-wallpape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214597" cy="5184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338210" y="4587974"/>
            <a:ext cx="795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Mari Tere</a:t>
            </a:r>
            <a:endParaRPr lang="es-ES_tradnl" sz="1400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460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www.fondos7.net/wallpaper-original/wallpapers/fondo-con-rayas-abstractas-8104.jpg"/>
          <p:cNvPicPr>
            <a:picLocks noChangeAspect="1" noChangeArrowheads="1"/>
          </p:cNvPicPr>
          <p:nvPr/>
        </p:nvPicPr>
        <p:blipFill>
          <a:blip r:embed="rId2" cstate="print"/>
          <a:srcRect t="9999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4" descr="artista inglé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0"/>
            <a:ext cx="4263000" cy="5220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" name="Picture 4" descr="http://ninona.files.wordpress.com/2007/12/51nielsley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0"/>
            <a:ext cx="4395600" cy="5400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4036" name="Picture 4" descr="http://2.bp.blogspot.com/_sNUg78--3Bw/TKYqoODhIpI/AAAAAAAAAhA/PWY1BDS1pDk/s1600/fondo+beige1.png"/>
          <p:cNvPicPr>
            <a:picLocks noChangeAspect="1" noChangeArrowheads="1"/>
          </p:cNvPicPr>
          <p:nvPr/>
        </p:nvPicPr>
        <p:blipFill>
          <a:blip r:embed="rId5" cstate="print"/>
          <a:srcRect t="137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23528" y="4659982"/>
            <a:ext cx="795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Mari Tere</a:t>
            </a:r>
            <a:endParaRPr lang="es-ES_tradnl" sz="1400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440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fandroides.com/wp-content/uploads/2014/05/wall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5308054"/>
          </a:xfrm>
          <a:prstGeom prst="rect">
            <a:avLst/>
          </a:prstGeom>
          <a:noFill/>
        </p:spPr>
      </p:pic>
      <p:pic>
        <p:nvPicPr>
          <p:cNvPr id="3" name="Picture 4" descr="http://ninona.files.wordpress.com/2007/12/54nielsley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0"/>
            <a:ext cx="3480560" cy="5004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" name="Picture 2" descr="http://ninona.files.wordpress.com/2007/12/53nielsleyb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0"/>
            <a:ext cx="3707200" cy="5040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4034" name="Picture 2" descr="[fondo-cielo-rosa.gif]"/>
          <p:cNvPicPr>
            <a:picLocks noChangeAspect="1" noChangeArrowheads="1"/>
          </p:cNvPicPr>
          <p:nvPr/>
        </p:nvPicPr>
        <p:blipFill>
          <a:blip r:embed="rId5" cstate="print"/>
          <a:srcRect t="21299" b="2672"/>
          <a:stretch>
            <a:fillRect/>
          </a:stretch>
        </p:blipFill>
        <p:spPr bwMode="auto">
          <a:xfrm>
            <a:off x="0" y="0"/>
            <a:ext cx="9144000" cy="530658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38210" y="4774168"/>
            <a:ext cx="795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Mari Tere</a:t>
            </a:r>
            <a:endParaRPr lang="es-ES_tradnl" sz="1400" dirty="0">
              <a:ln w="50800"/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440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1.bp.blogspot.com/-WAIEouiOGIw/UvfisUqK3YI/AAAAAAAARDs/slWpeGBmzWo/s1600/Imagen1.png"/>
          <p:cNvPicPr>
            <a:picLocks noChangeAspect="1" noChangeArrowheads="1"/>
          </p:cNvPicPr>
          <p:nvPr/>
        </p:nvPicPr>
        <p:blipFill>
          <a:blip r:embed="rId2" cstate="print"/>
          <a:srcRect t="16991"/>
          <a:stretch>
            <a:fillRect/>
          </a:stretch>
        </p:blipFill>
        <p:spPr bwMode="auto">
          <a:xfrm>
            <a:off x="0" y="-92546"/>
            <a:ext cx="9144000" cy="5256742"/>
          </a:xfrm>
          <a:prstGeom prst="rect">
            <a:avLst/>
          </a:prstGeom>
          <a:noFill/>
        </p:spPr>
      </p:pic>
      <p:pic>
        <p:nvPicPr>
          <p:cNvPr id="3" name="Picture 2" descr="http://ninona.files.wordpress.com/2007/12/55nielsley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-452586"/>
            <a:ext cx="3854160" cy="5724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" name="Picture 4" descr="http://ninona.files.wordpress.com/2007/12/61nielsleyb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-220500"/>
            <a:ext cx="3838240" cy="5364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1986" name="Picture 2" descr="http://2.bp.blogspot.com/-JxE1Jhw8_18/VVVqcebviRI/AAAAAAAD4UU/nNhsgKvnbf8/s1600/0_8a9d9_6797dc78_L.jpg"/>
          <p:cNvPicPr>
            <a:picLocks noChangeAspect="1" noChangeArrowheads="1"/>
          </p:cNvPicPr>
          <p:nvPr/>
        </p:nvPicPr>
        <p:blipFill>
          <a:blip r:embed="rId5" cstate="print"/>
          <a:srcRect r="2488"/>
          <a:stretch>
            <a:fillRect/>
          </a:stretch>
        </p:blipFill>
        <p:spPr bwMode="auto">
          <a:xfrm>
            <a:off x="0" y="-92546"/>
            <a:ext cx="4644008" cy="5236046"/>
          </a:xfrm>
          <a:prstGeom prst="rect">
            <a:avLst/>
          </a:prstGeom>
          <a:noFill/>
        </p:spPr>
      </p:pic>
      <p:pic>
        <p:nvPicPr>
          <p:cNvPr id="6" name="Picture 2" descr="http://2.bp.blogspot.com/-JxE1Jhw8_18/VVVqcebviRI/AAAAAAAD4UU/nNhsgKvnbf8/s1600/0_8a9d9_6797dc78_L.jpg"/>
          <p:cNvPicPr>
            <a:picLocks noChangeAspect="1" noChangeArrowheads="1"/>
          </p:cNvPicPr>
          <p:nvPr/>
        </p:nvPicPr>
        <p:blipFill>
          <a:blip r:embed="rId5" cstate="print"/>
          <a:srcRect l="5512"/>
          <a:stretch>
            <a:fillRect/>
          </a:stretch>
        </p:blipFill>
        <p:spPr bwMode="auto">
          <a:xfrm>
            <a:off x="4644008" y="-92546"/>
            <a:ext cx="4499992" cy="5236046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338210" y="4587974"/>
            <a:ext cx="795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Mari Tere</a:t>
            </a:r>
            <a:endParaRPr lang="es-ES_tradnl" sz="1400" dirty="0">
              <a:ln w="50800"/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AutoShape 2" descr="http://www.imagenesrf.com/imagenes11/fondos-4.jpg"/>
          <p:cNvSpPr>
            <a:spLocks noChangeAspect="1" noChangeArrowheads="1"/>
          </p:cNvSpPr>
          <p:nvPr/>
        </p:nvSpPr>
        <p:spPr bwMode="auto">
          <a:xfrm>
            <a:off x="155575" y="-136525"/>
            <a:ext cx="298450" cy="2984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sp>
        <p:nvSpPr>
          <p:cNvPr id="32772" name="AutoShape 4" descr="http://www.imagenesrf.com/imagenes11/fondos-4.jpg"/>
          <p:cNvSpPr>
            <a:spLocks noChangeAspect="1" noChangeArrowheads="1"/>
          </p:cNvSpPr>
          <p:nvPr/>
        </p:nvSpPr>
        <p:spPr bwMode="auto">
          <a:xfrm>
            <a:off x="155575" y="-136525"/>
            <a:ext cx="298450" cy="2984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pic>
        <p:nvPicPr>
          <p:cNvPr id="32773" name="Picture 5" descr="C:\Users\abuelitos\Desktop\fondo-azul-170230.jpg"/>
          <p:cNvPicPr>
            <a:picLocks noChangeAspect="1" noChangeArrowheads="1"/>
          </p:cNvPicPr>
          <p:nvPr/>
        </p:nvPicPr>
        <p:blipFill>
          <a:blip r:embed="rId2" cstate="print"/>
          <a:srcRect b="10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5" name="Picture 2" descr="http://ninona.files.wordpress.com/2007/12/62nielsley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-236562"/>
            <a:ext cx="4079600" cy="5580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2" descr="http://ninona.files.wordpress.com/2007/12/50nielsley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6056" y="-220500"/>
            <a:ext cx="3400776" cy="5364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Picture 2" descr="http://media.grahambrown.com/assets/grahambrown/prod/17612-pattern.jpg"/>
          <p:cNvPicPr>
            <a:picLocks noChangeAspect="1" noChangeArrowheads="1"/>
          </p:cNvPicPr>
          <p:nvPr/>
        </p:nvPicPr>
        <p:blipFill>
          <a:blip r:embed="rId5" cstate="print"/>
          <a:srcRect t="54819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323528" y="4659982"/>
            <a:ext cx="795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Mari Tere</a:t>
            </a:r>
            <a:endParaRPr lang="es-ES_tradnl" sz="1400" dirty="0">
              <a:ln w="50800"/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1" descr="C:\Users\abuelitos\Desktop\blauer-hintergrund,-linien,-glas-159713.jpg"/>
          <p:cNvPicPr>
            <a:picLocks noChangeAspect="1" noChangeArrowheads="1"/>
          </p:cNvPicPr>
          <p:nvPr/>
        </p:nvPicPr>
        <p:blipFill>
          <a:blip r:embed="rId2" cstate="print"/>
          <a:srcRect b="6308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http://ninona.files.wordpress.com/2007/12/57nielsley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60" y="-524594"/>
            <a:ext cx="4524422" cy="6120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4" name="Picture 2" descr="http://ninona.files.wordpress.com/2007/12/31nielsley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195486"/>
            <a:ext cx="3816867" cy="4752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2" descr="http://media.tumblr.com/2b0a931cea900e25641feb73a7b8b60d/tumblr_inline_mg20vn7CUm1qa3mpb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5157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66202" y="4774168"/>
            <a:ext cx="795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Mari Tere</a:t>
            </a:r>
            <a:endParaRPr lang="es-ES_tradnl" sz="1400" dirty="0">
              <a:ln w="50800"/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www.mactualidad.com/wp-content/uploads/2014/07/smooth-blaze.jpg"/>
          <p:cNvPicPr>
            <a:picLocks noChangeAspect="1" noChangeArrowheads="1"/>
          </p:cNvPicPr>
          <p:nvPr/>
        </p:nvPicPr>
        <p:blipFill>
          <a:blip r:embed="rId2" cstate="print"/>
          <a:srcRect t="9998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http://ninona.files.wordpress.com/2007/12/67nielsley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31500"/>
            <a:ext cx="6942226" cy="5112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37890" name="Picture 2" descr="https://public.dm2302.livefilestore.com/y2pDJd_Nm2vj2uasCM_TjgRwyvj261b2qA6dZvi9H6NmvtgZ_dRuBmOWwzNmAjpfLlakrNthoHkhucLJvTHP9XGneNXwMVCueczWvLhiugYC40/1.jpg?psid=1&amp;rdrts=109439664"/>
          <p:cNvPicPr>
            <a:picLocks noChangeAspect="1" noChangeArrowheads="1"/>
          </p:cNvPicPr>
          <p:nvPr/>
        </p:nvPicPr>
        <p:blipFill>
          <a:blip r:embed="rId4" cstate="print"/>
          <a:srcRect t="30504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66202" y="4659982"/>
            <a:ext cx="795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Mari Tere</a:t>
            </a:r>
            <a:endParaRPr lang="es-ES_tradnl" sz="1400" dirty="0">
              <a:ln w="50800"/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://albumfotos.com/uploads/fotos/thumbs/fondo-comunion-para-album-classic-flores-bokeh_comuniones-23-classic_1200px.jpg"/>
          <p:cNvPicPr>
            <a:picLocks noChangeAspect="1" noChangeArrowheads="1"/>
          </p:cNvPicPr>
          <p:nvPr/>
        </p:nvPicPr>
        <p:blipFill>
          <a:blip r:embed="rId2" cstate="print"/>
          <a:srcRect b="5351"/>
          <a:stretch>
            <a:fillRect/>
          </a:stretch>
        </p:blipFill>
        <p:spPr bwMode="auto">
          <a:xfrm>
            <a:off x="0" y="-19220"/>
            <a:ext cx="9144000" cy="5162721"/>
          </a:xfrm>
          <a:prstGeom prst="rect">
            <a:avLst/>
          </a:prstGeom>
          <a:noFill/>
        </p:spPr>
      </p:pic>
      <p:pic>
        <p:nvPicPr>
          <p:cNvPr id="3" name="Picture 4" descr="http://ninona.files.wordpress.com/2007/12/37nielsle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47" y="-164554"/>
            <a:ext cx="3514573" cy="5308054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" name="Picture 4" descr="http://ninona.files.wordpress.com/2007/12/63nielsleyb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0"/>
            <a:ext cx="3532800" cy="51435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37890" name="Picture 2" descr="http://2.bp.blogspot.com/-yeW3ryScMf0/U5DDocqCMPI/AAAAAAAAclI/5wzeEmsbj10/s1600/Cerezas+Fondo+Beig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-38685"/>
            <a:ext cx="4572000" cy="5182185"/>
          </a:xfrm>
          <a:prstGeom prst="rect">
            <a:avLst/>
          </a:prstGeom>
          <a:noFill/>
        </p:spPr>
      </p:pic>
      <p:pic>
        <p:nvPicPr>
          <p:cNvPr id="6" name="Picture 2" descr="http://2.bp.blogspot.com/-yeW3ryScMf0/U5DDocqCMPI/AAAAAAAAclI/5wzeEmsbj10/s1600/Cerezas+Fondo+Beig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0"/>
            <a:ext cx="4572000" cy="5182185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266202" y="4659982"/>
            <a:ext cx="795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Mari Tere</a:t>
            </a:r>
            <a:endParaRPr lang="es-ES_tradnl" sz="1400" dirty="0">
              <a:ln w="50800"/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30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g11.hostingpics.net/pics/998607BEIGEGRADIENTE.jpg"/>
          <p:cNvPicPr>
            <a:picLocks noChangeAspect="1" noChangeArrowheads="1"/>
          </p:cNvPicPr>
          <p:nvPr/>
        </p:nvPicPr>
        <p:blipFill>
          <a:blip r:embed="rId2" cstate="print"/>
          <a:srcRect t="14306" b="15530"/>
          <a:stretch>
            <a:fillRect/>
          </a:stretch>
        </p:blipFill>
        <p:spPr bwMode="auto">
          <a:xfrm>
            <a:off x="1" y="0"/>
            <a:ext cx="9144000" cy="5452070"/>
          </a:xfrm>
          <a:prstGeom prst="rect">
            <a:avLst/>
          </a:prstGeom>
          <a:noFill/>
        </p:spPr>
      </p:pic>
      <p:pic>
        <p:nvPicPr>
          <p:cNvPr id="3" name="Picture 4" descr="Charl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0"/>
            <a:ext cx="3848208" cy="5364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" name="Picture 4" descr="http://lh5.ggpht.com/-dnfe6Sur8_4/TuFSH4IENLI/AAAAAAAAG7E/5d7A_X7oNKk/ni%2525C3%2525B1os%252520y%252520animales%252520%2525286%252529_thumb%25255B1%25255D.jpg?imgmax=800"/>
          <p:cNvPicPr>
            <a:picLocks noChangeAspect="1" noChangeArrowheads="1"/>
          </p:cNvPicPr>
          <p:nvPr/>
        </p:nvPicPr>
        <p:blipFill>
          <a:blip r:embed="rId4" cstate="print"/>
          <a:srcRect t="3681"/>
          <a:stretch>
            <a:fillRect/>
          </a:stretch>
        </p:blipFill>
        <p:spPr bwMode="auto">
          <a:xfrm>
            <a:off x="323528" y="5"/>
            <a:ext cx="4140000" cy="523743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35842" name="Picture 2" descr="http://cdn.desktopwallpaper4.me/wallpapers/abstract/2880x1800/1/1552-pastel-curves-2880x1800-abstract-wallpaper.jpg"/>
          <p:cNvPicPr>
            <a:picLocks noChangeAspect="1" noChangeArrowheads="1"/>
          </p:cNvPicPr>
          <p:nvPr/>
        </p:nvPicPr>
        <p:blipFill>
          <a:blip r:embed="rId5" cstate="print"/>
          <a:srcRect b="5861"/>
          <a:stretch>
            <a:fillRect/>
          </a:stretch>
        </p:blipFill>
        <p:spPr bwMode="auto">
          <a:xfrm>
            <a:off x="0" y="0"/>
            <a:ext cx="9144000" cy="5380062"/>
          </a:xfrm>
          <a:prstGeom prst="rect">
            <a:avLst/>
          </a:prstGeom>
          <a:noFill/>
        </p:spPr>
      </p:pic>
      <p:pic>
        <p:nvPicPr>
          <p:cNvPr id="8" name="Picture 2" descr="http://cdn.desktopwallpaper4.me/wallpapers/abstract/2880x1800/1/1552-pastel-curves-2880x1800-abstract-wallpaper.jpg"/>
          <p:cNvPicPr>
            <a:picLocks noChangeAspect="1" noChangeArrowheads="1"/>
          </p:cNvPicPr>
          <p:nvPr/>
        </p:nvPicPr>
        <p:blipFill>
          <a:blip r:embed="rId5" cstate="print"/>
          <a:srcRect b="5861"/>
          <a:stretch>
            <a:fillRect/>
          </a:stretch>
        </p:blipFill>
        <p:spPr bwMode="auto">
          <a:xfrm>
            <a:off x="0" y="0"/>
            <a:ext cx="9144000" cy="5380062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266202" y="4774168"/>
            <a:ext cx="795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Mari Tere</a:t>
            </a:r>
            <a:endParaRPr lang="es-ES_tradnl" sz="1400" dirty="0">
              <a:ln w="50800"/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6" dur="50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8" name="Picture 4" descr="http://img11.hostingpics.net/pics/181842VERDELIMA.jpg"/>
          <p:cNvPicPr>
            <a:picLocks noChangeAspect="1" noChangeArrowheads="1"/>
          </p:cNvPicPr>
          <p:nvPr/>
        </p:nvPicPr>
        <p:blipFill>
          <a:blip r:embed="rId2" cstate="print"/>
          <a:srcRect b="6667"/>
          <a:stretch>
            <a:fillRect/>
          </a:stretch>
        </p:blipFill>
        <p:spPr bwMode="auto">
          <a:xfrm>
            <a:off x="-33" y="0"/>
            <a:ext cx="9144000" cy="5143500"/>
          </a:xfrm>
          <a:prstGeom prst="rect">
            <a:avLst/>
          </a:prstGeom>
          <a:noFill/>
        </p:spPr>
      </p:pic>
      <p:pic>
        <p:nvPicPr>
          <p:cNvPr id="6" name="Picture 2" descr="http://ninona.files.wordpress.com/2007/12/72nielsley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37" y="267494"/>
            <a:ext cx="4255544" cy="3024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Picture 4" descr="http://ninona.files.wordpress.com/2007/12/77niesleyb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60272" y="1635646"/>
            <a:ext cx="3959706" cy="2916008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35842" name="Picture 2" descr="http://tuswallpapersgratis.com/wp-content/plugins/download-wallpaper-resized/wallpaper.php?x=2560&amp;y=1440&amp;file=http://tuswallpapersgratis.com/wp-content/uploads/2014/03/Verde_y_Amarillo_1280x800-711542.jpe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266202" y="4659982"/>
            <a:ext cx="795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Mari Tere</a:t>
            </a:r>
            <a:endParaRPr lang="es-ES_tradnl" sz="1400" dirty="0">
              <a:ln w="50800"/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3730" name="Picture 2" descr="http://img11.hostingpics.net/pics/631457VERDE2.jpg"/>
          <p:cNvPicPr>
            <a:picLocks noChangeAspect="1" noChangeArrowheads="1"/>
          </p:cNvPicPr>
          <p:nvPr/>
        </p:nvPicPr>
        <p:blipFill>
          <a:blip r:embed="rId2" cstate="print"/>
          <a:srcRect b="5000"/>
          <a:stretch>
            <a:fillRect/>
          </a:stretch>
        </p:blipFill>
        <p:spPr bwMode="auto">
          <a:xfrm>
            <a:off x="19" y="0"/>
            <a:ext cx="9143982" cy="5157000"/>
          </a:xfrm>
          <a:prstGeom prst="rect">
            <a:avLst/>
          </a:prstGeom>
          <a:noFill/>
        </p:spPr>
      </p:pic>
      <p:pic>
        <p:nvPicPr>
          <p:cNvPr id="6" name="Picture 2" descr="http://ninona.files.wordpress.com/2007/12/65nielsley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-308570"/>
            <a:ext cx="5288820" cy="5832648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34818" name="Picture 2" descr="http://4.bp.blogspot.com/-iDV_OtANx3w/VROqp920HiI/AAAAAAADqdU/5gPw56gaHYk/s1600/0_b3f0d_c9d0bf94_XL.jpg"/>
          <p:cNvPicPr>
            <a:picLocks noChangeAspect="1" noChangeArrowheads="1"/>
          </p:cNvPicPr>
          <p:nvPr/>
        </p:nvPicPr>
        <p:blipFill>
          <a:blip r:embed="rId4" cstate="print"/>
          <a:srcRect t="31285"/>
          <a:stretch>
            <a:fillRect/>
          </a:stretch>
        </p:blipFill>
        <p:spPr bwMode="auto">
          <a:xfrm>
            <a:off x="0" y="0"/>
            <a:ext cx="9144000" cy="5236046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266202" y="4774168"/>
            <a:ext cx="795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Mari Tere</a:t>
            </a:r>
            <a:endParaRPr lang="es-ES_tradnl" sz="1400" dirty="0">
              <a:ln w="50800"/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5778" name="Picture 2" descr="http://img11.hostingpics.net/pics/332686BRONCE.jpg"/>
          <p:cNvPicPr>
            <a:picLocks noChangeAspect="1" noChangeArrowheads="1"/>
          </p:cNvPicPr>
          <p:nvPr/>
        </p:nvPicPr>
        <p:blipFill>
          <a:blip r:embed="rId2" cstate="print"/>
          <a:srcRect b="6667"/>
          <a:stretch>
            <a:fillRect/>
          </a:stretch>
        </p:blipFill>
        <p:spPr bwMode="auto">
          <a:xfrm>
            <a:off x="0" y="-13500"/>
            <a:ext cx="9144000" cy="5157000"/>
          </a:xfrm>
          <a:prstGeom prst="rect">
            <a:avLst/>
          </a:prstGeom>
          <a:noFill/>
        </p:spPr>
      </p:pic>
      <p:pic>
        <p:nvPicPr>
          <p:cNvPr id="5" name="Picture 2" descr="http://ninona.files.wordpress.com/2007/12/79nirlsley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-236562"/>
            <a:ext cx="4474468" cy="5740102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2" descr="http://ninona.files.wordpress.com/2007/12/84nielsleyb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60032" y="195486"/>
            <a:ext cx="3970784" cy="5078748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" name="Picture 2" descr="http://www.fxwallpapers.com/wallpapers/2015/fondo-de-pantalla-abstracto-lila-y-rosa.jpg"/>
          <p:cNvPicPr>
            <a:picLocks noChangeAspect="1" noChangeArrowheads="1"/>
          </p:cNvPicPr>
          <p:nvPr/>
        </p:nvPicPr>
        <p:blipFill>
          <a:blip r:embed="rId5" cstate="print"/>
          <a:srcRect b="10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266202" y="4587974"/>
            <a:ext cx="795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Mari Tere</a:t>
            </a:r>
            <a:endParaRPr lang="es-ES_tradnl" sz="1400" dirty="0">
              <a:ln w="50800"/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1682" name="Picture 2" descr="http://img11.hostingpics.net/pics/465186MAGDA7.jpg"/>
          <p:cNvPicPr>
            <a:picLocks noChangeAspect="1" noChangeArrowheads="1"/>
          </p:cNvPicPr>
          <p:nvPr/>
        </p:nvPicPr>
        <p:blipFill>
          <a:blip r:embed="rId2" cstate="print"/>
          <a:srcRect r="930" b="6667"/>
          <a:stretch>
            <a:fillRect/>
          </a:stretch>
        </p:blipFill>
        <p:spPr bwMode="auto">
          <a:xfrm>
            <a:off x="-33" y="0"/>
            <a:ext cx="9144033" cy="5157000"/>
          </a:xfrm>
          <a:prstGeom prst="rect">
            <a:avLst/>
          </a:prstGeom>
          <a:noFill/>
        </p:spPr>
      </p:pic>
      <p:pic>
        <p:nvPicPr>
          <p:cNvPr id="5" name="Picture 2" descr="http://ninona.files.wordpress.com/2007/12/82nielsley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0"/>
            <a:ext cx="4048616" cy="51435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4" descr="http://ninona.files.wordpress.com/2008/03/86nielsleyb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64088" y="195492"/>
            <a:ext cx="3205902" cy="4497017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32770" name="Picture 2" descr="Pink Abstract Pattern Widescreen 28 43779 Cool Wallpapers HD Wallpaper"/>
          <p:cNvPicPr>
            <a:picLocks noChangeAspect="1" noChangeArrowheads="1"/>
          </p:cNvPicPr>
          <p:nvPr/>
        </p:nvPicPr>
        <p:blipFill>
          <a:blip r:embed="rId5" cstate="print"/>
          <a:srcRect t="10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338210" y="4587974"/>
            <a:ext cx="795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Mari Tere</a:t>
            </a:r>
            <a:endParaRPr lang="es-ES_tradnl" sz="1400" dirty="0">
              <a:ln w="50800"/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imagen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5152500"/>
          </a:xfrm>
          <a:prstGeom prst="rect">
            <a:avLst/>
          </a:prstGeom>
          <a:noFill/>
        </p:spPr>
      </p:pic>
      <p:pic>
        <p:nvPicPr>
          <p:cNvPr id="5" name="Picture 4" descr="http://ninona.files.wordpress.com/2007/12/76nielsley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123478"/>
            <a:ext cx="3695662" cy="4752528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2" descr="http://ninona.files.wordpress.com/2007/12/68nielsleyb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9" y="339502"/>
            <a:ext cx="3337233" cy="4392488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32770" name="Picture 2" descr="http://allsciencemag.com/data/wppl/6/346228-pastel-wallpaper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7" name="Picture 2" descr="http://allsciencemag.com/data/wppl/6/346228-pastel-wallpaper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266202" y="4587974"/>
            <a:ext cx="795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Mari Tere</a:t>
            </a:r>
            <a:endParaRPr lang="es-ES_tradnl" sz="1400" dirty="0">
              <a:ln w="50800"/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style>
          <a:lnRef idx="0">
            <a:scrgbClr r="0" g="0" b="0"/>
          </a:lnRef>
          <a:fillRef idx="1003">
            <a:schemeClr val="dk1"/>
          </a:fillRef>
          <a:effectRef idx="0">
            <a:scrgbClr r="0" g="0" b="0"/>
          </a:effectRef>
          <a:fontRef idx="major"/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7650" name="Picture 2" descr="http://ninona.files.wordpress.com/2007/12/08nielsle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267875"/>
            <a:ext cx="3743412" cy="4509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27652" name="Picture 4" descr="http://ninona.files.wordpress.com/2007/12/16nielsle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411510"/>
            <a:ext cx="3580280" cy="4509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30722" name="Picture 2" descr="https://s-media-cache-ak0.pinimg.com/236x/27/4d/30/274d303add2ef87eb524eda8619b9b3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3059850" cy="5184000"/>
          </a:xfrm>
          <a:prstGeom prst="rect">
            <a:avLst/>
          </a:prstGeom>
          <a:noFill/>
        </p:spPr>
      </p:pic>
      <p:pic>
        <p:nvPicPr>
          <p:cNvPr id="7" name="Picture 2" descr="https://s-media-cache-ak0.pinimg.com/236x/27/4d/30/274d303add2ef87eb524eda8619b9b3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4" y="0"/>
            <a:ext cx="3096344" cy="5184000"/>
          </a:xfrm>
          <a:prstGeom prst="rect">
            <a:avLst/>
          </a:prstGeom>
          <a:noFill/>
        </p:spPr>
      </p:pic>
      <p:pic>
        <p:nvPicPr>
          <p:cNvPr id="8" name="Picture 2" descr="https://s-media-cache-ak0.pinimg.com/236x/27/4d/30/274d303add2ef87eb524eda8619b9b38.jpg"/>
          <p:cNvPicPr>
            <a:picLocks noChangeAspect="1" noChangeArrowheads="1"/>
          </p:cNvPicPr>
          <p:nvPr/>
        </p:nvPicPr>
        <p:blipFill>
          <a:blip r:embed="rId4" cstate="print"/>
          <a:srcRect l="4707"/>
          <a:stretch>
            <a:fillRect/>
          </a:stretch>
        </p:blipFill>
        <p:spPr bwMode="auto">
          <a:xfrm>
            <a:off x="6084168" y="0"/>
            <a:ext cx="3059832" cy="5184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338210" y="4659982"/>
            <a:ext cx="795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Mari Tere</a:t>
            </a:r>
            <a:endParaRPr lang="es-ES_tradnl" sz="1400" dirty="0">
              <a:ln w="50800"/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5184000"/>
          </a:xfrm>
        </p:spPr>
        <p:style>
          <a:lnRef idx="0">
            <a:scrgbClr r="0" g="0" b="0"/>
          </a:lnRef>
          <a:fillRef idx="1003">
            <a:schemeClr val="dk1"/>
          </a:fillRef>
          <a:effectRef idx="0">
            <a:scrgbClr r="0" g="0" b="0"/>
          </a:effectRef>
          <a:fontRef idx="major"/>
        </p:style>
        <p:txBody>
          <a:bodyPr/>
          <a:lstStyle/>
          <a:p>
            <a:endParaRPr lang="es-ES_tradnl" dirty="0"/>
          </a:p>
        </p:txBody>
      </p:sp>
      <p:pic>
        <p:nvPicPr>
          <p:cNvPr id="20482" name="Picture 2" descr="niños y animales (8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9" y="0"/>
            <a:ext cx="7893887" cy="51435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29700" name="Picture 4" descr="http://2.bp.blogspot.com/-Uzgb-OLhmTQ/VTXLU0hQ9HI/AAAAAAADyHs/9lFYK3IIYZg/s1600/0_b25f7_811c72ef_XL.jpg"/>
          <p:cNvPicPr>
            <a:picLocks noChangeAspect="1" noChangeArrowheads="1"/>
          </p:cNvPicPr>
          <p:nvPr/>
        </p:nvPicPr>
        <p:blipFill>
          <a:blip r:embed="rId3" cstate="print"/>
          <a:srcRect t="31310" r="-22115" b="12589"/>
          <a:stretch>
            <a:fillRect/>
          </a:stretch>
        </p:blipFill>
        <p:spPr bwMode="auto">
          <a:xfrm>
            <a:off x="0" y="0"/>
            <a:ext cx="11284157" cy="5184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38210" y="4659982"/>
            <a:ext cx="795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Mari Tere</a:t>
            </a:r>
            <a:endParaRPr lang="es-ES_tradnl" sz="1400" dirty="0">
              <a:ln w="50800"/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4754" name="Picture 2" descr="http://img11.hostingpics.net/pics/492851NARANJAFISURAS.jpg"/>
          <p:cNvPicPr>
            <a:picLocks noChangeAspect="1" noChangeArrowheads="1"/>
          </p:cNvPicPr>
          <p:nvPr/>
        </p:nvPicPr>
        <p:blipFill>
          <a:blip r:embed="rId2" cstate="print"/>
          <a:srcRect r="823" b="4999"/>
          <a:stretch>
            <a:fillRect/>
          </a:stretch>
        </p:blipFill>
        <p:spPr bwMode="auto">
          <a:xfrm>
            <a:off x="0" y="0"/>
            <a:ext cx="9144000" cy="5157000"/>
          </a:xfrm>
          <a:prstGeom prst="rect">
            <a:avLst/>
          </a:prstGeom>
          <a:noFill/>
        </p:spPr>
      </p:pic>
      <p:pic>
        <p:nvPicPr>
          <p:cNvPr id="5" name="Picture 2" descr="artista inglé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-236562"/>
            <a:ext cx="4680520" cy="5564578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3" descr="C:\Users\abuelitos\Downloads\animales 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211500"/>
            <a:ext cx="3793867" cy="4932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026" name="Picture 2" descr="C:\Users\abuelitos\Descargas\naranja (FILEminimizer).jpg"/>
          <p:cNvPicPr>
            <a:picLocks noChangeAspect="1" noChangeArrowheads="1"/>
          </p:cNvPicPr>
          <p:nvPr/>
        </p:nvPicPr>
        <p:blipFill>
          <a:blip r:embed="rId5" cstate="print"/>
          <a:srcRect t="10000" b="-1619"/>
          <a:stretch>
            <a:fillRect/>
          </a:stretch>
        </p:blipFill>
        <p:spPr bwMode="auto">
          <a:xfrm>
            <a:off x="0" y="0"/>
            <a:ext cx="9144000" cy="5236046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410218" y="4587974"/>
            <a:ext cx="795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Mari Tere</a:t>
            </a:r>
            <a:endParaRPr lang="es-ES_tradnl" sz="1400" dirty="0">
              <a:ln w="50800"/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7890" name="Picture 2" descr="congelad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567"/>
            <a:ext cx="9144000" cy="5140935"/>
          </a:xfrm>
          <a:prstGeom prst="rect">
            <a:avLst/>
          </a:prstGeom>
          <a:noFill/>
        </p:spPr>
      </p:pic>
      <p:pic>
        <p:nvPicPr>
          <p:cNvPr id="5" name="Picture 2" descr="http://ninona.files.wordpress.com/2007/12/58nielsle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23478"/>
            <a:ext cx="3456384" cy="4896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2" descr="http://ninona.files.wordpress.com/2007/12/60nielsleyb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80112" y="-92546"/>
            <a:ext cx="3298582" cy="5040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28674" name="Picture 2" descr="http://wallpoper.com/images/00/25/25/49/abstract-deviantart_0025254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8" name="Picture 2" descr="http://wallpoper.com/images/00/25/25/49/abstract-deviantart_0025254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266202" y="4587974"/>
            <a:ext cx="795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Mari Tere</a:t>
            </a:r>
            <a:endParaRPr lang="es-ES_tradnl" sz="1400" dirty="0">
              <a:ln w="50800"/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6866" name="Picture 2" descr="Agua Azu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"/>
            <a:ext cx="9144000" cy="5140935"/>
          </a:xfrm>
          <a:prstGeom prst="rect">
            <a:avLst/>
          </a:prstGeom>
          <a:noFill/>
        </p:spPr>
      </p:pic>
      <p:pic>
        <p:nvPicPr>
          <p:cNvPr id="5" name="Picture 4" descr="http://ninona.files.wordpress.com/2007/12/59nielsle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0"/>
            <a:ext cx="3649360" cy="514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4" descr="http://ninona.files.wordpress.com/2007/12/56nielsleyb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-328500"/>
            <a:ext cx="3842560" cy="5472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26626" name="Picture 2" descr="http://3.bp.blogspot.com/-5fx7H9X77Xk/VFjKrDtDQNI/AAAAAAAC7RI/1dyNCv9Detk/s1600/iba4wQboLeOpXG.jpg"/>
          <p:cNvPicPr>
            <a:picLocks noChangeAspect="1" noChangeArrowheads="1"/>
          </p:cNvPicPr>
          <p:nvPr/>
        </p:nvPicPr>
        <p:blipFill>
          <a:blip r:embed="rId5" cstate="print"/>
          <a:srcRect t="18900" b="2485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266202" y="4587974"/>
            <a:ext cx="795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Mari Tere</a:t>
            </a:r>
            <a:endParaRPr lang="es-ES_tradnl" sz="1400" dirty="0">
              <a:ln w="50800"/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5842" name="Picture 2" descr="curvas y estrellas"/>
          <p:cNvPicPr>
            <a:picLocks noChangeAspect="1" noChangeArrowheads="1"/>
          </p:cNvPicPr>
          <p:nvPr/>
        </p:nvPicPr>
        <p:blipFill>
          <a:blip r:embed="rId2" cstate="print"/>
          <a:srcRect t="-604" b="9000"/>
          <a:stretch>
            <a:fillRect/>
          </a:stretch>
        </p:blipFill>
        <p:spPr bwMode="auto">
          <a:xfrm>
            <a:off x="0" y="-92546"/>
            <a:ext cx="9144000" cy="5236046"/>
          </a:xfrm>
          <a:prstGeom prst="rect">
            <a:avLst/>
          </a:prstGeom>
          <a:noFill/>
        </p:spPr>
      </p:pic>
      <p:pic>
        <p:nvPicPr>
          <p:cNvPr id="5" name="Picture 4" descr="http://farm4.staticflickr.com/3608/3625672500_4d5ac949ff_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-328500"/>
            <a:ext cx="5721756" cy="5472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26628" name="AutoShape 4" descr="http://hqwallbase.com/images/bigest/1366x768_pastel_world-1550626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sp>
        <p:nvSpPr>
          <p:cNvPr id="26630" name="AutoShape 6" descr="http://hqwallbase.com/images/bigest/1366x768_pastel_world-1550626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pic>
        <p:nvPicPr>
          <p:cNvPr id="26632" name="Picture 8" descr="Pastel World HQ Wallpaper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92546"/>
            <a:ext cx="9144000" cy="5236046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338210" y="4587974"/>
            <a:ext cx="795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Mari Tere</a:t>
            </a:r>
            <a:endParaRPr lang="es-ES_tradnl" sz="1400" dirty="0">
              <a:ln w="50800"/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266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7106" name="Picture 2" descr="curvas bipolares"/>
          <p:cNvPicPr>
            <a:picLocks noChangeAspect="1" noChangeArrowheads="1"/>
          </p:cNvPicPr>
          <p:nvPr/>
        </p:nvPicPr>
        <p:blipFill>
          <a:blip r:embed="rId2" cstate="print"/>
          <a:srcRect t="4139" b="4258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5" name="Picture 4" descr="http://ninona.files.wordpress.com/2007/12/40nielsle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267494"/>
            <a:ext cx="3966642" cy="5112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2" descr="http://ninona.files.wordpress.com/2007/12/06nielsley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175500"/>
            <a:ext cx="3816897" cy="496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" name="Picture 2" descr="http://www.walpaper.es/images/wallpapers/Fondos-bonitos-navidad-664349.jpeg"/>
          <p:cNvPicPr>
            <a:picLocks noChangeAspect="1" noChangeArrowheads="1"/>
          </p:cNvPicPr>
          <p:nvPr/>
        </p:nvPicPr>
        <p:blipFill>
          <a:blip r:embed="rId5" cstate="print"/>
          <a:srcRect b="25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410218" y="4587974"/>
            <a:ext cx="795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Mari Tere</a:t>
            </a:r>
            <a:endParaRPr lang="es-ES_tradnl" sz="1400" dirty="0">
              <a:ln w="50800"/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8130" name="AutoShape 2" descr="wallpapers"/>
          <p:cNvSpPr>
            <a:spLocks noChangeAspect="1" noChangeArrowheads="1"/>
          </p:cNvSpPr>
          <p:nvPr/>
        </p:nvSpPr>
        <p:spPr bwMode="auto">
          <a:xfrm>
            <a:off x="155575" y="-136525"/>
            <a:ext cx="298450" cy="2984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pic>
        <p:nvPicPr>
          <p:cNvPr id="1026" name="Picture 2" descr="Amarillo y azul difuminado"/>
          <p:cNvPicPr>
            <a:picLocks noChangeAspect="1" noChangeArrowheads="1"/>
          </p:cNvPicPr>
          <p:nvPr/>
        </p:nvPicPr>
        <p:blipFill>
          <a:blip r:embed="rId2" cstate="print"/>
          <a:srcRect t="10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6" name="Picture 2" descr="niños y animales (3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6" y="0"/>
            <a:ext cx="6252101" cy="496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23554" name="Picture 2" descr="http://2.bp.blogspot.com/-j6KsJKRM7zY/UwXo8oqh8hI/AAAAAAAAfy8/9THVsLo2rK0/s1600/Descargar+Increibles+fondos+abstractos+HD+%2528445%2529.jpg"/>
          <p:cNvPicPr>
            <a:picLocks noChangeAspect="1" noChangeArrowheads="1"/>
          </p:cNvPicPr>
          <p:nvPr/>
        </p:nvPicPr>
        <p:blipFill>
          <a:blip r:embed="rId4" cstate="print"/>
          <a:srcRect b="25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8" name="Picture 2" descr="http://2.bp.blogspot.com/-j6KsJKRM7zY/UwXo8oqh8hI/AAAAAAAAfy8/9THVsLo2rK0/s1600/Descargar+Increibles+fondos+abstractos+HD+%2528445%2529.jpg"/>
          <p:cNvPicPr>
            <a:picLocks noChangeAspect="1" noChangeArrowheads="1"/>
          </p:cNvPicPr>
          <p:nvPr/>
        </p:nvPicPr>
        <p:blipFill>
          <a:blip r:embed="rId4" cstate="print"/>
          <a:srcRect b="25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266202" y="4659982"/>
            <a:ext cx="795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Mari Tere</a:t>
            </a:r>
            <a:endParaRPr lang="es-ES_tradnl" sz="1400" dirty="0">
              <a:ln w="50800"/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1202" name="Picture 2" descr="http://www.iphonefondos.com/img/medias/226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3432000" cy="5148000"/>
          </a:xfrm>
          <a:prstGeom prst="rect">
            <a:avLst/>
          </a:prstGeom>
          <a:noFill/>
        </p:spPr>
      </p:pic>
      <p:pic>
        <p:nvPicPr>
          <p:cNvPr id="51206" name="Picture 6" descr="http://pic.azimage.com/photos/large_thumbs/5b9/pink-background-photos-full-hd-background-photoss-red-4552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2454622" y="965252"/>
            <a:ext cx="5148000" cy="3217501"/>
          </a:xfrm>
          <a:prstGeom prst="rect">
            <a:avLst/>
          </a:prstGeom>
          <a:noFill/>
        </p:spPr>
      </p:pic>
      <p:pic>
        <p:nvPicPr>
          <p:cNvPr id="7" name="Picture 2" descr="http://www.iphonefondos.com/img/medias/226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5712000" y="0"/>
            <a:ext cx="3432000" cy="5148000"/>
          </a:xfrm>
          <a:prstGeom prst="rect">
            <a:avLst/>
          </a:prstGeom>
          <a:noFill/>
        </p:spPr>
      </p:pic>
      <p:pic>
        <p:nvPicPr>
          <p:cNvPr id="8" name="Picture 2" descr="niños y animales (11)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08520" y="-164554"/>
            <a:ext cx="3708000" cy="5461154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9" name="Picture 2" descr="niños y animales (10)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93597" y="-92546"/>
            <a:ext cx="3150405" cy="559608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23554" name="Picture 2" descr="http://www.myspacelayoutsupport.com/myspace-backgrounds/images/pastel.jpg"/>
          <p:cNvPicPr>
            <a:picLocks noChangeAspect="1" noChangeArrowheads="1"/>
          </p:cNvPicPr>
          <p:nvPr/>
        </p:nvPicPr>
        <p:blipFill>
          <a:blip r:embed="rId6" cstate="print"/>
          <a:srcRect b="28423"/>
          <a:stretch>
            <a:fillRect/>
          </a:stretch>
        </p:blipFill>
        <p:spPr bwMode="auto">
          <a:xfrm>
            <a:off x="0" y="0"/>
            <a:ext cx="9144000" cy="5236046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266202" y="4774168"/>
            <a:ext cx="795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Mari Tere</a:t>
            </a:r>
            <a:endParaRPr lang="es-ES_tradnl" sz="1400" dirty="0">
              <a:ln w="50800"/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0178" name="Picture 2" descr="http://fondoimagen.com/file/1836/600x338/16:9/simplemente-color_17755314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7" y="-1"/>
            <a:ext cx="9144027" cy="5184000"/>
          </a:xfrm>
          <a:prstGeom prst="rect">
            <a:avLst/>
          </a:prstGeom>
          <a:noFill/>
        </p:spPr>
      </p:pic>
      <p:pic>
        <p:nvPicPr>
          <p:cNvPr id="5" name="Picture 2" descr="niños y animales (5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-308569"/>
            <a:ext cx="3240000" cy="5848612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2" descr="niños y animales (7)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0"/>
            <a:ext cx="3636000" cy="5213332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20482" name="Picture 2" descr="http://p1.pichost.me/640/34/157628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-1"/>
            <a:ext cx="9215998" cy="5184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266202" y="4659982"/>
            <a:ext cx="795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Mari Tere</a:t>
            </a:r>
            <a:endParaRPr lang="es-ES_tradnl" sz="1400" dirty="0">
              <a:ln w="50800"/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9154" name="Picture 2" descr="http://4.bp.blogspot.com/-E9yJAUC6p0s/Uy8YnBo0TWI/AAAAAAAAf94/uMJga810qkA/s1600/Impresionantes+fondos+abstractos+%2528123%2529.jpg"/>
          <p:cNvPicPr>
            <a:picLocks noChangeAspect="1" noChangeArrowheads="1"/>
          </p:cNvPicPr>
          <p:nvPr/>
        </p:nvPicPr>
        <p:blipFill>
          <a:blip r:embed="rId2" cstate="print"/>
          <a:srcRect t="8381"/>
          <a:stretch>
            <a:fillRect/>
          </a:stretch>
        </p:blipFill>
        <p:spPr bwMode="auto">
          <a:xfrm>
            <a:off x="0" y="0"/>
            <a:ext cx="9144000" cy="5236046"/>
          </a:xfrm>
          <a:prstGeom prst="rect">
            <a:avLst/>
          </a:prstGeom>
          <a:noFill/>
        </p:spPr>
      </p:pic>
      <p:pic>
        <p:nvPicPr>
          <p:cNvPr id="6" name="Picture 2" descr="http://ninona.files.wordpress.com/2007/12/35nielsle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6" y="-308570"/>
            <a:ext cx="6474057" cy="554461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21506" name="Picture 2" descr="http://1.bp.blogspot.com/_a5mK001oySU/THcZwqmdDLI/AAAAAAAAfzE/JVfBXQGJUC4/s1600/plastico-rombos-rosa.gif"/>
          <p:cNvPicPr>
            <a:picLocks noChangeAspect="1" noChangeArrowheads="1"/>
          </p:cNvPicPr>
          <p:nvPr/>
        </p:nvPicPr>
        <p:blipFill>
          <a:blip r:embed="rId4" cstate="print"/>
          <a:srcRect t="10500" b="13150"/>
          <a:stretch>
            <a:fillRect/>
          </a:stretch>
        </p:blipFill>
        <p:spPr bwMode="auto">
          <a:xfrm>
            <a:off x="0" y="0"/>
            <a:ext cx="9144000" cy="5236046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338210" y="4774168"/>
            <a:ext cx="795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Mari Tere</a:t>
            </a:r>
            <a:endParaRPr lang="es-ES_tradnl" sz="1400" dirty="0">
              <a:ln w="50800"/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ages.forwallpaper.com/files/images/e/e2a2/e2a2efa8/301530/purple-blue-pastels.jpg"/>
          <p:cNvPicPr>
            <a:picLocks noChangeAspect="1" noChangeArrowheads="1"/>
          </p:cNvPicPr>
          <p:nvPr/>
        </p:nvPicPr>
        <p:blipFill>
          <a:blip r:embed="rId2" cstate="print"/>
          <a:srcRect b="10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C:\Users\abuelitos\Downloads\animales 3 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195486"/>
            <a:ext cx="6660000" cy="4752528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8434" name="Picture 2" descr="http://wallpapers.org.es/wp-content/uploads/2013/11/fondos-degradados-multicolor.jpg"/>
          <p:cNvPicPr>
            <a:picLocks noChangeAspect="1" noChangeArrowheads="1"/>
          </p:cNvPicPr>
          <p:nvPr/>
        </p:nvPicPr>
        <p:blipFill>
          <a:blip r:embed="rId4" cstate="print"/>
          <a:srcRect t="1386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66202" y="4659982"/>
            <a:ext cx="795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Mari Tere</a:t>
            </a:r>
            <a:endParaRPr lang="es-ES_tradnl" sz="1400" dirty="0">
              <a:ln w="50800"/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7826" name="Picture 2" descr="http://img11.hostingpics.net/pics/472778CAQUITRICOLOR.jpg"/>
          <p:cNvPicPr>
            <a:picLocks noChangeAspect="1" noChangeArrowheads="1"/>
          </p:cNvPicPr>
          <p:nvPr/>
        </p:nvPicPr>
        <p:blipFill>
          <a:blip r:embed="rId2" cstate="print"/>
          <a:srcRect b="6173"/>
          <a:stretch>
            <a:fillRect/>
          </a:stretch>
        </p:blipFill>
        <p:spPr bwMode="auto">
          <a:xfrm>
            <a:off x="-1" y="0"/>
            <a:ext cx="9181340" cy="5157000"/>
          </a:xfrm>
          <a:prstGeom prst="rect">
            <a:avLst/>
          </a:prstGeom>
          <a:noFill/>
        </p:spPr>
      </p:pic>
      <p:pic>
        <p:nvPicPr>
          <p:cNvPr id="5" name="Picture 2" descr="[1845-1894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1059582"/>
            <a:ext cx="4579303" cy="3456384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8434" name="Picture 2" descr="http://solobodegasenrenta.com/guadalajara/Imagenes/paisajes/burbujas-de-colores-fondos-de-pantalla-hd-wallpapers-hd.jpg"/>
          <p:cNvPicPr>
            <a:picLocks noChangeAspect="1" noChangeArrowheads="1"/>
          </p:cNvPicPr>
          <p:nvPr/>
        </p:nvPicPr>
        <p:blipFill>
          <a:blip r:embed="rId4" cstate="print"/>
          <a:srcRect t="3421" b="5941"/>
          <a:stretch>
            <a:fillRect/>
          </a:stretch>
        </p:blipFill>
        <p:spPr bwMode="auto">
          <a:xfrm>
            <a:off x="0" y="0"/>
            <a:ext cx="9144000" cy="5180012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554234" y="4659982"/>
            <a:ext cx="795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Mari Tere</a:t>
            </a:r>
            <a:endParaRPr lang="es-ES_tradnl" sz="1400" dirty="0">
              <a:ln w="50800"/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photos.up-wallpaper.com/images251/f2e4uch4r1y.jpg"/>
          <p:cNvPicPr>
            <a:picLocks noChangeAspect="1" noChangeArrowheads="1"/>
          </p:cNvPicPr>
          <p:nvPr/>
        </p:nvPicPr>
        <p:blipFill>
          <a:blip r:embed="rId2" cstate="print"/>
          <a:srcRect b="8381"/>
          <a:stretch>
            <a:fillRect/>
          </a:stretch>
        </p:blipFill>
        <p:spPr bwMode="auto">
          <a:xfrm>
            <a:off x="0" y="0"/>
            <a:ext cx="9144000" cy="5236046"/>
          </a:xfrm>
          <a:prstGeom prst="rect">
            <a:avLst/>
          </a:prstGeom>
          <a:noFill/>
        </p:spPr>
      </p:pic>
      <p:pic>
        <p:nvPicPr>
          <p:cNvPr id="3" name="Picture 2" descr="[ni%25C3%25B1os%2520y%2520animales%2520%25289%2529%255B3%255D.jpg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-164554"/>
            <a:ext cx="6192000" cy="5472069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" name="Picture 2" descr="http://photos.up-wallpaper.com/images251/f2e4uch4r1y.jpg"/>
          <p:cNvPicPr>
            <a:picLocks noChangeAspect="1" noChangeArrowheads="1"/>
          </p:cNvPicPr>
          <p:nvPr/>
        </p:nvPicPr>
        <p:blipFill>
          <a:blip r:embed="rId2" cstate="print"/>
          <a:srcRect b="8381"/>
          <a:stretch>
            <a:fillRect/>
          </a:stretch>
        </p:blipFill>
        <p:spPr bwMode="auto">
          <a:xfrm>
            <a:off x="0" y="0"/>
            <a:ext cx="9144000" cy="5236046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66202" y="4659982"/>
            <a:ext cx="795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Mari Tere</a:t>
            </a:r>
            <a:endParaRPr lang="es-ES_tradnl" sz="1400" dirty="0">
              <a:ln w="50800"/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Escritori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"/>
            <a:ext cx="9180000" cy="5171401"/>
          </a:xfrm>
          <a:prstGeom prst="rect">
            <a:avLst/>
          </a:prstGeom>
          <a:noFill/>
        </p:spPr>
      </p:pic>
      <p:pic>
        <p:nvPicPr>
          <p:cNvPr id="3" name="Picture 2" descr="http://ninona.files.wordpress.com/2007/12/01nielsle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0"/>
            <a:ext cx="3671607" cy="51435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" name="Picture 2" descr="Vert ... belle image .. tendress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-452586"/>
            <a:ext cx="4392000" cy="5976664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7410" name="Picture 2" descr="http://fc07.deviantart.net/fs71/f/2010/200/8/f/Pastel_Colors_by_Halaxega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-40500"/>
            <a:ext cx="9324528" cy="5184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66202" y="4659982"/>
            <a:ext cx="795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Mari Tere</a:t>
            </a:r>
            <a:endParaRPr lang="es-ES_tradnl" sz="1400" dirty="0">
              <a:ln w="50800"/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6802" name="Picture 2" descr="http://img11.hostingpics.net/pics/257555ANARANJADO.jpg"/>
          <p:cNvPicPr>
            <a:picLocks noChangeAspect="1" noChangeArrowheads="1"/>
          </p:cNvPicPr>
          <p:nvPr/>
        </p:nvPicPr>
        <p:blipFill>
          <a:blip r:embed="rId2" cstate="print"/>
          <a:srcRect b="6666"/>
          <a:stretch>
            <a:fillRect/>
          </a:stretch>
        </p:blipFill>
        <p:spPr bwMode="auto">
          <a:xfrm>
            <a:off x="3" y="0"/>
            <a:ext cx="9143997" cy="5157000"/>
          </a:xfrm>
          <a:prstGeom prst="rect">
            <a:avLst/>
          </a:prstGeom>
          <a:noFill/>
        </p:spPr>
      </p:pic>
      <p:pic>
        <p:nvPicPr>
          <p:cNvPr id="5" name="Picture 4" descr="arte  con perro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8" y="627534"/>
            <a:ext cx="5549903" cy="391509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2" descr="barber -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1203598"/>
            <a:ext cx="2692800" cy="3690104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5362" name="Picture 2" descr="http://images.forwallpaper.com/files/images/d/dd66/dd6651c7/234969/full-hd-wallpapers-flowers-macro-photography-flowers-flower-nature-beautiful-pictures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338210" y="4659982"/>
            <a:ext cx="795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Mari Tere</a:t>
            </a:r>
            <a:endParaRPr lang="es-ES_tradnl" sz="1400" dirty="0">
              <a:ln w="50800"/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img11.hostingpics.net/pics/928618FONDOROSA18.jpg"/>
          <p:cNvPicPr>
            <a:picLocks noChangeAspect="1" noChangeArrowheads="1"/>
          </p:cNvPicPr>
          <p:nvPr/>
        </p:nvPicPr>
        <p:blipFill>
          <a:blip r:embed="rId2" cstate="print"/>
          <a:srcRect b="10520"/>
          <a:stretch>
            <a:fillRect/>
          </a:stretch>
        </p:blipFill>
        <p:spPr bwMode="auto">
          <a:xfrm>
            <a:off x="-7" y="0"/>
            <a:ext cx="5639762" cy="5148000"/>
          </a:xfrm>
          <a:prstGeom prst="rect">
            <a:avLst/>
          </a:prstGeom>
          <a:noFill/>
        </p:spPr>
      </p:pic>
      <p:pic>
        <p:nvPicPr>
          <p:cNvPr id="3" name="Picture 2" descr="http://img11.hostingpics.net/pics/928618FONDOROSA18.jpg"/>
          <p:cNvPicPr>
            <a:picLocks noChangeAspect="1" noChangeArrowheads="1"/>
          </p:cNvPicPr>
          <p:nvPr/>
        </p:nvPicPr>
        <p:blipFill>
          <a:blip r:embed="rId2" cstate="print"/>
          <a:srcRect r="36808" b="10520"/>
          <a:stretch>
            <a:fillRect/>
          </a:stretch>
        </p:blipFill>
        <p:spPr bwMode="auto">
          <a:xfrm>
            <a:off x="5580112" y="-4500"/>
            <a:ext cx="3563888" cy="5148000"/>
          </a:xfrm>
          <a:prstGeom prst="rect">
            <a:avLst/>
          </a:prstGeom>
          <a:noFill/>
        </p:spPr>
      </p:pic>
      <p:pic>
        <p:nvPicPr>
          <p:cNvPr id="4" name="Picture 2" descr="http://ninona.files.wordpress.com/2007/12/45nielsle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-92546"/>
            <a:ext cx="4176464" cy="550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4" descr="http://ninona.files.wordpress.com/2007/12/66nielsleyb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048" y="-380578"/>
            <a:ext cx="3807088" cy="5524078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4338" name="Picture 2" descr="http://imagenes-romanticas.org/thumbs/10445_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3171825" cy="2571750"/>
          </a:xfrm>
          <a:prstGeom prst="rect">
            <a:avLst/>
          </a:prstGeom>
          <a:noFill/>
        </p:spPr>
      </p:pic>
      <p:pic>
        <p:nvPicPr>
          <p:cNvPr id="14340" name="Picture 4" descr="http://imagenes-romanticas.org/thumbs/10445_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2571750"/>
            <a:ext cx="3171825" cy="2571750"/>
          </a:xfrm>
          <a:prstGeom prst="rect">
            <a:avLst/>
          </a:prstGeom>
          <a:noFill/>
        </p:spPr>
      </p:pic>
      <p:pic>
        <p:nvPicPr>
          <p:cNvPr id="14342" name="Picture 6" descr="http://imagenes-romanticas.org/thumbs/10445_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72175" y="0"/>
            <a:ext cx="3171825" cy="2571750"/>
          </a:xfrm>
          <a:prstGeom prst="rect">
            <a:avLst/>
          </a:prstGeom>
          <a:noFill/>
        </p:spPr>
      </p:pic>
      <p:pic>
        <p:nvPicPr>
          <p:cNvPr id="14344" name="Picture 8" descr="http://imagenes-romanticas.org/thumbs/10445_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72175" y="2571750"/>
            <a:ext cx="3171825" cy="2571750"/>
          </a:xfrm>
          <a:prstGeom prst="rect">
            <a:avLst/>
          </a:prstGeom>
          <a:noFill/>
        </p:spPr>
      </p:pic>
      <p:pic>
        <p:nvPicPr>
          <p:cNvPr id="11" name="Picture 6" descr="http://imagenes-romanticas.org/thumbs/10445_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31840" y="0"/>
            <a:ext cx="2841600" cy="2571750"/>
          </a:xfrm>
          <a:prstGeom prst="rect">
            <a:avLst/>
          </a:prstGeom>
          <a:noFill/>
        </p:spPr>
      </p:pic>
      <p:pic>
        <p:nvPicPr>
          <p:cNvPr id="12" name="Picture 6" descr="http://imagenes-romanticas.org/thumbs/10445_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31840" y="2571750"/>
            <a:ext cx="2841600" cy="2571750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338210" y="4659982"/>
            <a:ext cx="795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Mari Tere</a:t>
            </a:r>
            <a:endParaRPr lang="es-ES_tradnl" sz="1400" dirty="0">
              <a:ln w="50800"/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" dur="3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l.rgbimg.com/cache1w4aSR/users/x/xy/xymonau/600/otdlwOw.jpg"/>
          <p:cNvPicPr>
            <a:picLocks noChangeAspect="1" noChangeArrowheads="1"/>
          </p:cNvPicPr>
          <p:nvPr/>
        </p:nvPicPr>
        <p:blipFill>
          <a:blip r:embed="rId2" cstate="print"/>
          <a:srcRect b="10000"/>
          <a:stretch>
            <a:fillRect/>
          </a:stretch>
        </p:blipFill>
        <p:spPr bwMode="auto">
          <a:xfrm>
            <a:off x="0" y="0"/>
            <a:ext cx="5715000" cy="5143500"/>
          </a:xfrm>
          <a:prstGeom prst="rect">
            <a:avLst/>
          </a:prstGeom>
          <a:noFill/>
        </p:spPr>
      </p:pic>
      <p:pic>
        <p:nvPicPr>
          <p:cNvPr id="3" name="Picture 2" descr="http://l.rgbimg.com/cache1w4aSR/users/x/xy/xymonau/600/otdlwOw.jpg"/>
          <p:cNvPicPr>
            <a:picLocks noChangeAspect="1" noChangeArrowheads="1"/>
          </p:cNvPicPr>
          <p:nvPr/>
        </p:nvPicPr>
        <p:blipFill>
          <a:blip r:embed="rId2" cstate="print"/>
          <a:srcRect r="38261" b="10000"/>
          <a:stretch>
            <a:fillRect/>
          </a:stretch>
        </p:blipFill>
        <p:spPr bwMode="auto">
          <a:xfrm>
            <a:off x="5615608" y="0"/>
            <a:ext cx="3528392" cy="5143500"/>
          </a:xfrm>
          <a:prstGeom prst="rect">
            <a:avLst/>
          </a:prstGeom>
          <a:noFill/>
        </p:spPr>
      </p:pic>
      <p:pic>
        <p:nvPicPr>
          <p:cNvPr id="4" name="Picture 2" descr="http://ninona.files.wordpress.com/2007/12/19nielsle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-226798"/>
            <a:ext cx="7488832" cy="5370298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4338" name="Picture 2" descr="http://www.snazzyspace.com/wallpapers/ffc173_pastel-flowers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14340" name="Picture 4" descr="http://www.snazzyspace.com/wallpapers/9092ff_purple-pastel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266202" y="4659982"/>
            <a:ext cx="795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Mari Tere</a:t>
            </a:r>
            <a:endParaRPr lang="es-ES_tradnl" sz="1400" dirty="0">
              <a:ln w="50800"/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img11.hostingpics.net/pics/465186MAGDA7.jpg"/>
          <p:cNvPicPr>
            <a:picLocks noChangeAspect="1" noChangeArrowheads="1"/>
          </p:cNvPicPr>
          <p:nvPr/>
        </p:nvPicPr>
        <p:blipFill>
          <a:blip r:embed="rId2" cstate="print"/>
          <a:srcRect b="6360"/>
          <a:stretch>
            <a:fillRect/>
          </a:stretch>
        </p:blipFill>
        <p:spPr bwMode="auto">
          <a:xfrm>
            <a:off x="-24" y="0"/>
            <a:ext cx="9144023" cy="5220000"/>
          </a:xfrm>
          <a:prstGeom prst="rect">
            <a:avLst/>
          </a:prstGeom>
          <a:noFill/>
        </p:spPr>
      </p:pic>
      <p:pic>
        <p:nvPicPr>
          <p:cNvPr id="3" name="Picture 4" descr="http://ninona.files.wordpress.com/2007/12/81nielsley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267494"/>
            <a:ext cx="2977380" cy="487600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" name="Picture 2" descr="http://ninona.files.wordpress.com/2007/12/70nielsleyb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3" y="285728"/>
            <a:ext cx="4926760" cy="4230238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2290" name="Picture 2" descr="http://p1.pichost.me/640/36/158710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-1"/>
            <a:ext cx="9144000" cy="5220000"/>
          </a:xfrm>
          <a:prstGeom prst="rect">
            <a:avLst/>
          </a:prstGeom>
          <a:noFill/>
        </p:spPr>
      </p:pic>
      <p:pic>
        <p:nvPicPr>
          <p:cNvPr id="12292" name="Picture 4" descr="http://d1hw6n3yxknhky.cloudfront.net/024791833_prevstill.jpe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338210" y="4659982"/>
            <a:ext cx="795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Mari Tere</a:t>
            </a:r>
            <a:endParaRPr lang="es-ES_tradnl" sz="1400" dirty="0">
              <a:ln w="50800"/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img10.hostingpics.net/pics/5796711273_etoiles_WallFizz.jpg"/>
          <p:cNvPicPr>
            <a:picLocks noChangeAspect="1" noChangeArrowheads="1"/>
          </p:cNvPicPr>
          <p:nvPr/>
        </p:nvPicPr>
        <p:blipFill>
          <a:blip r:embed="rId2" cstate="print"/>
          <a:srcRect t="21626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http://ninona.files.wordpress.com/2007/12/74nielsley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0"/>
            <a:ext cx="3730880" cy="51435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" name="Picture 4" descr="http://ninona.files.wordpress.com/2007/12/10nielsley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040" y="31500"/>
            <a:ext cx="3793692" cy="5112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2" descr="http://img10.hostingpics.net/pics/5796711273_etoiles_WallFizz.jpg"/>
          <p:cNvPicPr>
            <a:picLocks noChangeAspect="1" noChangeArrowheads="1"/>
          </p:cNvPicPr>
          <p:nvPr/>
        </p:nvPicPr>
        <p:blipFill>
          <a:blip r:embed="rId2" cstate="print"/>
          <a:srcRect t="21626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94194" y="4659982"/>
            <a:ext cx="795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Mari Tere</a:t>
            </a:r>
            <a:endParaRPr lang="es-ES_tradnl" sz="1400" dirty="0">
              <a:ln w="50800"/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ieduca.cl/wp-content/uploads/2014/03/FONDO-CELESTE22.jpg"/>
          <p:cNvPicPr>
            <a:picLocks noChangeAspect="1" noChangeArrowheads="1"/>
          </p:cNvPicPr>
          <p:nvPr/>
        </p:nvPicPr>
        <p:blipFill>
          <a:blip r:embed="rId2" cstate="print"/>
          <a:srcRect b="23350"/>
          <a:stretch>
            <a:fillRect/>
          </a:stretch>
        </p:blipFill>
        <p:spPr bwMode="auto">
          <a:xfrm>
            <a:off x="0" y="0"/>
            <a:ext cx="9180000" cy="5256660"/>
          </a:xfrm>
          <a:prstGeom prst="rect">
            <a:avLst/>
          </a:prstGeom>
          <a:noFill/>
        </p:spPr>
      </p:pic>
      <p:pic>
        <p:nvPicPr>
          <p:cNvPr id="3" name="Picture 2" descr="http://ninona.files.wordpress.com/2007/12/23nielsle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0"/>
            <a:ext cx="6755995" cy="514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1266" name="Picture 2" descr="http://images.forwallpaper.com/files/images/a/a12a/a12a8446/20312/paste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80000" cy="5308054"/>
          </a:xfrm>
          <a:prstGeom prst="rect">
            <a:avLst/>
          </a:prstGeom>
          <a:noFill/>
        </p:spPr>
      </p:pic>
      <p:pic>
        <p:nvPicPr>
          <p:cNvPr id="5" name="Picture 2" descr="http://images.forwallpaper.com/files/images/a/a12a/a12a8446/20312/paste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36000" y="0"/>
            <a:ext cx="9180000" cy="5308054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10218" y="4659982"/>
            <a:ext cx="795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latin typeface="Brush Script MT" pitchFamily="66" charset="0"/>
              </a:rPr>
              <a:t>Mari Tere</a:t>
            </a:r>
            <a:endParaRPr lang="es-ES_tradnl" sz="1400" dirty="0">
              <a:ln w="5080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wall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7" y="0"/>
            <a:ext cx="9144000" cy="5151131"/>
          </a:xfrm>
          <a:prstGeom prst="rect">
            <a:avLst/>
          </a:prstGeom>
          <a:noFill/>
        </p:spPr>
      </p:pic>
      <p:pic>
        <p:nvPicPr>
          <p:cNvPr id="3" name="Picture 4" descr="http://ninona.files.wordpress.com/2007/12/04nielsle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0"/>
            <a:ext cx="3710270" cy="514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" name="Picture 2" descr="http://ninona.files.wordpress.com/2007/12/39nielsley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0"/>
            <a:ext cx="3643200" cy="496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0242" name="Picture 2" descr="http://www.snazzyspace.com/wallpapers/8d7ab5_pastel-clouds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51520" y="4659982"/>
            <a:ext cx="795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Mari Tere</a:t>
            </a:r>
            <a:endParaRPr lang="es-ES_tradnl" sz="1400" dirty="0">
              <a:ln w="50800"/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6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minimalist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5197500"/>
          </a:xfrm>
          <a:prstGeom prst="rect">
            <a:avLst/>
          </a:prstGeom>
          <a:noFill/>
        </p:spPr>
      </p:pic>
      <p:pic>
        <p:nvPicPr>
          <p:cNvPr id="3" name="Picture 2" descr="http://ninona.files.wordpress.com/2007/12/26nielsle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39500"/>
            <a:ext cx="3971426" cy="5004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" name="Picture 4" descr="http://ninona.files.wordpress.com/2007/12/75nielsleyb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048" y="-256500"/>
            <a:ext cx="3480000" cy="5400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194" name="Picture 2" descr="http://www.bestfon.info/images/joomgallery/originals/3d_3/3d_122_20121116_1866579324.jpg"/>
          <p:cNvPicPr>
            <a:picLocks noChangeAspect="1" noChangeArrowheads="1"/>
          </p:cNvPicPr>
          <p:nvPr/>
        </p:nvPicPr>
        <p:blipFill>
          <a:blip r:embed="rId5" cstate="print"/>
          <a:srcRect b="8381"/>
          <a:stretch>
            <a:fillRect/>
          </a:stretch>
        </p:blipFill>
        <p:spPr bwMode="auto">
          <a:xfrm>
            <a:off x="0" y="0"/>
            <a:ext cx="9144000" cy="5236046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94194" y="4774168"/>
            <a:ext cx="795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Mari Tere</a:t>
            </a:r>
            <a:endParaRPr lang="es-ES_tradnl" sz="1400" dirty="0">
              <a:ln w="50800"/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ecora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5184000"/>
          </a:xfrm>
          <a:prstGeom prst="rect">
            <a:avLst/>
          </a:prstGeom>
          <a:noFill/>
        </p:spPr>
      </p:pic>
      <p:pic>
        <p:nvPicPr>
          <p:cNvPr id="3" name="Picture 4" descr="http://ninona.files.wordpress.com/2007/12/29nielsle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-164554"/>
            <a:ext cx="4303124" cy="550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" name="Picture 4" descr="http://ninona.files.wordpress.com/2007/12/85nielsleyb.jpg"/>
          <p:cNvPicPr>
            <a:picLocks noChangeAspect="1" noChangeArrowheads="1"/>
          </p:cNvPicPr>
          <p:nvPr/>
        </p:nvPicPr>
        <p:blipFill>
          <a:blip r:embed="rId4" cstate="print"/>
          <a:srcRect b="8918"/>
          <a:stretch>
            <a:fillRect/>
          </a:stretch>
        </p:blipFill>
        <p:spPr bwMode="auto">
          <a:xfrm>
            <a:off x="611560" y="267494"/>
            <a:ext cx="3399427" cy="4716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194" name="Picture 2" descr="http://2.bp.blogspot.com/_a5mK001oySU/TSiCVpZRYII/AAAAAAAAvV4/LYkNh06SXyw/s1600/4.jpg"/>
          <p:cNvPicPr>
            <a:picLocks noChangeAspect="1" noChangeArrowheads="1"/>
          </p:cNvPicPr>
          <p:nvPr/>
        </p:nvPicPr>
        <p:blipFill>
          <a:blip r:embed="rId5" cstate="print"/>
          <a:srcRect t="19124" b="23838"/>
          <a:stretch>
            <a:fillRect/>
          </a:stretch>
        </p:blipFill>
        <p:spPr bwMode="auto">
          <a:xfrm>
            <a:off x="0" y="0"/>
            <a:ext cx="9144000" cy="5215508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38210" y="4774168"/>
            <a:ext cx="795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Mari Tere</a:t>
            </a:r>
            <a:endParaRPr lang="es-ES_tradnl" sz="1400" dirty="0">
              <a:ln w="50800"/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wal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84000"/>
          </a:xfrm>
          <a:prstGeom prst="rect">
            <a:avLst/>
          </a:prstGeom>
          <a:noFill/>
        </p:spPr>
      </p:pic>
      <p:pic>
        <p:nvPicPr>
          <p:cNvPr id="3" name="Picture 4" descr="http://ninona.files.wordpress.com/2007/12/49nielsle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-256500"/>
            <a:ext cx="3780000" cy="5400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" name="Picture 2" descr="http://ninona.files.wordpress.com/2007/12/64nielsleyb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339502"/>
            <a:ext cx="3507840" cy="4464032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146" name="Picture 2" descr="http://fondos-escritorio.org/wallpapers/2014/03/1280x768/fondo-de-imagen-abstracta-hd-3545.jpg"/>
          <p:cNvPicPr>
            <a:picLocks noChangeAspect="1" noChangeArrowheads="1"/>
          </p:cNvPicPr>
          <p:nvPr/>
        </p:nvPicPr>
        <p:blipFill>
          <a:blip r:embed="rId5" cstate="print"/>
          <a:srcRect b="4563"/>
          <a:stretch>
            <a:fillRect/>
          </a:stretch>
        </p:blipFill>
        <p:spPr bwMode="auto">
          <a:xfrm>
            <a:off x="0" y="0"/>
            <a:ext cx="9144000" cy="5236046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38210" y="4659982"/>
            <a:ext cx="795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Mari Tere</a:t>
            </a:r>
            <a:endParaRPr lang="es-ES_tradnl" sz="1400" dirty="0">
              <a:ln w="50800"/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allpaper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5148000"/>
          </a:xfrm>
          <a:prstGeom prst="rect">
            <a:avLst/>
          </a:prstGeom>
          <a:noFill/>
        </p:spPr>
      </p:pic>
      <p:pic>
        <p:nvPicPr>
          <p:cNvPr id="3" name="Picture 2" descr="http://ninona.files.wordpress.com/2007/12/17nielsle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-220500"/>
            <a:ext cx="3422009" cy="5364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" name="Picture 4" descr="http://ninona.files.wordpress.com/2007/12/22nielsley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048" y="0"/>
            <a:ext cx="3747594" cy="5256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098" name="Picture 2" descr="http://fondopantalla.com.es/file/421/1400x1050/crop/fondo-de-pantalla-degradado-azul.jpg"/>
          <p:cNvPicPr>
            <a:picLocks noChangeAspect="1" noChangeArrowheads="1"/>
          </p:cNvPicPr>
          <p:nvPr/>
        </p:nvPicPr>
        <p:blipFill>
          <a:blip r:embed="rId5" cstate="print"/>
          <a:srcRect b="24401"/>
          <a:stretch>
            <a:fillRect/>
          </a:stretch>
        </p:blipFill>
        <p:spPr bwMode="auto">
          <a:xfrm>
            <a:off x="0" y="0"/>
            <a:ext cx="9144000" cy="5184576"/>
          </a:xfrm>
          <a:prstGeom prst="rect">
            <a:avLst/>
          </a:prstGeom>
          <a:noFill/>
        </p:spPr>
      </p:pic>
      <p:pic>
        <p:nvPicPr>
          <p:cNvPr id="8" name="Picture 2" descr="http://fondopantalla.com.es/file/421/1400x1050/crop/fondo-de-pantalla-degradado-azul.jpg"/>
          <p:cNvPicPr>
            <a:picLocks noChangeAspect="1" noChangeArrowheads="1"/>
          </p:cNvPicPr>
          <p:nvPr/>
        </p:nvPicPr>
        <p:blipFill>
          <a:blip r:embed="rId5" cstate="print"/>
          <a:srcRect b="24401"/>
          <a:stretch>
            <a:fillRect/>
          </a:stretch>
        </p:blipFill>
        <p:spPr bwMode="auto">
          <a:xfrm>
            <a:off x="0" y="0"/>
            <a:ext cx="9144000" cy="5184576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194194" y="4774168"/>
            <a:ext cx="795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Mari Tere</a:t>
            </a:r>
            <a:endParaRPr lang="es-ES_tradnl" sz="1400" dirty="0">
              <a:ln w="50800"/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http://2.bp.blogspot.com/-HpNY7S_74bA/UXb88axH-nI/AAAAAAAAHt4/nk7gH70VHFw/s1600/Fondo+rosa+Floresgg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4310"/>
          </a:xfrm>
          <a:prstGeom prst="rect">
            <a:avLst/>
          </a:prstGeom>
          <a:noFill/>
        </p:spPr>
      </p:pic>
      <p:pic>
        <p:nvPicPr>
          <p:cNvPr id="3" name="Picture 2" descr="C:\Users\abuelitos\Downloads\niños 4.jpg"/>
          <p:cNvPicPr>
            <a:picLocks noChangeAspect="1" noChangeArrowheads="1"/>
          </p:cNvPicPr>
          <p:nvPr/>
        </p:nvPicPr>
        <p:blipFill>
          <a:blip r:embed="rId3" cstate="print"/>
          <a:srcRect b="4954"/>
          <a:stretch>
            <a:fillRect/>
          </a:stretch>
        </p:blipFill>
        <p:spPr bwMode="auto">
          <a:xfrm>
            <a:off x="1259632" y="267494"/>
            <a:ext cx="6588000" cy="4665677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2708" name="Picture 4" descr="http://www.anawalls.com/images/flowers/roses-gerbera-needles-wreath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94194" y="4659982"/>
            <a:ext cx="795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Mari Tere</a:t>
            </a:r>
            <a:endParaRPr lang="es-ES_tradnl" sz="1400" dirty="0">
              <a:ln w="50800"/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727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2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http://img.wallpaperlist.com/uploads/wallpaper/files/gir/girl-with-little-yellow-chicken-wallpaper-1366x768-530f3b681528f.jpg"/>
          <p:cNvPicPr>
            <a:picLocks noChangeAspect="1" noChangeArrowheads="1"/>
          </p:cNvPicPr>
          <p:nvPr/>
        </p:nvPicPr>
        <p:blipFill>
          <a:blip r:embed="rId2" cstate="print"/>
          <a:srcRect l="2487" r="2876"/>
          <a:stretch>
            <a:fillRect/>
          </a:stretch>
        </p:blipFill>
        <p:spPr bwMode="auto">
          <a:xfrm>
            <a:off x="0" y="0"/>
            <a:ext cx="9144000" cy="5432323"/>
          </a:xfrm>
          <a:prstGeom prst="rect">
            <a:avLst/>
          </a:prstGeom>
          <a:noFill/>
        </p:spPr>
      </p:pic>
      <p:pic>
        <p:nvPicPr>
          <p:cNvPr id="2050" name="Picture 2" descr="fondos de pantalla, flor, flores wallpaper"/>
          <p:cNvPicPr>
            <a:picLocks noChangeAspect="1" noChangeArrowheads="1"/>
          </p:cNvPicPr>
          <p:nvPr/>
        </p:nvPicPr>
        <p:blipFill>
          <a:blip r:embed="rId3" cstate="print"/>
          <a:srcRect t="5346"/>
          <a:stretch>
            <a:fillRect/>
          </a:stretch>
        </p:blipFill>
        <p:spPr bwMode="auto">
          <a:xfrm>
            <a:off x="0" y="0"/>
            <a:ext cx="9229725" cy="546358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51520" y="195486"/>
            <a:ext cx="2528256" cy="138499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Adobe Arabic" pitchFamily="18" charset="-78"/>
                <a:cs typeface="Adobe Arabic" pitchFamily="18" charset="-78"/>
              </a:rPr>
              <a:t>Diseño </a:t>
            </a:r>
          </a:p>
          <a:p>
            <a:pPr algn="ctr"/>
            <a:r>
              <a:rPr lang="es-ES" sz="2800" b="1" cap="none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Adobe Arabic" pitchFamily="18" charset="-78"/>
                <a:cs typeface="Adobe Arabic" pitchFamily="18" charset="-78"/>
              </a:rPr>
              <a:t>María Teresa Espín </a:t>
            </a:r>
          </a:p>
          <a:p>
            <a:pPr algn="ctr"/>
            <a:r>
              <a:rPr lang="es-ES" sz="2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Adobe Arabic" pitchFamily="18" charset="-78"/>
                <a:cs typeface="Adobe Arabic" pitchFamily="18" charset="-78"/>
              </a:rPr>
              <a:t>2015</a:t>
            </a:r>
            <a:endParaRPr lang="es-ES" sz="28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338210" y="4774168"/>
            <a:ext cx="79566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Mari Tere</a:t>
            </a:r>
            <a:endParaRPr lang="es-ES_tradnl" sz="1400" dirty="0">
              <a:ln w="50800"/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1251</TotalTime>
  <Words>131</Words>
  <Application>Microsoft Office PowerPoint</Application>
  <PresentationFormat>Presentación en pantalla (16:9)</PresentationFormat>
  <Paragraphs>60</Paragraphs>
  <Slides>56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56</vt:i4>
      </vt:variant>
    </vt:vector>
  </HeadingPairs>
  <TitlesOfParts>
    <vt:vector size="5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461</cp:revision>
  <dcterms:created xsi:type="dcterms:W3CDTF">2015-06-12T20:16:51Z</dcterms:created>
  <dcterms:modified xsi:type="dcterms:W3CDTF">2015-06-21T14:58:15Z</dcterms:modified>
</cp:coreProperties>
</file>