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5" r:id="rId5"/>
    <p:sldId id="267" r:id="rId6"/>
    <p:sldId id="266" r:id="rId7"/>
    <p:sldId id="268" r:id="rId8"/>
    <p:sldId id="259" r:id="rId9"/>
    <p:sldId id="269" r:id="rId10"/>
    <p:sldId id="299" r:id="rId11"/>
    <p:sldId id="298" r:id="rId12"/>
    <p:sldId id="271" r:id="rId13"/>
    <p:sldId id="276" r:id="rId14"/>
    <p:sldId id="274" r:id="rId15"/>
    <p:sldId id="278" r:id="rId16"/>
    <p:sldId id="302" r:id="rId17"/>
    <p:sldId id="273" r:id="rId18"/>
    <p:sldId id="303" r:id="rId19"/>
    <p:sldId id="304" r:id="rId20"/>
    <p:sldId id="305" r:id="rId21"/>
    <p:sldId id="355" r:id="rId22"/>
    <p:sldId id="306" r:id="rId23"/>
    <p:sldId id="307" r:id="rId24"/>
    <p:sldId id="308" r:id="rId25"/>
    <p:sldId id="310" r:id="rId26"/>
    <p:sldId id="282" r:id="rId27"/>
    <p:sldId id="311" r:id="rId28"/>
    <p:sldId id="312" r:id="rId29"/>
    <p:sldId id="313" r:id="rId30"/>
    <p:sldId id="314" r:id="rId31"/>
    <p:sldId id="329" r:id="rId32"/>
    <p:sldId id="318" r:id="rId33"/>
    <p:sldId id="327" r:id="rId34"/>
    <p:sldId id="316" r:id="rId35"/>
    <p:sldId id="317" r:id="rId36"/>
    <p:sldId id="319" r:id="rId37"/>
    <p:sldId id="320" r:id="rId38"/>
    <p:sldId id="321" r:id="rId39"/>
    <p:sldId id="322" r:id="rId40"/>
    <p:sldId id="324" r:id="rId41"/>
    <p:sldId id="325" r:id="rId42"/>
    <p:sldId id="326" r:id="rId43"/>
    <p:sldId id="284" r:id="rId44"/>
    <p:sldId id="328" r:id="rId45"/>
    <p:sldId id="337" r:id="rId46"/>
    <p:sldId id="331" r:id="rId47"/>
    <p:sldId id="333" r:id="rId48"/>
    <p:sldId id="338" r:id="rId49"/>
    <p:sldId id="334" r:id="rId50"/>
    <p:sldId id="340" r:id="rId51"/>
    <p:sldId id="341" r:id="rId52"/>
    <p:sldId id="336" r:id="rId53"/>
    <p:sldId id="343" r:id="rId54"/>
    <p:sldId id="344" r:id="rId55"/>
    <p:sldId id="345" r:id="rId56"/>
    <p:sldId id="346" r:id="rId57"/>
    <p:sldId id="348" r:id="rId58"/>
    <p:sldId id="350" r:id="rId59"/>
    <p:sldId id="349" r:id="rId60"/>
    <p:sldId id="351" r:id="rId61"/>
    <p:sldId id="352" r:id="rId62"/>
    <p:sldId id="353" r:id="rId63"/>
    <p:sldId id="347" r:id="rId64"/>
    <p:sldId id="354" r:id="rId65"/>
    <p:sldId id="342" r:id="rId66"/>
    <p:sldId id="357" r:id="rId67"/>
    <p:sldId id="358" r:id="rId6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at3+PpfcajU+xvNuC9FHw==" hashData="VJFRSWfFrb1gwUQdR6cKuOeiv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3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1E23C-3AC1-4160-93A1-03D96E0C85F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8E578-38BA-4081-9AF9-88BB242FAC44}" type="datetimeFigureOut">
              <a:rPr lang="es-ES_tradnl" smtClean="0"/>
              <a:pPr/>
              <a:t>25/04/2013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FC3E7-508D-4D62-8BBC-2EF469D4DB2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C5187C-1C1C-4718-8D7C-3DD5A55775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9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6" name="Picture 8" descr="J:\HACER PPS\FONDITOS\las-luces-brillantes_2119446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77763" cy="6876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787103" y="4786322"/>
            <a:ext cx="5573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¿NIÑOS O MUÑECOS?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007164" y="3857628"/>
            <a:ext cx="50048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¿NIÑOS O MUÑECOS?</a:t>
            </a:r>
            <a:endParaRPr lang="es-ES" sz="48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20187" y="3071810"/>
            <a:ext cx="42354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¿NIÑOS O MUÑECOS?</a:t>
            </a:r>
            <a:endParaRPr lang="es-ES" sz="40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911861" y="2357430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¿NIÑOS O MUÑECOS?</a:t>
            </a:r>
            <a:endParaRPr lang="es-ES" sz="32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89942" y="1785926"/>
            <a:ext cx="2678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¿NIÑOS O MUÑECOS</a:t>
            </a:r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?</a:t>
            </a:r>
            <a:endParaRPr lang="es-ES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762496" y="1285860"/>
            <a:ext cx="2125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dobe Arabic" pitchFamily="18" charset="-78"/>
                <a:cs typeface="Adobe Arabic" pitchFamily="18" charset="-78"/>
              </a:rPr>
              <a:t>¿NIÑOS O MUÑECOS?</a:t>
            </a:r>
            <a:endParaRPr lang="es-ES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5000">
    <p:fade thruBlk="1"/>
    <p:sndAc>
      <p:stSnd>
        <p:snd r:embed="rId2" name="Juguet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ONDITOS\fondo_con_glitter_rosa_by_isaeizaticals-d4wxt7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7" descr="J:\HACER PPS\MUÑECAS\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32534">
            <a:off x="830527" y="941904"/>
            <a:ext cx="2193925" cy="29257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Picture 3" descr="J:\HACER PPS\MUÑECAS\1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66426">
            <a:off x="4687619" y="1016586"/>
            <a:ext cx="3120566" cy="234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 descr="J:\HACER PPS\MUÑECAS\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4071942"/>
            <a:ext cx="2925763" cy="21939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J:\HACER PPS\PLANTILLAS\644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22532" name="Picture 4" descr="C:\Users\abuelitos\Desktop\MUÑECAS\Birte-gan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428604"/>
            <a:ext cx="3810136" cy="5724000"/>
          </a:xfrm>
          <a:prstGeom prst="rect">
            <a:avLst/>
          </a:prstGeom>
          <a:noFill/>
        </p:spPr>
      </p:pic>
      <p:pic>
        <p:nvPicPr>
          <p:cNvPr id="22533" name="Picture 5" descr="C:\Users\abuelitos\Desktop\MUÑECAS\Birte-Portrai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23" y="428604"/>
            <a:ext cx="3834099" cy="5760000"/>
          </a:xfrm>
          <a:prstGeom prst="rect">
            <a:avLst/>
          </a:prstGeom>
          <a:noFill/>
        </p:spPr>
      </p:pic>
      <p:pic>
        <p:nvPicPr>
          <p:cNvPr id="11" name="Picture 2" descr="J:\HACER PPS\MARCOS\0_6806a_d57a84eb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-857280"/>
            <a:ext cx="7643866" cy="80724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C:\Users\abuelitos\Desktop\MUÑECAS\Chiyori_Closeup_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857232"/>
            <a:ext cx="4781243" cy="7200000"/>
          </a:xfrm>
          <a:prstGeom prst="ellipse">
            <a:avLst/>
          </a:prstGeom>
          <a:noFill/>
        </p:spPr>
      </p:pic>
      <p:pic>
        <p:nvPicPr>
          <p:cNvPr id="5" name="Picture 2" descr="J:\HACER PPS\MARCOS\0_53503_48761c2c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C:\Users\abuelitos\Desktop\MUÑECAS\Darling_closeup_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37447">
            <a:off x="2117937" y="331252"/>
            <a:ext cx="4048125" cy="6096000"/>
          </a:xfrm>
          <a:prstGeom prst="rect">
            <a:avLst/>
          </a:prstGeom>
          <a:noFill/>
        </p:spPr>
      </p:pic>
      <p:pic>
        <p:nvPicPr>
          <p:cNvPr id="10" name="Picture 1" descr="J:\HACER PPS\MARCOS\0_77032_77be7b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0"/>
            <a:ext cx="7553287" cy="77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HACER PPS\MUÑECAS\DSC_7912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786182" y="1500174"/>
            <a:ext cx="4357718" cy="6120000"/>
          </a:xfrm>
          <a:prstGeom prst="rect">
            <a:avLst/>
          </a:prstGeom>
          <a:noFill/>
        </p:spPr>
      </p:pic>
      <p:pic>
        <p:nvPicPr>
          <p:cNvPr id="8" name="Picture 2" descr="J:\HACER PPS\MARCOS\princesas01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03611" cy="68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9" name="Picture 7" descr="C:\Users\abuelitos\Desktop\MUÑECAS\delaney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4121150" cy="5449887"/>
          </a:xfrm>
          <a:prstGeom prst="rect">
            <a:avLst/>
          </a:prstGeom>
          <a:noFill/>
        </p:spPr>
      </p:pic>
      <p:pic>
        <p:nvPicPr>
          <p:cNvPr id="8200" name="Picture 8" descr="C:\Users\abuelitos\Desktop\MUÑECAS\delaney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000108"/>
            <a:ext cx="3928115" cy="54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MUÑECAS\delaney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2" y="500042"/>
            <a:ext cx="6079051" cy="49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" name="Picture 5" descr="J:\HACER PPS\MARCOS\0_68070_c98940c5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936000" cy="74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C:\Users\abuelitos\Desktop\MUÑECAS\Diandra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0"/>
            <a:ext cx="5157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MUÑECAS\Diandra%20ganzA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5136806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C:\Users\abuelitos\Desktop\MUÑECAS\Diandra%20portrait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142984"/>
            <a:ext cx="4572032" cy="6120000"/>
          </a:xfrm>
          <a:prstGeom prst="rect">
            <a:avLst/>
          </a:prstGeom>
          <a:noFill/>
        </p:spPr>
      </p:pic>
      <p:pic>
        <p:nvPicPr>
          <p:cNvPr id="5" name="Picture 2" descr="J:\HACER PPS\MARCOS\667703PNGFRAMEFLOWERSROSEBEIGESONIACREATIONS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MUÑECAS\Elisa%20(Option%203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62897" cy="6912000"/>
          </a:xfrm>
          <a:prstGeom prst="rect">
            <a:avLst/>
          </a:prstGeom>
          <a:noFill/>
        </p:spPr>
      </p:pic>
      <p:pic>
        <p:nvPicPr>
          <p:cNvPr id="5" name="Picture 2" descr="C:\Users\abuelitos\Desktop\MUÑECAS\FrancoiseFilaci2003ElisaOption1_0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480" y="0"/>
            <a:ext cx="4426171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J:\HACER PPS\PLANTILLAS\chee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MUÑECAS\FrancoiseFilaci2003CarolineOption1_0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642918"/>
            <a:ext cx="3135203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Contrasting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 descr="C:\Users\abuelitos\Desktop\MUÑECAS\FrancoiseFilaci2003CarolineOption1_00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928670"/>
            <a:ext cx="3135203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Contrasting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4" descr="C:\Users\abuelitos\Desktop\MUÑECAS\FrancoiseFilaci2003CarolineOption1_00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77112" y="1142984"/>
            <a:ext cx="2866888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Contrasting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5" descr="C:\Users\abuelitos\Desktop\MUÑECAS\Florentine+Pouty-portrait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0042"/>
            <a:ext cx="4400415" cy="5436000"/>
          </a:xfrm>
          <a:prstGeom prst="ellipse">
            <a:avLst/>
          </a:prstGeom>
          <a:noFill/>
        </p:spPr>
      </p:pic>
      <p:pic>
        <p:nvPicPr>
          <p:cNvPr id="6" name="Picture 2" descr="J:\HACER PPS\MARCOS\0_80d75_8f1eef3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57280"/>
            <a:ext cx="9182353" cy="8929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MUÑECAS\Frauke-gan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7048" y="0"/>
            <a:ext cx="4576952" cy="6876000"/>
          </a:xfrm>
          <a:prstGeom prst="rect">
            <a:avLst/>
          </a:prstGeom>
          <a:noFill/>
        </p:spPr>
      </p:pic>
      <p:pic>
        <p:nvPicPr>
          <p:cNvPr id="34819" name="Picture 3" descr="C:\Users\abuelitos\Desktop\MUÑECAS\Frauke-Portrai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C:\Users\abuelitos\Desktop\MUÑECAS\Florentine+Pouty-ganz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67454">
            <a:off x="5215278" y="660904"/>
            <a:ext cx="3423083" cy="5148000"/>
          </a:xfrm>
          <a:prstGeom prst="rect">
            <a:avLst/>
          </a:prstGeom>
          <a:noFill/>
        </p:spPr>
      </p:pic>
      <p:pic>
        <p:nvPicPr>
          <p:cNvPr id="5" name="Picture 2" descr="C:\Users\abuelitos\Desktop\MUÑECAS\Feline%20+%20Lilith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13245">
            <a:off x="1362769" y="1122249"/>
            <a:ext cx="3207641" cy="4824000"/>
          </a:xfrm>
          <a:prstGeom prst="rect">
            <a:avLst/>
          </a:prstGeom>
          <a:noFill/>
        </p:spPr>
      </p:pic>
      <p:pic>
        <p:nvPicPr>
          <p:cNvPr id="6" name="Picture 3" descr="C:\Users\abuelitos\Desktop\MUÑECAS\Feline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3714752"/>
            <a:ext cx="3159765" cy="4752000"/>
          </a:xfrm>
          <a:prstGeom prst="rect">
            <a:avLst/>
          </a:prstGeom>
          <a:noFill/>
        </p:spPr>
      </p:pic>
      <p:pic>
        <p:nvPicPr>
          <p:cNvPr id="7" name="Picture 2" descr="J:\HACER PPS\MARCOS\dibujo3wt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7005" y="0"/>
            <a:ext cx="91710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MUÑECAS\Florian-gan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7048" y="-18000"/>
            <a:ext cx="4600915" cy="6912000"/>
          </a:xfrm>
          <a:prstGeom prst="rect">
            <a:avLst/>
          </a:prstGeom>
          <a:noFill/>
        </p:spPr>
      </p:pic>
      <p:pic>
        <p:nvPicPr>
          <p:cNvPr id="29699" name="Picture 3" descr="C:\Users\abuelitos\Desktop\MUÑECAS\Florian-Portrai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MUÑECAS\Yuriko%20960x7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285860"/>
            <a:ext cx="3158424" cy="4212000"/>
          </a:xfrm>
          <a:prstGeom prst="rect">
            <a:avLst/>
          </a:prstGeom>
          <a:noFill/>
        </p:spPr>
      </p:pic>
      <p:pic>
        <p:nvPicPr>
          <p:cNvPr id="5" name="Picture 1" descr="J:\HACER PPS\MARCOS\0_77032_77be7b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071546"/>
            <a:ext cx="5245333" cy="5400000"/>
          </a:xfrm>
          <a:prstGeom prst="rect">
            <a:avLst/>
          </a:prstGeom>
          <a:noFill/>
        </p:spPr>
      </p:pic>
      <p:pic>
        <p:nvPicPr>
          <p:cNvPr id="1027" name="Picture 3" descr="J:\HACER PPS\FLORES\1u5t8xyj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149862">
            <a:off x="5278589" y="2728700"/>
            <a:ext cx="1591200" cy="1224000"/>
          </a:xfrm>
          <a:prstGeom prst="rect">
            <a:avLst/>
          </a:prstGeom>
          <a:noFill/>
        </p:spPr>
      </p:pic>
      <p:pic>
        <p:nvPicPr>
          <p:cNvPr id="7" name="Picture 3" descr="J:\HACER PPS\FLORES\1u5t8xyj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149862">
            <a:off x="4278457" y="4086020"/>
            <a:ext cx="1591200" cy="12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MUÑECAS\000_xChristelBrenner-Sarah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285728"/>
            <a:ext cx="4493826" cy="6012000"/>
          </a:xfrm>
          <a:prstGeom prst="rect">
            <a:avLst/>
          </a:prstGeom>
          <a:noFill/>
        </p:spPr>
      </p:pic>
      <p:pic>
        <p:nvPicPr>
          <p:cNvPr id="6" name="Picture 2" descr="J:\HACER PPS\MARCOS\boda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MUÑECAS\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58000"/>
            <a:ext cx="7611908" cy="6300000"/>
          </a:xfrm>
          <a:prstGeom prst="rect">
            <a:avLst/>
          </a:prstGeom>
          <a:noFill/>
        </p:spPr>
      </p:pic>
      <p:pic>
        <p:nvPicPr>
          <p:cNvPr id="5" name="Picture 2" descr="J:\HACER PPS\MARCOS\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71668" y="-1143032"/>
            <a:ext cx="11787270" cy="91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MUÑECAS\Johanna-Portrai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4973" y="0"/>
            <a:ext cx="4576952" cy="6876000"/>
          </a:xfrm>
          <a:prstGeom prst="rect">
            <a:avLst/>
          </a:prstGeom>
          <a:noFill/>
        </p:spPr>
      </p:pic>
      <p:pic>
        <p:nvPicPr>
          <p:cNvPr id="1027" name="Picture 3" descr="J:\HACER PPS\MUÑECAS\Johanna-gan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MUÑECAS\2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62000"/>
            <a:ext cx="7536000" cy="5652000"/>
          </a:xfrm>
          <a:prstGeom prst="rect">
            <a:avLst/>
          </a:prstGeom>
          <a:noFill/>
        </p:spPr>
      </p:pic>
      <p:pic>
        <p:nvPicPr>
          <p:cNvPr id="5" name="Picture 2" descr="J:\HACER PPS\MARCOS\29ashtk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MUÑECAS\200_mik2H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071546"/>
            <a:ext cx="4027570" cy="5256000"/>
          </a:xfrm>
          <a:prstGeom prst="rect">
            <a:avLst/>
          </a:prstGeom>
          <a:noFill/>
        </p:spPr>
      </p:pic>
      <p:pic>
        <p:nvPicPr>
          <p:cNvPr id="5" name="Picture 2" descr="J:\HACER PPS\MARCOS\0_81649_b07ab160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14000"/>
            <a:ext cx="9234276" cy="72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MUÑECAS\8a4436f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428604"/>
            <a:ext cx="5000625" cy="5715000"/>
          </a:xfrm>
          <a:prstGeom prst="rect">
            <a:avLst/>
          </a:prstGeom>
          <a:noFill/>
        </p:spPr>
      </p:pic>
      <p:pic>
        <p:nvPicPr>
          <p:cNvPr id="5" name="Picture 2" descr="J:\HACER PPS\MARCOS\0_77121_79bb0c7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86129" cy="7164000"/>
          </a:xfrm>
          <a:prstGeom prst="rect">
            <a:avLst/>
          </a:prstGeom>
          <a:noFill/>
        </p:spPr>
      </p:pic>
      <p:pic>
        <p:nvPicPr>
          <p:cNvPr id="3074" name="Picture 2" descr="J:\HACER PPS\MUÑECAS\8a4436f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14290"/>
            <a:ext cx="3906000" cy="44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MUÑECAS\_MG_07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500042"/>
            <a:ext cx="3657600" cy="5486400"/>
          </a:xfrm>
          <a:prstGeom prst="rect">
            <a:avLst/>
          </a:prstGeom>
          <a:noFill/>
        </p:spPr>
      </p:pic>
      <p:pic>
        <p:nvPicPr>
          <p:cNvPr id="6" name="Picture 2" descr="J:\HACER PPS\MARCOS\0_cd6d6_15fef48c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-1285908"/>
            <a:ext cx="7884000" cy="95270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MUÑECAS\100_3032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71546"/>
            <a:ext cx="6768000" cy="5076000"/>
          </a:xfrm>
          <a:prstGeom prst="rect">
            <a:avLst/>
          </a:prstGeom>
          <a:noFill/>
        </p:spPr>
      </p:pic>
      <p:pic>
        <p:nvPicPr>
          <p:cNvPr id="3075" name="Picture 3" descr="J:\HACER PPS\MUÑECAS\100_3024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071546"/>
            <a:ext cx="6768000" cy="5076000"/>
          </a:xfrm>
          <a:prstGeom prst="rect">
            <a:avLst/>
          </a:prstGeom>
          <a:noFill/>
        </p:spPr>
      </p:pic>
      <p:pic>
        <p:nvPicPr>
          <p:cNvPr id="3076" name="Picture 4" descr="J:\HACER PPS\MUÑECAS\100_3029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071546"/>
            <a:ext cx="6768000" cy="5076000"/>
          </a:xfrm>
          <a:prstGeom prst="rect">
            <a:avLst/>
          </a:prstGeom>
          <a:noFill/>
        </p:spPr>
      </p:pic>
      <p:pic>
        <p:nvPicPr>
          <p:cNvPr id="8" name="Picture 2" descr="J:\HACER PPS\MARCOS\5646 (Copiar)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MUÑECAS\100_3061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4099" name="Picture 3" descr="J:\HACER PPS\MUÑECAS\100_30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4100" name="Picture 4" descr="J:\HACER PPS\MUÑECAS\100_3125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4101" name="Picture 5" descr="J:\HACER PPS\MUÑECAS\100_3129A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MUÑECAS\51027A960x8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500042"/>
            <a:ext cx="6441742" cy="590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HACER PPS\MUÑECAS\Ali.jp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642918"/>
            <a:ext cx="6498188" cy="5616000"/>
          </a:xfrm>
          <a:prstGeom prst="rect">
            <a:avLst/>
          </a:prstGeom>
          <a:noFill/>
        </p:spPr>
      </p:pic>
      <p:pic>
        <p:nvPicPr>
          <p:cNvPr id="6" name="Picture 3" descr="J:\HACER PPS\MARCOS\Imagen3'''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14290"/>
            <a:ext cx="7584000" cy="64294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MUÑECAS\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71480"/>
            <a:ext cx="7133441" cy="5904000"/>
          </a:xfrm>
          <a:prstGeom prst="rect">
            <a:avLst/>
          </a:prstGeom>
          <a:noFill/>
        </p:spPr>
      </p:pic>
      <p:pic>
        <p:nvPicPr>
          <p:cNvPr id="5" name="Picture 2" descr="J:\HACER PPS\MUÑECAS\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19" y="642918"/>
            <a:ext cx="4499526" cy="5796000"/>
          </a:xfrm>
          <a:prstGeom prst="rect">
            <a:avLst/>
          </a:prstGeom>
          <a:noFill/>
        </p:spPr>
      </p:pic>
      <p:pic>
        <p:nvPicPr>
          <p:cNvPr id="6" name="Picture 3" descr="J:\HACER PPS\MARCOS\Imagen3'''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0"/>
            <a:ext cx="816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J:\HACER PPS\MUÑECAS\DaleZentner.SusanTwinBallerinasinBlack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3996215" cy="608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J:\HACER PPS\MUÑECAS\550_sharo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28604"/>
            <a:ext cx="2857624" cy="59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219" name="Picture 3" descr="J:\HACER PPS\MUÑECAS\DSCN31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357166"/>
            <a:ext cx="2619000" cy="349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220" name="Picture 4" descr="J:\HACER PPS\MUÑECAS\DSCN309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071810"/>
            <a:ext cx="2619000" cy="3492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221" name="Picture 5" descr="J:\HACER PPS\MUÑECAS\DSCN30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57166"/>
            <a:ext cx="2619000" cy="349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43" name="Picture 3" descr="J:\HACER PPS\MUÑECAS\Danettecloseu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95133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J:\HACER PPS\MUÑECAS\Cloe-Seite1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142000"/>
            <a:ext cx="3135827" cy="47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44" name="Picture 4" descr="J:\HACER PPS\MUÑECAS\FrancoiseFilaci2003JuliaOption1_00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8503" y="-214338"/>
            <a:ext cx="2975497" cy="464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HACER PPS\MUÑECAS\550_ashle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2247900" cy="5238750"/>
          </a:xfrm>
          <a:prstGeom prst="rect">
            <a:avLst/>
          </a:prstGeom>
          <a:noFill/>
        </p:spPr>
      </p:pic>
      <p:pic>
        <p:nvPicPr>
          <p:cNvPr id="4099" name="Picture 3" descr="J:\HACER PPS\MUÑECAS\550_franc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714356"/>
            <a:ext cx="2124075" cy="5238750"/>
          </a:xfrm>
          <a:prstGeom prst="rect">
            <a:avLst/>
          </a:prstGeom>
          <a:noFill/>
        </p:spPr>
      </p:pic>
      <p:pic>
        <p:nvPicPr>
          <p:cNvPr id="4100" name="Picture 4" descr="J:\HACER PPS\MUÑECAS\550_georgi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714356"/>
            <a:ext cx="2124075" cy="523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MUÑECAS\550_nadin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785794"/>
            <a:ext cx="2486025" cy="5238750"/>
          </a:xfrm>
          <a:prstGeom prst="rect">
            <a:avLst/>
          </a:prstGeom>
          <a:noFill/>
        </p:spPr>
      </p:pic>
      <p:pic>
        <p:nvPicPr>
          <p:cNvPr id="5123" name="Picture 3" descr="J:\HACER PPS\MUÑECAS\550_patsyful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785794"/>
            <a:ext cx="2647950" cy="5238750"/>
          </a:xfrm>
          <a:prstGeom prst="rect">
            <a:avLst/>
          </a:prstGeom>
          <a:noFill/>
        </p:spPr>
      </p:pic>
      <p:pic>
        <p:nvPicPr>
          <p:cNvPr id="5124" name="Picture 4" descr="J:\HACER PPS\MUÑECAS\550_roseann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642918"/>
            <a:ext cx="2371725" cy="523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MUÑECAS\Antoinette_portr.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85728"/>
            <a:ext cx="3672000" cy="550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J:\HACER PPS\MARCOS\81665772_large_ra2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-571528"/>
            <a:ext cx="8028000" cy="80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MUÑECAS\Bella4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MUÑECAS\Bella5-1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42939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HACER PPS\MUÑECAS\BieneCloseu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1285860"/>
            <a:ext cx="3357854" cy="4896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5" name="Picture 2" descr="J:\HACER PPS\MARCOS\princesas0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MUÑECAS\BoPeep_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785794"/>
            <a:ext cx="3044825" cy="4664075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5123" name="Picture 3" descr="J:\HACER PPS\MUÑECAS\BoPeep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285860"/>
            <a:ext cx="3044825" cy="4664075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HACER PPS\MUÑECAS\brooke5vignette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3880267" cy="572400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6147" name="Picture 3" descr="J:\HACER PPS\MUÑECAS\brooke5vignette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500042"/>
            <a:ext cx="4173973" cy="543600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MUÑECAS\Cameo065A960x6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71546"/>
            <a:ext cx="7278401" cy="4968000"/>
          </a:xfrm>
          <a:prstGeom prst="rect">
            <a:avLst/>
          </a:prstGeom>
          <a:noFill/>
        </p:spPr>
      </p:pic>
      <p:pic>
        <p:nvPicPr>
          <p:cNvPr id="7171" name="Picture 3" descr="J:\HACER PPS\MUÑECAS\Cameo060A960x69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071546"/>
            <a:ext cx="6824229" cy="4968000"/>
          </a:xfrm>
          <a:prstGeom prst="rect">
            <a:avLst/>
          </a:prstGeom>
          <a:noFill/>
        </p:spPr>
      </p:pic>
      <p:pic>
        <p:nvPicPr>
          <p:cNvPr id="7172" name="Picture 4" descr="J:\HACER PPS\MUÑECAS\Cameo038A960x86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428728" y="1071546"/>
            <a:ext cx="6143668" cy="4968000"/>
          </a:xfrm>
          <a:prstGeom prst="rect">
            <a:avLst/>
          </a:prstGeom>
          <a:noFill/>
        </p:spPr>
      </p:pic>
      <p:pic>
        <p:nvPicPr>
          <p:cNvPr id="8" name="Picture 2" descr="J:\HACER PPS\MARCOS\5646 (Copiar)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760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5" name="Picture 3" descr="J:\HACER PPS\MUÑECAS\Ceinwen%20%20Clark%20ganz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48585" cy="7452000"/>
          </a:xfrm>
          <a:prstGeom prst="rect">
            <a:avLst/>
          </a:prstGeom>
          <a:noFill/>
        </p:spPr>
      </p:pic>
      <p:pic>
        <p:nvPicPr>
          <p:cNvPr id="8196" name="Picture 4" descr="J:\HACER PPS\MUÑECAS\Ceinwen%20portraitA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0"/>
            <a:ext cx="4566089" cy="6876000"/>
          </a:xfrm>
          <a:prstGeom prst="rect">
            <a:avLst/>
          </a:prstGeom>
          <a:noFill/>
        </p:spPr>
      </p:pic>
      <p:pic>
        <p:nvPicPr>
          <p:cNvPr id="8" name="Picture 2" descr="J:\HACER PPS\MUÑECAS\Ceinwen%20%20Clark%20ganz%202A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0"/>
            <a:ext cx="6096000" cy="4048125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J:\HACER PPS\MUÑECAS\DearOne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1267" name="Picture 3" descr="J:\HACER PPS\MUÑECAS\DearOne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11268" name="Picture 4" descr="J:\HACER PPS\MUÑECAS\DearOneH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J:\HACER PPS\MARCOS\marcosconanimal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" y="0"/>
            <a:ext cx="9367113" cy="6696000"/>
          </a:xfrm>
          <a:prstGeom prst="rect">
            <a:avLst/>
          </a:prstGeom>
          <a:noFill/>
        </p:spPr>
      </p:pic>
      <p:pic>
        <p:nvPicPr>
          <p:cNvPr id="5" name="Picture 4" descr="J:\HACER PPS\MUÑECAS\FrancoiseFilaci2003VictorOption1_00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357430"/>
            <a:ext cx="1970390" cy="295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5" descr="J:\HACER PPS\MUÑECAS\FrancoiseFilaci2003VictorOption2_00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2643182"/>
            <a:ext cx="1545405" cy="24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J:\HACER PPS\MUÑECAS\FrancoiseFilaci2003LilouOption2_0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2500306"/>
            <a:ext cx="1729933" cy="270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3" name="Picture 3" descr="J:\HACER PPS\MUÑECAS\gerd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0000" y="-18000"/>
            <a:ext cx="4584000" cy="6876000"/>
          </a:xfrm>
          <a:prstGeom prst="rect">
            <a:avLst/>
          </a:prstGeom>
          <a:noFill/>
        </p:spPr>
      </p:pic>
      <p:pic>
        <p:nvPicPr>
          <p:cNvPr id="15364" name="Picture 4" descr="J:\HACER PPS\MUÑECAS\Gila-Portrai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J:\HACER PPS\MUÑECAS\GERDA_img_GANZ.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84000" cy="6876000"/>
          </a:xfrm>
          <a:prstGeom prst="rect">
            <a:avLst/>
          </a:prstGeom>
          <a:noFill/>
        </p:spPr>
      </p:pic>
      <p:pic>
        <p:nvPicPr>
          <p:cNvPr id="17411" name="Picture 3" descr="J:\HACER PPS\MUÑECAS\Gila-gan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7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ipe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J:\HACER PPS\MUÑECAS\Gruppe-Birte-Gila-Johann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4576952" cy="6876000"/>
          </a:xfrm>
          <a:prstGeom prst="rect">
            <a:avLst/>
          </a:prstGeom>
          <a:noFill/>
        </p:spPr>
      </p:pic>
      <p:pic>
        <p:nvPicPr>
          <p:cNvPr id="19459" name="Picture 3" descr="J:\HACER PPS\MUÑECAS\GRUPPE-LOTTA+DARLIN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7911" y="0"/>
            <a:ext cx="456608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J:\HACER PPS\MUÑECAS\GirlWithBlueBows_2006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" y="0"/>
            <a:ext cx="4523008" cy="6948000"/>
          </a:xfrm>
          <a:prstGeom prst="rect">
            <a:avLst/>
          </a:prstGeom>
          <a:noFill/>
        </p:spPr>
      </p:pic>
      <p:pic>
        <p:nvPicPr>
          <p:cNvPr id="5" name="Picture 2" descr="J:\HACER PPS\MUÑECAS\Franziskaful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0"/>
            <a:ext cx="5264308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MUÑECAS\VeronikaCloseup20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94852">
            <a:off x="2591340" y="825672"/>
            <a:ext cx="3414690" cy="4932000"/>
          </a:xfrm>
          <a:prstGeom prst="rect">
            <a:avLst/>
          </a:prstGeom>
          <a:noFill/>
        </p:spPr>
      </p:pic>
      <p:pic>
        <p:nvPicPr>
          <p:cNvPr id="6" name="Picture 2" descr="J:\HACER PPS\MARCOS\cadrehr22m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62000"/>
            <a:ext cx="7620000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MUÑECAS\Vanilla_Closeup_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46621">
            <a:off x="3139549" y="1336369"/>
            <a:ext cx="4282713" cy="2844000"/>
          </a:xfrm>
          <a:prstGeom prst="rect">
            <a:avLst/>
          </a:prstGeom>
          <a:noFill/>
        </p:spPr>
      </p:pic>
      <p:pic>
        <p:nvPicPr>
          <p:cNvPr id="5" name="Picture 2" descr="J:\HACER PPS\MARCOS\0_809f6_416e5f37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214290"/>
            <a:ext cx="10224880" cy="86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J:\HACER PPS\MUÑECAS\GRUPPEREBECCAPIP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6089" cy="6876000"/>
          </a:xfrm>
          <a:prstGeom prst="rect">
            <a:avLst/>
          </a:prstGeom>
          <a:noFill/>
        </p:spPr>
      </p:pic>
      <p:pic>
        <p:nvPicPr>
          <p:cNvPr id="20483" name="Picture 3" descr="J:\HACER PPS\MUÑECAS\Gruppe-solveig-Florian-Leni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4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MUÑECAS\SarahLouCloseu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026000"/>
            <a:ext cx="4347905" cy="58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HACER PPS\MARCOS\667703PNGFRAMEFLOWERSROSEBEIGESONIACREATIONS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3" name="Picture 3" descr="J:\HACER PPS\MUÑECAS\roxannexxx4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2743200" cy="36576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" name="Picture 2" descr="J:\HACER PPS\MUÑECAS\Robynne%20port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500174"/>
            <a:ext cx="3456000" cy="5184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J:\HACER PPS\MUÑECAS\roxannexxxwithhat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28604"/>
            <a:ext cx="2743200" cy="36576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MUÑECAS\ros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4224280" cy="52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147" name="Picture 3" descr="J:\HACER PPS\MUÑECAS\Rosa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71480"/>
            <a:ext cx="3915000" cy="52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1" name="Picture 3" descr="J:\HACER PPS\MUÑECAS\Puppen%2015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107" cy="6876000"/>
          </a:xfrm>
          <a:prstGeom prst="rect">
            <a:avLst/>
          </a:prstGeom>
          <a:noFill/>
        </p:spPr>
      </p:pic>
      <p:pic>
        <p:nvPicPr>
          <p:cNvPr id="7172" name="Picture 4" descr="J:\HACER PPS\MUÑECAS\Pipa-ganz_closeup_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89995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HACER PPS\MUÑECAS\puppe1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23450" cy="69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220" name="Picture 4" descr="J:\HACER PPS\MUÑECAS\Meadow10Newwig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6367" y="857232"/>
            <a:ext cx="3927633" cy="518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J:\HACER PPS\MUÑECAS\Maya%20Portrait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1893" y="0"/>
            <a:ext cx="4572107" cy="6876000"/>
          </a:xfrm>
          <a:prstGeom prst="rect">
            <a:avLst/>
          </a:prstGeom>
          <a:noFill/>
        </p:spPr>
      </p:pic>
      <p:pic>
        <p:nvPicPr>
          <p:cNvPr id="11267" name="Picture 3" descr="J:\HACER PPS\MUÑECAS\Marie%20portraitA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6608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MUÑECAS\Nelly_closeup_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7581" cy="604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HACER PPS\MUÑECAS\Marie%20portrait%202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6089" cy="6876000"/>
          </a:xfrm>
          <a:prstGeom prst="rect">
            <a:avLst/>
          </a:prstGeom>
          <a:noFill/>
        </p:spPr>
      </p:pic>
      <p:pic>
        <p:nvPicPr>
          <p:cNvPr id="12291" name="Picture 3" descr="J:\HACER PPS\MUÑECAS\Margerite%20portrait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893" y="-18000"/>
            <a:ext cx="457210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J:\HACER PPS\MUÑECAS\Marie%20Prudence%20ganz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6089" cy="6876000"/>
          </a:xfrm>
          <a:prstGeom prst="rect">
            <a:avLst/>
          </a:prstGeom>
          <a:noFill/>
        </p:spPr>
      </p:pic>
      <p:pic>
        <p:nvPicPr>
          <p:cNvPr id="13315" name="Picture 3" descr="J:\HACER PPS\MUÑECAS\Lydia%20portraitA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6608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J:\HACER PPS\MUÑECAS\Lotta_Closeup_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6089" cy="6876000"/>
          </a:xfrm>
          <a:prstGeom prst="rect">
            <a:avLst/>
          </a:prstGeom>
          <a:noFill/>
        </p:spPr>
      </p:pic>
      <p:pic>
        <p:nvPicPr>
          <p:cNvPr id="14339" name="Picture 3" descr="J:\HACER PPS\MUÑECAS\LolitaChild_CU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8153" y="0"/>
            <a:ext cx="4535847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HACER PPS\MUÑECAS\Rebecca-ganz-vorne_Closeup_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2287" y="0"/>
            <a:ext cx="4661713" cy="7020000"/>
          </a:xfrm>
          <a:prstGeom prst="rect">
            <a:avLst/>
          </a:prstGeom>
          <a:noFill/>
        </p:spPr>
      </p:pic>
      <p:pic>
        <p:nvPicPr>
          <p:cNvPr id="8195" name="Picture 3" descr="J:\HACER PPS\MUÑECAS\PurpleStripeKnit_CU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568484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J:\HACER PPS\MUÑECAS\Lise20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5157000" cy="6876000"/>
          </a:xfrm>
          <a:prstGeom prst="rect">
            <a:avLst/>
          </a:prstGeom>
          <a:noFill/>
        </p:spPr>
      </p:pic>
      <p:pic>
        <p:nvPicPr>
          <p:cNvPr id="15363" name="Picture 3" descr="J:\HACER PPS\MUÑECAS\Leni-Portrai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10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MUÑECAS\Solveig-Portrai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7048" y="-18000"/>
            <a:ext cx="4576952" cy="6876000"/>
          </a:xfrm>
          <a:prstGeom prst="rect">
            <a:avLst/>
          </a:prstGeom>
          <a:noFill/>
        </p:spPr>
      </p:pic>
      <p:pic>
        <p:nvPicPr>
          <p:cNvPr id="3075" name="Picture 3" descr="J:\HACER PPS\MUÑECAS\Solveig-gan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695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J:\HACER PPS\MUÑECAS\01Ambrafa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3357562"/>
            <a:ext cx="3338947" cy="2857520"/>
          </a:xfrm>
          <a:prstGeom prst="rect">
            <a:avLst/>
          </a:prstGeom>
          <a:noFill/>
        </p:spPr>
      </p:pic>
      <p:pic>
        <p:nvPicPr>
          <p:cNvPr id="5" name="Picture 2" descr="J:\HACER PPS\MARCOS\0_68069_ce0cab08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7341873" cy="745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929322" y="214290"/>
            <a:ext cx="272382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Imágenes  Muñecos</a:t>
            </a:r>
          </a:p>
          <a:p>
            <a:pPr algn="ctr"/>
            <a:r>
              <a:rPr lang="es-E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98</Words>
  <Application>Microsoft Office PowerPoint</Application>
  <PresentationFormat>Presentación en pantalla (4:3)</PresentationFormat>
  <Paragraphs>39</Paragraphs>
  <Slides>66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233</cp:revision>
  <dcterms:created xsi:type="dcterms:W3CDTF">2013-04-20T18:32:50Z</dcterms:created>
  <dcterms:modified xsi:type="dcterms:W3CDTF">2013-04-25T21:24:01Z</dcterms:modified>
</cp:coreProperties>
</file>