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45"/>
  </p:notesMasterIdLst>
  <p:sldIdLst>
    <p:sldId id="288" r:id="rId3"/>
    <p:sldId id="289" r:id="rId4"/>
    <p:sldId id="292" r:id="rId5"/>
    <p:sldId id="291" r:id="rId6"/>
    <p:sldId id="312" r:id="rId7"/>
    <p:sldId id="313" r:id="rId8"/>
    <p:sldId id="290" r:id="rId9"/>
    <p:sldId id="316" r:id="rId10"/>
    <p:sldId id="317" r:id="rId11"/>
    <p:sldId id="318" r:id="rId12"/>
    <p:sldId id="311" r:id="rId13"/>
    <p:sldId id="310" r:id="rId14"/>
    <p:sldId id="319" r:id="rId15"/>
    <p:sldId id="320" r:id="rId16"/>
    <p:sldId id="321" r:id="rId17"/>
    <p:sldId id="323" r:id="rId18"/>
    <p:sldId id="315" r:id="rId19"/>
    <p:sldId id="266" r:id="rId20"/>
    <p:sldId id="267" r:id="rId21"/>
    <p:sldId id="270" r:id="rId22"/>
    <p:sldId id="271" r:id="rId23"/>
    <p:sldId id="274" r:id="rId24"/>
    <p:sldId id="285" r:id="rId25"/>
    <p:sldId id="284" r:id="rId26"/>
    <p:sldId id="275" r:id="rId27"/>
    <p:sldId id="322" r:id="rId28"/>
    <p:sldId id="276" r:id="rId29"/>
    <p:sldId id="324" r:id="rId30"/>
    <p:sldId id="308" r:id="rId31"/>
    <p:sldId id="294" r:id="rId32"/>
    <p:sldId id="328" r:id="rId33"/>
    <p:sldId id="325" r:id="rId34"/>
    <p:sldId id="326" r:id="rId35"/>
    <p:sldId id="327" r:id="rId36"/>
    <p:sldId id="329" r:id="rId37"/>
    <p:sldId id="307" r:id="rId38"/>
    <p:sldId id="300" r:id="rId39"/>
    <p:sldId id="303" r:id="rId40"/>
    <p:sldId id="330" r:id="rId41"/>
    <p:sldId id="332" r:id="rId42"/>
    <p:sldId id="333" r:id="rId43"/>
    <p:sldId id="334" r:id="rId44"/>
  </p:sldIdLst>
  <p:sldSz cx="9144000" cy="6858000" type="screen4x3"/>
  <p:notesSz cx="6858000" cy="9144000"/>
  <p:embeddedFontLst>
    <p:embeddedFont>
      <p:font typeface="Calibri" pitchFamily="34" charset="0"/>
      <p:regular r:id="rId46"/>
      <p:bold r:id="rId47"/>
      <p:italic r:id="rId48"/>
      <p:boldItalic r:id="rId49"/>
    </p:embeddedFont>
    <p:embeddedFont>
      <p:font typeface="Blackadder ITC" pitchFamily="82" charset="0"/>
      <p:regular r:id="rId50"/>
    </p:embeddedFont>
    <p:embeddedFont>
      <p:font typeface="Berlin Sans FB Demi" pitchFamily="34" charset="0"/>
      <p:bold r:id="rId51"/>
    </p:embeddedFont>
  </p:embeddedFontLst>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BTo1B4N3NMFqzfBqTjafw==" hashData="sGX8XutUVD8gnu193Zs8gKJTUgA="/>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35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1.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4.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3.fntdata"/><Relationship Id="rId8" Type="http://schemas.openxmlformats.org/officeDocument/2006/relationships/slide" Target="slides/slide6.xml"/><Relationship Id="rId51" Type="http://schemas.openxmlformats.org/officeDocument/2006/relationships/font" Target="fonts/font6.fntdata"/><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FD9C06-FA34-45F4-A012-F402D5EDF5FE}" type="datetimeFigureOut">
              <a:rPr lang="es-ES_tradnl" smtClean="0"/>
              <a:pPr/>
              <a:t>28/11/2012</a:t>
            </a:fld>
            <a:endParaRPr lang="es-ES_tradn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9DB721-5607-4B3A-B3FB-B1D766423C13}" type="slidenum">
              <a:rPr lang="es-ES_tradnl" smtClean="0"/>
              <a:pPr/>
              <a:t>‹Nº›</a:t>
            </a:fld>
            <a:endParaRPr lang="es-ES_trad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a:p>
        </p:txBody>
      </p:sp>
      <p:sp>
        <p:nvSpPr>
          <p:cNvPr id="4" name="3 Marcador de número de diapositiva"/>
          <p:cNvSpPr>
            <a:spLocks noGrp="1"/>
          </p:cNvSpPr>
          <p:nvPr>
            <p:ph type="sldNum" sz="quarter" idx="10"/>
          </p:nvPr>
        </p:nvSpPr>
        <p:spPr/>
        <p:txBody>
          <a:bodyPr/>
          <a:lstStyle/>
          <a:p>
            <a:fld id="{699DB721-5607-4B3A-B3FB-B1D766423C13}" type="slidenum">
              <a:rPr lang="es-ES_tradnl" smtClean="0"/>
              <a:pPr/>
              <a:t>39</a:t>
            </a:fld>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7EE7E334-F2CF-4691-92DB-D81916EA80F1}" type="datetimeFigureOut">
              <a:rPr lang="es-ES_tradnl" smtClean="0"/>
              <a:pPr/>
              <a:t>28/11/2012</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E5AE237D-626A-4013-B6E3-9DF699DCE84C}" type="slidenum">
              <a:rPr lang="es-ES_tradnl" smtClean="0"/>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7EE7E334-F2CF-4691-92DB-D81916EA80F1}" type="datetimeFigureOut">
              <a:rPr lang="es-ES_tradnl" smtClean="0"/>
              <a:pPr/>
              <a:t>28/11/2012</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E5AE237D-626A-4013-B6E3-9DF699DCE84C}" type="slidenum">
              <a:rPr lang="es-ES_tradnl" smtClean="0"/>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EE7E334-F2CF-4691-92DB-D81916EA80F1}" type="datetimeFigureOut">
              <a:rPr lang="es-ES_tradnl" smtClean="0"/>
              <a:pPr/>
              <a:t>28/11/2012</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E5AE237D-626A-4013-B6E3-9DF699DCE84C}" type="slidenum">
              <a:rPr lang="es-ES_tradnl" smtClean="0"/>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7EE7E334-F2CF-4691-92DB-D81916EA80F1}" type="datetimeFigureOut">
              <a:rPr lang="es-ES_tradnl" smtClean="0"/>
              <a:pPr/>
              <a:t>28/11/2012</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E5AE237D-626A-4013-B6E3-9DF699DCE84C}" type="slidenum">
              <a:rPr lang="es-ES_tradnl" smtClean="0"/>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7EE7E334-F2CF-4691-92DB-D81916EA80F1}" type="datetimeFigureOut">
              <a:rPr lang="es-ES_tradnl" smtClean="0"/>
              <a:pPr/>
              <a:t>28/11/2012</a:t>
            </a:fld>
            <a:endParaRPr lang="es-ES_tradnl" dirty="0"/>
          </a:p>
        </p:txBody>
      </p:sp>
      <p:sp>
        <p:nvSpPr>
          <p:cNvPr id="8" name="7 Marcador de pie de página"/>
          <p:cNvSpPr>
            <a:spLocks noGrp="1"/>
          </p:cNvSpPr>
          <p:nvPr>
            <p:ph type="ftr" sz="quarter" idx="11"/>
          </p:nvPr>
        </p:nvSpPr>
        <p:spPr/>
        <p:txBody>
          <a:bodyPr/>
          <a:lstStyle/>
          <a:p>
            <a:endParaRPr lang="es-ES_tradnl" dirty="0"/>
          </a:p>
        </p:txBody>
      </p:sp>
      <p:sp>
        <p:nvSpPr>
          <p:cNvPr id="9" name="8 Marcador de número de diapositiva"/>
          <p:cNvSpPr>
            <a:spLocks noGrp="1"/>
          </p:cNvSpPr>
          <p:nvPr>
            <p:ph type="sldNum" sz="quarter" idx="12"/>
          </p:nvPr>
        </p:nvSpPr>
        <p:spPr/>
        <p:txBody>
          <a:bodyPr/>
          <a:lstStyle/>
          <a:p>
            <a:fld id="{E5AE237D-626A-4013-B6E3-9DF699DCE84C}" type="slidenum">
              <a:rPr lang="es-ES_tradnl" smtClean="0"/>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7EE7E334-F2CF-4691-92DB-D81916EA80F1}" type="datetimeFigureOut">
              <a:rPr lang="es-ES_tradnl" smtClean="0"/>
              <a:pPr/>
              <a:t>28/11/2012</a:t>
            </a:fld>
            <a:endParaRPr lang="es-ES_tradnl" dirty="0"/>
          </a:p>
        </p:txBody>
      </p:sp>
      <p:sp>
        <p:nvSpPr>
          <p:cNvPr id="4" name="3 Marcador de pie de página"/>
          <p:cNvSpPr>
            <a:spLocks noGrp="1"/>
          </p:cNvSpPr>
          <p:nvPr>
            <p:ph type="ftr" sz="quarter" idx="11"/>
          </p:nvPr>
        </p:nvSpPr>
        <p:spPr/>
        <p:txBody>
          <a:bodyPr/>
          <a:lstStyle/>
          <a:p>
            <a:endParaRPr lang="es-ES_tradnl" dirty="0"/>
          </a:p>
        </p:txBody>
      </p:sp>
      <p:sp>
        <p:nvSpPr>
          <p:cNvPr id="5" name="4 Marcador de número de diapositiva"/>
          <p:cNvSpPr>
            <a:spLocks noGrp="1"/>
          </p:cNvSpPr>
          <p:nvPr>
            <p:ph type="sldNum" sz="quarter" idx="12"/>
          </p:nvPr>
        </p:nvSpPr>
        <p:spPr/>
        <p:txBody>
          <a:bodyPr/>
          <a:lstStyle/>
          <a:p>
            <a:fld id="{E5AE237D-626A-4013-B6E3-9DF699DCE84C}" type="slidenum">
              <a:rPr lang="es-ES_tradnl" smtClean="0"/>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EE7E334-F2CF-4691-92DB-D81916EA80F1}" type="datetimeFigureOut">
              <a:rPr lang="es-ES_tradnl" smtClean="0"/>
              <a:pPr/>
              <a:t>28/11/2012</a:t>
            </a:fld>
            <a:endParaRPr lang="es-ES_tradnl" dirty="0"/>
          </a:p>
        </p:txBody>
      </p:sp>
      <p:sp>
        <p:nvSpPr>
          <p:cNvPr id="3" name="2 Marcador de pie de página"/>
          <p:cNvSpPr>
            <a:spLocks noGrp="1"/>
          </p:cNvSpPr>
          <p:nvPr>
            <p:ph type="ftr" sz="quarter" idx="11"/>
          </p:nvPr>
        </p:nvSpPr>
        <p:spPr/>
        <p:txBody>
          <a:bodyPr/>
          <a:lstStyle/>
          <a:p>
            <a:endParaRPr lang="es-ES_tradnl" dirty="0"/>
          </a:p>
        </p:txBody>
      </p:sp>
      <p:sp>
        <p:nvSpPr>
          <p:cNvPr id="4" name="3 Marcador de número de diapositiva"/>
          <p:cNvSpPr>
            <a:spLocks noGrp="1"/>
          </p:cNvSpPr>
          <p:nvPr>
            <p:ph type="sldNum" sz="quarter" idx="12"/>
          </p:nvPr>
        </p:nvSpPr>
        <p:spPr/>
        <p:txBody>
          <a:bodyPr/>
          <a:lstStyle/>
          <a:p>
            <a:fld id="{E5AE237D-626A-4013-B6E3-9DF699DCE84C}" type="slidenum">
              <a:rPr lang="es-ES_tradnl" smtClean="0"/>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EE7E334-F2CF-4691-92DB-D81916EA80F1}" type="datetimeFigureOut">
              <a:rPr lang="es-ES_tradnl" smtClean="0"/>
              <a:pPr/>
              <a:t>28/11/2012</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E5AE237D-626A-4013-B6E3-9DF699DCE84C}" type="slidenum">
              <a:rPr lang="es-ES_tradnl" smtClean="0"/>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EE7E334-F2CF-4691-92DB-D81916EA80F1}" type="datetimeFigureOut">
              <a:rPr lang="es-ES_tradnl" smtClean="0"/>
              <a:pPr/>
              <a:t>28/11/2012</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E5AE237D-626A-4013-B6E3-9DF699DCE84C}" type="slidenum">
              <a:rPr lang="es-ES_tradnl" smtClean="0"/>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7EE7E334-F2CF-4691-92DB-D81916EA80F1}" type="datetimeFigureOut">
              <a:rPr lang="es-ES_tradnl" smtClean="0"/>
              <a:pPr/>
              <a:t>28/11/2012</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E5AE237D-626A-4013-B6E3-9DF699DCE84C}" type="slidenum">
              <a:rPr lang="es-ES_tradnl" smtClean="0"/>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7EE7E334-F2CF-4691-92DB-D81916EA80F1}" type="datetimeFigureOut">
              <a:rPr lang="es-ES_tradnl" smtClean="0"/>
              <a:pPr/>
              <a:t>28/11/2012</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E5AE237D-626A-4013-B6E3-9DF699DCE84C}" type="slidenum">
              <a:rPr lang="es-ES_tradnl" smtClean="0"/>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E486150-94CA-4A97-882D-AB1EF966191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E7E334-F2CF-4691-92DB-D81916EA80F1}" type="datetimeFigureOut">
              <a:rPr lang="es-ES_tradnl" smtClean="0"/>
              <a:pPr/>
              <a:t>28/11/2012</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AE237D-626A-4013-B6E3-9DF699DCE84C}"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90DB4AA-8573-4F77-B314-904C71EC9669}"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hyperlink" Target="http://eldibujante.com/wp-content/uploads/2011/11/200624_163794687007733_100001316093240_314113_3701739_n.jpg"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3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 Id="rId5" Type="http://schemas.openxmlformats.org/officeDocument/2006/relationships/image" Target="../media/image55.jpeg"/><Relationship Id="rId4" Type="http://schemas.openxmlformats.org/officeDocument/2006/relationships/image" Target="../media/image54.jpeg"/></Relationships>
</file>

<file path=ppt/slides/_rels/slide3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38.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1.jpeg"/><Relationship Id="rId4" Type="http://schemas.openxmlformats.org/officeDocument/2006/relationships/hyperlink" Target="http://www.nueva-acropolis.es/bilbao/pagina.asp?art=4331"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http://www.trekkingchile.com/PhotoGallery/LakeDistrict/fotos1/images/Lagunas_Andinas.jpg"/>
          <p:cNvPicPr>
            <a:picLocks noChangeAspect="1" noChangeArrowheads="1"/>
          </p:cNvPicPr>
          <p:nvPr/>
        </p:nvPicPr>
        <p:blipFill>
          <a:blip r:embed="rId3" cstate="print"/>
          <a:srcRect/>
          <a:stretch>
            <a:fillRect/>
          </a:stretch>
        </p:blipFill>
        <p:spPr bwMode="auto">
          <a:xfrm>
            <a:off x="-428660" y="0"/>
            <a:ext cx="10610496" cy="7056000"/>
          </a:xfrm>
          <a:prstGeom prst="rect">
            <a:avLst/>
          </a:prstGeom>
          <a:noFill/>
        </p:spPr>
      </p:pic>
      <p:sp>
        <p:nvSpPr>
          <p:cNvPr id="6" name="5 Rectángulo"/>
          <p:cNvSpPr/>
          <p:nvPr/>
        </p:nvSpPr>
        <p:spPr>
          <a:xfrm>
            <a:off x="2617811" y="3244334"/>
            <a:ext cx="184731" cy="369332"/>
          </a:xfrm>
          <a:prstGeom prst="rect">
            <a:avLst/>
          </a:prstGeom>
        </p:spPr>
        <p:txBody>
          <a:bodyPr wrap="none">
            <a:spAutoFit/>
          </a:bodyPr>
          <a:lstStyle/>
          <a:p>
            <a:endParaRPr lang="es-ES_tradnl" b="1" dirty="0" smtClean="0"/>
          </a:p>
        </p:txBody>
      </p:sp>
      <p:sp>
        <p:nvSpPr>
          <p:cNvPr id="7" name="6 Rectángulo"/>
          <p:cNvSpPr/>
          <p:nvPr/>
        </p:nvSpPr>
        <p:spPr>
          <a:xfrm>
            <a:off x="4671099" y="1428736"/>
            <a:ext cx="184731" cy="923330"/>
          </a:xfrm>
          <a:prstGeom prst="rect">
            <a:avLst/>
          </a:prstGeom>
          <a:noFill/>
        </p:spPr>
        <p:txBody>
          <a:bodyPr wrap="none" lIns="91440" tIns="45720" rIns="91440" bIns="45720">
            <a:spAutoFit/>
          </a:bodyPr>
          <a:lstStyle/>
          <a:p>
            <a:pPr algn="ctr"/>
            <a:endParaRPr lang="es-ES"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8" name="7 Rectángulo"/>
          <p:cNvSpPr/>
          <p:nvPr/>
        </p:nvSpPr>
        <p:spPr>
          <a:xfrm>
            <a:off x="1000100" y="5286388"/>
            <a:ext cx="10265130" cy="1323439"/>
          </a:xfrm>
          <a:prstGeom prst="rect">
            <a:avLst/>
          </a:prstGeom>
          <a:noFill/>
        </p:spPr>
        <p:txBody>
          <a:bodyPr wrap="square" lIns="91440" tIns="45720" rIns="91440" bIns="45720">
            <a:spAutoFit/>
          </a:bodyPr>
          <a:lstStyle/>
          <a:p>
            <a:pPr algn="ctr"/>
            <a:r>
              <a:rPr lang="es-ES_tradnl" sz="4000" b="1" cap="none" spc="0" dirty="0" smtClean="0">
                <a:ln w="17780" cmpd="sng">
                  <a:solidFill>
                    <a:srgbClr val="FFFFFF"/>
                  </a:solidFill>
                  <a:prstDash val="solid"/>
                  <a:miter lim="800000"/>
                </a:ln>
                <a:solidFill>
                  <a:schemeClr val="accent4">
                    <a:lumMod val="50000"/>
                  </a:schemeClr>
                </a:solidFill>
                <a:effectLst>
                  <a:outerShdw blurRad="50800" algn="tl" rotWithShape="0">
                    <a:srgbClr val="000000"/>
                  </a:outerShdw>
                </a:effectLst>
              </a:rPr>
              <a:t>Las acuarelas andinas de</a:t>
            </a:r>
          </a:p>
          <a:p>
            <a:pPr algn="ctr"/>
            <a:r>
              <a:rPr lang="es-ES_tradnl" sz="4000" b="1" cap="none" spc="0" dirty="0" smtClean="0">
                <a:ln w="17780" cmpd="sng">
                  <a:solidFill>
                    <a:srgbClr val="FFFFFF"/>
                  </a:solidFill>
                  <a:prstDash val="solid"/>
                  <a:miter lim="800000"/>
                </a:ln>
                <a:solidFill>
                  <a:schemeClr val="accent4">
                    <a:lumMod val="50000"/>
                  </a:schemeClr>
                </a:solidFill>
                <a:effectLst>
                  <a:outerShdw blurRad="50800" algn="tl" rotWithShape="0">
                    <a:srgbClr val="000000"/>
                  </a:outerShdw>
                </a:effectLst>
              </a:rPr>
              <a:t> Rogger Oncoy</a:t>
            </a:r>
            <a:endParaRPr lang="es-ES_tradnl" sz="4000" b="1" cap="none" spc="0" dirty="0">
              <a:ln w="17780" cmpd="sng">
                <a:solidFill>
                  <a:srgbClr val="FFFFFF"/>
                </a:solidFill>
                <a:prstDash val="solid"/>
                <a:miter lim="800000"/>
              </a:ln>
              <a:solidFill>
                <a:schemeClr val="accent4">
                  <a:lumMod val="50000"/>
                </a:schemeClr>
              </a:solidFill>
              <a:effectLst>
                <a:outerShdw blurRad="50800" algn="tl" rotWithShape="0">
                  <a:srgbClr val="000000"/>
                </a:outerShdw>
              </a:effectLst>
            </a:endParaRPr>
          </a:p>
        </p:txBody>
      </p:sp>
      <p:pic>
        <p:nvPicPr>
          <p:cNvPr id="9" name="Picture 2" descr="http://eldibujante.com/wp-content/uploads/2011/11/200624_163794687007733_100001316093240_314113_3701739_n.jpg">
            <a:hlinkClick r:id="rId4"/>
          </p:cNvPr>
          <p:cNvPicPr>
            <a:picLocks noChangeAspect="1" noChangeArrowheads="1"/>
          </p:cNvPicPr>
          <p:nvPr/>
        </p:nvPicPr>
        <p:blipFill>
          <a:blip r:embed="rId5" cstate="print"/>
          <a:srcRect/>
          <a:stretch>
            <a:fillRect/>
          </a:stretch>
        </p:blipFill>
        <p:spPr bwMode="auto">
          <a:xfrm>
            <a:off x="500034" y="2142000"/>
            <a:ext cx="3474120" cy="4716000"/>
          </a:xfrm>
          <a:prstGeom prst="roundRect">
            <a:avLst/>
          </a:prstGeom>
          <a:noFill/>
          <a:effectLst>
            <a:softEdge rad="635000"/>
          </a:effectLst>
        </p:spPr>
      </p:pic>
      <p:sp>
        <p:nvSpPr>
          <p:cNvPr id="10" name="5 Rectángulo"/>
          <p:cNvSpPr/>
          <p:nvPr/>
        </p:nvSpPr>
        <p:spPr>
          <a:xfrm>
            <a:off x="85985" y="357166"/>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sndAc>
      <p:stSnd>
        <p:snd r:embed="rId2" name="El condor pasa fin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3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8">
                                            <p:txEl>
                                              <p:pRg st="0" end="0"/>
                                            </p:txEl>
                                          </p:spTgt>
                                        </p:tgtEl>
                                      </p:cBhvr>
                                    </p:animEffect>
                                  </p:childTnLst>
                                </p:cTn>
                              </p:par>
                              <p:par>
                                <p:cTn id="10" presetID="53" presetClass="entr" presetSubtype="0" fill="hold" nodeType="with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 calcmode="lin" valueType="num">
                                      <p:cBhvr>
                                        <p:cTn id="12" dur="3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13" dur="30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14" dur="30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7106" name="Picture 2" descr="http://us.123rf.com/400wm/400/400/alexeys/alexeys0903/alexeys090300013/4486176-montanas-andinas-paisaje.jpg"/>
          <p:cNvPicPr>
            <a:picLocks noChangeAspect="1" noChangeArrowheads="1"/>
          </p:cNvPicPr>
          <p:nvPr/>
        </p:nvPicPr>
        <p:blipFill>
          <a:blip r:embed="rId2" cstate="print"/>
          <a:srcRect/>
          <a:stretch>
            <a:fillRect/>
          </a:stretch>
        </p:blipFill>
        <p:spPr bwMode="auto">
          <a:xfrm>
            <a:off x="0" y="-54000"/>
            <a:ext cx="10356416" cy="6912000"/>
          </a:xfrm>
          <a:prstGeom prst="rect">
            <a:avLst/>
          </a:prstGeom>
          <a:noFill/>
        </p:spPr>
      </p:pic>
      <p:sp>
        <p:nvSpPr>
          <p:cNvPr id="6" name="5 Rectángulo"/>
          <p:cNvSpPr/>
          <p:nvPr/>
        </p:nvSpPr>
        <p:spPr>
          <a:xfrm>
            <a:off x="2202420" y="5214950"/>
            <a:ext cx="5592428" cy="64633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_tradnl" sz="36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“Los niños de las montañas”</a:t>
            </a:r>
            <a:endParaRPr lang="es-ES_tradnl" sz="36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8" name="Picture 4" descr="http://www.cronicadelquindio.com/files/noticias/20090817052339.jpg"/>
          <p:cNvPicPr>
            <a:picLocks noChangeAspect="1" noChangeArrowheads="1"/>
          </p:cNvPicPr>
          <p:nvPr/>
        </p:nvPicPr>
        <p:blipFill>
          <a:blip r:embed="rId3" cstate="print"/>
          <a:srcRect/>
          <a:stretch>
            <a:fillRect/>
          </a:stretch>
        </p:blipFill>
        <p:spPr bwMode="auto">
          <a:xfrm>
            <a:off x="2214546" y="1785926"/>
            <a:ext cx="5292000" cy="3528000"/>
          </a:xfrm>
          <a:prstGeom prst="ellipse">
            <a:avLst/>
          </a:prstGeom>
          <a:noFill/>
          <a:effectLst>
            <a:softEdge rad="635000"/>
          </a:effectLst>
        </p:spPr>
      </p:pic>
      <p:sp>
        <p:nvSpPr>
          <p:cNvPr id="7" name="5 Rectángulo"/>
          <p:cNvSpPr/>
          <p:nvPr/>
        </p:nvSpPr>
        <p:spPr>
          <a:xfrm>
            <a:off x="514581" y="621508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Pps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fltVal val="0"/>
                                          </p:val>
                                        </p:tav>
                                        <p:tav tm="100000">
                                          <p:val>
                                            <p:strVal val="#ppt_w"/>
                                          </p:val>
                                        </p:tav>
                                      </p:tavLst>
                                    </p:anim>
                                    <p:anim calcmode="lin" valueType="num">
                                      <p:cBhvr>
                                        <p:cTn id="8" dur="5000" fill="hold"/>
                                        <p:tgtEl>
                                          <p:spTgt spid="8"/>
                                        </p:tgtEl>
                                        <p:attrNameLst>
                                          <p:attrName>ppt_h</p:attrName>
                                        </p:attrNameLst>
                                      </p:cBhvr>
                                      <p:tavLst>
                                        <p:tav tm="0">
                                          <p:val>
                                            <p:fltVal val="0"/>
                                          </p:val>
                                        </p:tav>
                                        <p:tav tm="100000">
                                          <p:val>
                                            <p:strVal val="#ppt_h"/>
                                          </p:val>
                                        </p:tav>
                                      </p:tavLst>
                                    </p:anim>
                                    <p:animEffect transition="in" filter="fade">
                                      <p:cBhvr>
                                        <p:cTn id="9" dur="5000"/>
                                        <p:tgtEl>
                                          <p:spTgt spid="8"/>
                                        </p:tgtEl>
                                      </p:cBhvr>
                                    </p:animEffect>
                                  </p:childTnLst>
                                </p:cTn>
                              </p:par>
                              <p:par>
                                <p:cTn id="10" presetID="22" presetClass="entr" presetSubtype="4" fill="hold" nodeType="with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2000"/>
                                        <p:tgtEl>
                                          <p:spTgt spid="6">
                                            <p:txEl>
                                              <p:pRg st="0" end="0"/>
                                            </p:txEl>
                                          </p:spTgt>
                                        </p:tgtEl>
                                      </p:cBhvr>
                                    </p:animEffect>
                                  </p:childTnLst>
                                </p:cTn>
                              </p:par>
                            </p:childTnLst>
                          </p:cTn>
                        </p:par>
                        <p:par>
                          <p:cTn id="13" fill="hold">
                            <p:stCondLst>
                              <p:cond delay="5000"/>
                            </p:stCondLst>
                            <p:childTnLst>
                              <p:par>
                                <p:cTn id="14" presetID="6" presetClass="emph" presetSubtype="0" fill="hold" nodeType="afterEffect">
                                  <p:stCondLst>
                                    <p:cond delay="0"/>
                                  </p:stCondLst>
                                  <p:childTnLst>
                                    <p:animScale>
                                      <p:cBhvr>
                                        <p:cTn id="15" dur="5000" fill="hold"/>
                                        <p:tgtEl>
                                          <p:spTgt spid="4710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0178" name="Picture 2" descr="http://peru-viajes.com/wp-content/uploads/2012/04/cielo-arriba-cielo-abajo.jpg"/>
          <p:cNvPicPr>
            <a:picLocks noChangeAspect="1" noChangeArrowheads="1"/>
          </p:cNvPicPr>
          <p:nvPr/>
        </p:nvPicPr>
        <p:blipFill>
          <a:blip r:embed="rId2" cstate="print"/>
          <a:srcRect/>
          <a:stretch>
            <a:fillRect/>
          </a:stretch>
        </p:blipFill>
        <p:spPr bwMode="auto">
          <a:xfrm>
            <a:off x="0" y="0"/>
            <a:ext cx="9177395" cy="6876000"/>
          </a:xfrm>
          <a:prstGeom prst="rect">
            <a:avLst/>
          </a:prstGeom>
          <a:noFill/>
        </p:spPr>
      </p:pic>
      <p:sp>
        <p:nvSpPr>
          <p:cNvPr id="5" name="4 Rectángulo"/>
          <p:cNvSpPr/>
          <p:nvPr/>
        </p:nvSpPr>
        <p:spPr>
          <a:xfrm>
            <a:off x="1071538" y="642918"/>
            <a:ext cx="7715304" cy="2677656"/>
          </a:xfrm>
          <a:prstGeom prst="rect">
            <a:avLst/>
          </a:prstGeom>
        </p:spPr>
        <p:txBody>
          <a:bodyPr wrap="square">
            <a:spAutoFit/>
          </a:bodyPr>
          <a:lstStyle/>
          <a:p>
            <a:r>
              <a:rPr lang="es-ES_tradnl" sz="2400" b="1" dirty="0" smtClean="0">
                <a:solidFill>
                  <a:srgbClr val="FFFF00"/>
                </a:solidFill>
                <a:effectLst>
                  <a:outerShdw blurRad="38100" dist="38100" dir="2700000" algn="tl">
                    <a:srgbClr val="000000">
                      <a:alpha val="43137"/>
                    </a:srgbClr>
                  </a:outerShdw>
                </a:effectLst>
              </a:rPr>
              <a:t>Rogge Oncoy es un acuarelista peruano que nació el 18 de mayo de 1964 y que vive en Ancash, Huaraz, Perú.  Una serie de acuarelas suyas que reflejan preciosas caras de niños de inocentes y limpias miradas. Unas pinturas que rebosan nostalgia y que encierran una gravedad solo encontrada en la mirada mantenida del niño frente al adulto.</a:t>
            </a:r>
            <a:endParaRPr lang="es-ES_tradnl" sz="2400" b="1" dirty="0">
              <a:solidFill>
                <a:srgbClr val="FFFF00"/>
              </a:solidFill>
              <a:effectLst>
                <a:outerShdw blurRad="38100" dist="38100" dir="2700000" algn="tl">
                  <a:srgbClr val="000000">
                    <a:alpha val="43137"/>
                  </a:srgbClr>
                </a:outerShdw>
              </a:effectLst>
            </a:endParaRPr>
          </a:p>
        </p:txBody>
      </p:sp>
      <p:pic>
        <p:nvPicPr>
          <p:cNvPr id="43010" name="Picture 2" descr="http://images.travelpod.com/users/denis.df/1.1236387600.llama.jpg"/>
          <p:cNvPicPr>
            <a:picLocks noChangeAspect="1" noChangeArrowheads="1"/>
          </p:cNvPicPr>
          <p:nvPr/>
        </p:nvPicPr>
        <p:blipFill>
          <a:blip r:embed="rId3" cstate="print"/>
          <a:srcRect/>
          <a:stretch>
            <a:fillRect/>
          </a:stretch>
        </p:blipFill>
        <p:spPr bwMode="auto">
          <a:xfrm>
            <a:off x="6143636" y="3643314"/>
            <a:ext cx="2103465" cy="2808000"/>
          </a:xfrm>
          <a:prstGeom prst="ellipse">
            <a:avLst/>
          </a:prstGeom>
          <a:noFill/>
          <a:effectLst>
            <a:softEdge rad="317500"/>
          </a:effectLst>
        </p:spPr>
      </p:pic>
      <p:sp>
        <p:nvSpPr>
          <p:cNvPr id="7" name="5 Rectángulo"/>
          <p:cNvSpPr/>
          <p:nvPr/>
        </p:nvSpPr>
        <p:spPr>
          <a:xfrm>
            <a:off x="657457" y="6143644"/>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Pps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1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30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3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6" presetClass="emph" presetSubtype="0" fill="hold" nodeType="afterEffect">
                                  <p:stCondLst>
                                    <p:cond delay="0"/>
                                  </p:stCondLst>
                                  <p:childTnLst>
                                    <p:animScale>
                                      <p:cBhvr>
                                        <p:cTn id="11" dur="5000" fill="hold"/>
                                        <p:tgtEl>
                                          <p:spTgt spid="50178"/>
                                        </p:tgtEl>
                                      </p:cBhvr>
                                      <p:by x="150000" y="150000"/>
                                    </p:animScale>
                                  </p:childTnLst>
                                </p:cTn>
                              </p:par>
                              <p:par>
                                <p:cTn id="12" presetID="6" presetClass="emph" presetSubtype="0" fill="hold" nodeType="withEffect">
                                  <p:stCondLst>
                                    <p:cond delay="0"/>
                                  </p:stCondLst>
                                  <p:childTnLst>
                                    <p:animScale>
                                      <p:cBhvr>
                                        <p:cTn id="13" dur="5000" fill="hold"/>
                                        <p:tgtEl>
                                          <p:spTgt spid="4301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9154" name="Picture 2" descr="http://farm4.staticflickr.com/3370/3268434079_32c3ecc9cf_z.jpg"/>
          <p:cNvPicPr>
            <a:picLocks noChangeAspect="1" noChangeArrowheads="1"/>
          </p:cNvPicPr>
          <p:nvPr/>
        </p:nvPicPr>
        <p:blipFill>
          <a:blip r:embed="rId2" cstate="print"/>
          <a:srcRect/>
          <a:stretch>
            <a:fillRect/>
          </a:stretch>
        </p:blipFill>
        <p:spPr bwMode="auto">
          <a:xfrm>
            <a:off x="0" y="0"/>
            <a:ext cx="10517101" cy="6984000"/>
          </a:xfrm>
          <a:prstGeom prst="rect">
            <a:avLst/>
          </a:prstGeom>
          <a:noFill/>
        </p:spPr>
      </p:pic>
      <p:sp>
        <p:nvSpPr>
          <p:cNvPr id="5" name="4 Rectángulo"/>
          <p:cNvSpPr/>
          <p:nvPr/>
        </p:nvSpPr>
        <p:spPr>
          <a:xfrm>
            <a:off x="642910" y="357166"/>
            <a:ext cx="8501090" cy="2677656"/>
          </a:xfrm>
          <a:prstGeom prst="rect">
            <a:avLst/>
          </a:prstGeom>
        </p:spPr>
        <p:txBody>
          <a:bodyPr wrap="square">
            <a:spAutoFit/>
          </a:bodyPr>
          <a:lstStyle/>
          <a:p>
            <a:r>
              <a:rPr lang="es-ES_tradnl" sz="2400" b="1" dirty="0" smtClean="0">
                <a:solidFill>
                  <a:schemeClr val="tx2">
                    <a:lumMod val="50000"/>
                  </a:schemeClr>
                </a:solidFill>
                <a:effectLst>
                  <a:outerShdw blurRad="38100" dist="38100" dir="2700000" algn="tl">
                    <a:srgbClr val="000000">
                      <a:alpha val="43137"/>
                    </a:srgbClr>
                  </a:outerShdw>
                </a:effectLst>
              </a:rPr>
              <a:t>Oncoy es un artista se piensa que se apoya en la fotografía para realizar sus acuarelas, y esto, no es un detalle menor, no desmerece su técnica acuarelística, pues domina con soltura tanto los lavados previos como los enmascaramientos y el uso de diferentes pinceles y cañas, en una técnica muy natural y propia en la que no aparecen los lápices acuarelables, ni el blanco forzado con sanguinas o ceras.</a:t>
            </a:r>
            <a:endParaRPr lang="es-ES_tradnl" sz="2400" b="1" dirty="0">
              <a:solidFill>
                <a:schemeClr val="tx2">
                  <a:lumMod val="50000"/>
                </a:schemeClr>
              </a:solidFill>
              <a:effectLst>
                <a:outerShdw blurRad="38100" dist="38100" dir="2700000" algn="tl">
                  <a:srgbClr val="000000">
                    <a:alpha val="43137"/>
                  </a:srgbClr>
                </a:outerShdw>
              </a:effectLst>
            </a:endParaRPr>
          </a:p>
        </p:txBody>
      </p:sp>
      <p:sp>
        <p:nvSpPr>
          <p:cNvPr id="6" name="5 Rectángulo"/>
          <p:cNvSpPr/>
          <p:nvPr/>
        </p:nvSpPr>
        <p:spPr>
          <a:xfrm>
            <a:off x="642910" y="3214686"/>
            <a:ext cx="8501090" cy="1200329"/>
          </a:xfrm>
          <a:prstGeom prst="rect">
            <a:avLst/>
          </a:prstGeom>
        </p:spPr>
        <p:txBody>
          <a:bodyPr wrap="square">
            <a:spAutoFit/>
          </a:bodyPr>
          <a:lstStyle/>
          <a:p>
            <a:r>
              <a:rPr lang="es-ES_tradnl" sz="2400" b="1" dirty="0" smtClean="0">
                <a:effectLst>
                  <a:outerShdw blurRad="38100" dist="38100" dir="2700000" algn="tl">
                    <a:srgbClr val="000000">
                      <a:alpha val="43137"/>
                    </a:srgbClr>
                  </a:outerShdw>
                </a:effectLst>
              </a:rPr>
              <a:t>Sus mayores logros están en la técnica, en la limpieza de su pincel, en el manejo de una luz que se distribuye nítida, pero también tenue, Rogger Oncoy adquiere una limpieza de espejo.</a:t>
            </a:r>
            <a:endParaRPr lang="es-ES_tradnl" sz="2400" b="1" dirty="0">
              <a:effectLst>
                <a:outerShdw blurRad="38100" dist="38100" dir="2700000" algn="tl">
                  <a:srgbClr val="000000">
                    <a:alpha val="43137"/>
                  </a:srgbClr>
                </a:outerShdw>
              </a:effectLst>
            </a:endParaRPr>
          </a:p>
        </p:txBody>
      </p:sp>
      <p:sp>
        <p:nvSpPr>
          <p:cNvPr id="7" name="5 Rectángulo"/>
          <p:cNvSpPr/>
          <p:nvPr/>
        </p:nvSpPr>
        <p:spPr>
          <a:xfrm>
            <a:off x="443143" y="6286520"/>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Pps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23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30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8" dur="3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2" presetClass="entr" presetSubtype="12" fill="hold" nodeType="after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additive="base">
                                        <p:cTn id="12" dur="30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3" dur="30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par>
                          <p:cTn id="14" fill="hold">
                            <p:stCondLst>
                              <p:cond delay="6000"/>
                            </p:stCondLst>
                            <p:childTnLst>
                              <p:par>
                                <p:cTn id="15" presetID="6" presetClass="emph" presetSubtype="0" fill="hold" nodeType="afterEffect">
                                  <p:stCondLst>
                                    <p:cond delay="0"/>
                                  </p:stCondLst>
                                  <p:childTnLst>
                                    <p:animScale>
                                      <p:cBhvr>
                                        <p:cTn id="16" dur="5000" fill="hold"/>
                                        <p:tgtEl>
                                          <p:spTgt spid="4915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0" name="Picture 2" descr="http://eldibujante.com/wp-content/uploads/2011/11/26.jpg"/>
          <p:cNvPicPr>
            <a:picLocks noChangeAspect="1" noChangeArrowheads="1"/>
          </p:cNvPicPr>
          <p:nvPr/>
        </p:nvPicPr>
        <p:blipFill>
          <a:blip r:embed="rId2" cstate="print"/>
          <a:srcRect/>
          <a:stretch>
            <a:fillRect/>
          </a:stretch>
        </p:blipFill>
        <p:spPr bwMode="auto">
          <a:xfrm>
            <a:off x="0" y="0"/>
            <a:ext cx="9214989" cy="7236000"/>
          </a:xfrm>
          <a:prstGeom prst="rect">
            <a:avLst/>
          </a:prstGeom>
          <a:noFill/>
        </p:spPr>
      </p:pic>
      <p:pic>
        <p:nvPicPr>
          <p:cNvPr id="5" name="Picture 2" descr="http://eldibujante.com/wp-content/uploads/2011/11/26.jpg"/>
          <p:cNvPicPr>
            <a:picLocks noChangeAspect="1" noChangeArrowheads="1"/>
          </p:cNvPicPr>
          <p:nvPr/>
        </p:nvPicPr>
        <p:blipFill>
          <a:blip r:embed="rId2" cstate="print"/>
          <a:srcRect/>
          <a:stretch>
            <a:fillRect/>
          </a:stretch>
        </p:blipFill>
        <p:spPr bwMode="auto">
          <a:xfrm>
            <a:off x="0" y="0"/>
            <a:ext cx="9214989" cy="7236000"/>
          </a:xfrm>
          <a:prstGeom prst="donut">
            <a:avLst/>
          </a:prstGeom>
          <a:noFill/>
        </p:spPr>
      </p:pic>
      <p:pic>
        <p:nvPicPr>
          <p:cNvPr id="6" name="Picture 2" descr="http://eldibujante.com/wp-content/uploads/2011/11/26.jpg"/>
          <p:cNvPicPr>
            <a:picLocks noChangeAspect="1" noChangeArrowheads="1"/>
          </p:cNvPicPr>
          <p:nvPr/>
        </p:nvPicPr>
        <p:blipFill>
          <a:blip r:embed="rId2" cstate="print"/>
          <a:srcRect/>
          <a:stretch>
            <a:fillRect/>
          </a:stretch>
        </p:blipFill>
        <p:spPr bwMode="auto">
          <a:xfrm>
            <a:off x="-70989" y="0"/>
            <a:ext cx="9214989" cy="7236000"/>
          </a:xfrm>
          <a:prstGeom prst="ellipse">
            <a:avLst/>
          </a:prstGeom>
          <a:noFill/>
        </p:spPr>
      </p:pic>
      <p:pic>
        <p:nvPicPr>
          <p:cNvPr id="7" name="Picture 2" descr="http://eldibujante.com/wp-content/uploads/2011/11/26.jpg"/>
          <p:cNvPicPr>
            <a:picLocks noChangeAspect="1" noChangeArrowheads="1"/>
          </p:cNvPicPr>
          <p:nvPr/>
        </p:nvPicPr>
        <p:blipFill>
          <a:blip r:embed="rId2" cstate="print"/>
          <a:srcRect/>
          <a:stretch>
            <a:fillRect/>
          </a:stretch>
        </p:blipFill>
        <p:spPr bwMode="auto">
          <a:xfrm>
            <a:off x="-70989" y="0"/>
            <a:ext cx="9214989" cy="7236000"/>
          </a:xfrm>
          <a:prstGeom prst="ellipse">
            <a:avLst/>
          </a:prstGeom>
          <a:noFill/>
        </p:spPr>
      </p:pic>
      <p:sp>
        <p:nvSpPr>
          <p:cNvPr id="8" name="5 Rectángulo"/>
          <p:cNvSpPr/>
          <p:nvPr/>
        </p:nvSpPr>
        <p:spPr>
          <a:xfrm>
            <a:off x="514581" y="428604"/>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9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fltVal val="0"/>
                                          </p:val>
                                        </p:tav>
                                      </p:tavLst>
                                    </p:anim>
                                    <p:anim calcmode="lin" valueType="num">
                                      <p:cBhvr>
                                        <p:cTn id="7" dur="5000"/>
                                        <p:tgtEl>
                                          <p:spTgt spid="7"/>
                                        </p:tgtEl>
                                        <p:attrNameLst>
                                          <p:attrName>ppt_h</p:attrName>
                                        </p:attrNameLst>
                                      </p:cBhvr>
                                      <p:tavLst>
                                        <p:tav tm="0">
                                          <p:val>
                                            <p:strVal val="ppt_h"/>
                                          </p:val>
                                        </p:tav>
                                        <p:tav tm="100000">
                                          <p:val>
                                            <p:strVal val="ppt_h"/>
                                          </p:val>
                                        </p:tav>
                                      </p:tavLst>
                                    </p:anim>
                                    <p:set>
                                      <p:cBhvr>
                                        <p:cTn id="8" dur="1" fill="hold">
                                          <p:stCondLst>
                                            <p:cond delay="4999"/>
                                          </p:stCondLst>
                                        </p:cTn>
                                        <p:tgtEl>
                                          <p:spTgt spid="7"/>
                                        </p:tgtEl>
                                        <p:attrNameLst>
                                          <p:attrName>style.visibility</p:attrName>
                                        </p:attrNameLst>
                                      </p:cBhvr>
                                      <p:to>
                                        <p:strVal val="hidden"/>
                                      </p:to>
                                    </p:set>
                                  </p:childTnLst>
                                </p:cTn>
                              </p:par>
                            </p:childTnLst>
                          </p:cTn>
                        </p:par>
                        <p:par>
                          <p:cTn id="9" fill="hold">
                            <p:stCondLst>
                              <p:cond delay="5000"/>
                            </p:stCondLst>
                            <p:childTnLst>
                              <p:par>
                                <p:cTn id="10" presetID="53" presetClass="exit" presetSubtype="0" fill="hold" nodeType="afterEffect">
                                  <p:stCondLst>
                                    <p:cond delay="0"/>
                                  </p:stCondLst>
                                  <p:childTnLst>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fltVal val="0"/>
                                          </p:val>
                                        </p:tav>
                                      </p:tavLst>
                                    </p:anim>
                                    <p:animEffect transition="out" filter="fade">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childTnLst>
                          </p:cTn>
                        </p:par>
                        <p:par>
                          <p:cTn id="15" fill="hold">
                            <p:stCondLst>
                              <p:cond delay="8000"/>
                            </p:stCondLst>
                            <p:childTnLst>
                              <p:par>
                                <p:cTn id="16" presetID="29" presetClass="exit" presetSubtype="0" fill="hold" nodeType="afterEffect">
                                  <p:stCondLst>
                                    <p:cond delay="0"/>
                                  </p:stCondLst>
                                  <p:childTnLst>
                                    <p:anim calcmode="lin" valueType="num">
                                      <p:cBhvr>
                                        <p:cTn id="17" dur="3000"/>
                                        <p:tgtEl>
                                          <p:spTgt spid="5"/>
                                        </p:tgtEl>
                                        <p:attrNameLst>
                                          <p:attrName>ppt_x</p:attrName>
                                        </p:attrNameLst>
                                      </p:cBhvr>
                                      <p:tavLst>
                                        <p:tav tm="0">
                                          <p:val>
                                            <p:strVal val="ppt_x"/>
                                          </p:val>
                                        </p:tav>
                                        <p:tav tm="100000">
                                          <p:val>
                                            <p:strVal val="ppt_x-.2"/>
                                          </p:val>
                                        </p:tav>
                                      </p:tavLst>
                                    </p:anim>
                                    <p:anim calcmode="lin" valueType="num">
                                      <p:cBhvr>
                                        <p:cTn id="18" dur="3000"/>
                                        <p:tgtEl>
                                          <p:spTgt spid="5"/>
                                        </p:tgtEl>
                                        <p:attrNameLst>
                                          <p:attrName>ppt_y</p:attrName>
                                        </p:attrNameLst>
                                      </p:cBhvr>
                                      <p:tavLst>
                                        <p:tav tm="0">
                                          <p:val>
                                            <p:strVal val="ppt_y"/>
                                          </p:val>
                                        </p:tav>
                                        <p:tav tm="100000">
                                          <p:val>
                                            <p:strVal val="ppt_y"/>
                                          </p:val>
                                        </p:tav>
                                      </p:tavLst>
                                    </p:anim>
                                    <p:animEffect transition="out" filter="fade">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pPr>
              <a:buNone/>
            </a:pPr>
            <a:endParaRPr lang="es-ES_tradnl" dirty="0"/>
          </a:p>
        </p:txBody>
      </p:sp>
      <p:pic>
        <p:nvPicPr>
          <p:cNvPr id="3074" name="Picture 2" descr="http://eldibujante.com/wp-content/uploads/2011/11/38.jpg"/>
          <p:cNvPicPr>
            <a:picLocks noChangeAspect="1" noChangeArrowheads="1"/>
          </p:cNvPicPr>
          <p:nvPr/>
        </p:nvPicPr>
        <p:blipFill>
          <a:blip r:embed="rId2" cstate="print"/>
          <a:srcRect/>
          <a:stretch>
            <a:fillRect/>
          </a:stretch>
        </p:blipFill>
        <p:spPr bwMode="auto">
          <a:xfrm>
            <a:off x="2143106" y="0"/>
            <a:ext cx="4730131" cy="6876000"/>
          </a:xfrm>
          <a:prstGeom prst="rect">
            <a:avLst/>
          </a:prstGeom>
          <a:noFill/>
          <a:effectLst>
            <a:softEdge rad="635000"/>
          </a:effectLst>
        </p:spPr>
      </p:pic>
      <p:pic>
        <p:nvPicPr>
          <p:cNvPr id="5" name="Picture 2" descr="http://eldibujante.com/wp-content/uploads/2011/11/38.jpg"/>
          <p:cNvPicPr>
            <a:picLocks noChangeAspect="1" noChangeArrowheads="1"/>
          </p:cNvPicPr>
          <p:nvPr/>
        </p:nvPicPr>
        <p:blipFill>
          <a:blip r:embed="rId2" cstate="print"/>
          <a:srcRect/>
          <a:stretch>
            <a:fillRect/>
          </a:stretch>
        </p:blipFill>
        <p:spPr bwMode="auto">
          <a:xfrm>
            <a:off x="2143108" y="0"/>
            <a:ext cx="4730131" cy="6876000"/>
          </a:xfrm>
          <a:prstGeom prst="rect">
            <a:avLst/>
          </a:prstGeom>
          <a:noFill/>
          <a:effectLst>
            <a:softEdge rad="635000"/>
          </a:effectLst>
        </p:spPr>
      </p:pic>
      <p:sp>
        <p:nvSpPr>
          <p:cNvPr id="6" name="5 Rectángulo"/>
          <p:cNvSpPr/>
          <p:nvPr/>
        </p:nvSpPr>
        <p:spPr>
          <a:xfrm>
            <a:off x="7301191" y="50004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 calcmode="lin" valueType="num">
                                      <p:cBhvr>
                                        <p:cTn id="8" dur="5000"/>
                                        <p:tgtEl>
                                          <p:spTgt spid="5"/>
                                        </p:tgtEl>
                                        <p:attrNameLst>
                                          <p:attrName>ppt_x</p:attrName>
                                        </p:attrNameLst>
                                      </p:cBhvr>
                                      <p:tavLst>
                                        <p:tav tm="0">
                                          <p:val>
                                            <p:strVal val="ppt_x"/>
                                          </p:val>
                                        </p:tav>
                                        <p:tav tm="100000">
                                          <p:val>
                                            <p:fltVal val="0.5"/>
                                          </p:val>
                                        </p:tav>
                                      </p:tavLst>
                                    </p:anim>
                                    <p:anim calcmode="lin" valueType="num">
                                      <p:cBhvr>
                                        <p:cTn id="9" dur="5000"/>
                                        <p:tgtEl>
                                          <p:spTgt spid="5"/>
                                        </p:tgtEl>
                                        <p:attrNameLst>
                                          <p:attrName>ppt_y</p:attrName>
                                        </p:attrNameLst>
                                      </p:cBhvr>
                                      <p:tavLst>
                                        <p:tav tm="0">
                                          <p:val>
                                            <p:strVal val="ppt_y"/>
                                          </p:val>
                                        </p:tav>
                                        <p:tav tm="100000">
                                          <p:val>
                                            <p:fltVal val="0.5"/>
                                          </p:val>
                                        </p:tav>
                                      </p:tavLst>
                                    </p:anim>
                                    <p:set>
                                      <p:cBhvr>
                                        <p:cTn id="10" dur="1" fill="hold">
                                          <p:stCondLst>
                                            <p:cond delay="4999"/>
                                          </p:stCondLst>
                                        </p:cTn>
                                        <p:tgtEl>
                                          <p:spTgt spid="5"/>
                                        </p:tgtEl>
                                        <p:attrNameLst>
                                          <p:attrName>style.visibility</p:attrName>
                                        </p:attrNameLst>
                                      </p:cBhvr>
                                      <p:to>
                                        <p:strVal val="hidden"/>
                                      </p:to>
                                    </p:set>
                                  </p:childTnLst>
                                </p:cTn>
                              </p:par>
                            </p:childTnLst>
                          </p:cTn>
                        </p:par>
                        <p:par>
                          <p:cTn id="11" fill="hold">
                            <p:stCondLst>
                              <p:cond delay="5000"/>
                            </p:stCondLst>
                            <p:childTnLst>
                              <p:par>
                                <p:cTn id="12" presetID="6" presetClass="emph" presetSubtype="0" fill="hold" nodeType="afterEffect">
                                  <p:stCondLst>
                                    <p:cond delay="0"/>
                                  </p:stCondLst>
                                  <p:childTnLst>
                                    <p:animScale>
                                      <p:cBhvr>
                                        <p:cTn id="13" dur="5000" fill="hold"/>
                                        <p:tgtEl>
                                          <p:spTgt spid="307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8130" name="Picture 2" descr="http://www.culturademontania.com.ar/Noticias/montanas_andinas_dia_internacional_montana_1.jpg"/>
          <p:cNvPicPr>
            <a:picLocks noChangeAspect="1" noChangeArrowheads="1"/>
          </p:cNvPicPr>
          <p:nvPr/>
        </p:nvPicPr>
        <p:blipFill>
          <a:blip r:embed="rId2" cstate="print"/>
          <a:srcRect/>
          <a:stretch>
            <a:fillRect/>
          </a:stretch>
        </p:blipFill>
        <p:spPr bwMode="auto">
          <a:xfrm>
            <a:off x="-357222" y="0"/>
            <a:ext cx="9988915" cy="7020000"/>
          </a:xfrm>
          <a:prstGeom prst="rect">
            <a:avLst/>
          </a:prstGeom>
          <a:noFill/>
        </p:spPr>
      </p:pic>
      <p:sp>
        <p:nvSpPr>
          <p:cNvPr id="5" name="4 Rectángulo"/>
          <p:cNvSpPr/>
          <p:nvPr/>
        </p:nvSpPr>
        <p:spPr>
          <a:xfrm>
            <a:off x="500034" y="1500174"/>
            <a:ext cx="8072494" cy="2677656"/>
          </a:xfrm>
          <a:prstGeom prst="rect">
            <a:avLst/>
          </a:prstGeom>
        </p:spPr>
        <p:txBody>
          <a:bodyPr wrap="square">
            <a:spAutoFit/>
          </a:bodyPr>
          <a:lstStyle/>
          <a:p>
            <a:r>
              <a:rPr lang="es-ES_tradnl" sz="2400" b="1" dirty="0" smtClean="0">
                <a:solidFill>
                  <a:srgbClr val="FFFF00"/>
                </a:solidFill>
              </a:rPr>
              <a:t>Las acuarelas de los retratos de niños son románticas y dulces, se centran en la mirada muda y mística de los niños y resaltan su pobreza en el vestido y su origen humilde y racial. Estos niños de las montañas andinas nos conmueven y nos llegan al corazón a través de unas manchas de agua sueltas y con aspecto de espontáneas, pero que ocultan la práctica continuada de un gran maestro de la acuarela.</a:t>
            </a:r>
            <a:endParaRPr lang="es-ES_tradnl" sz="2400" b="1" dirty="0">
              <a:solidFill>
                <a:srgbClr val="FFFF00"/>
              </a:solidFill>
            </a:endParaRPr>
          </a:p>
        </p:txBody>
      </p:sp>
      <p:sp>
        <p:nvSpPr>
          <p:cNvPr id="6" name="5 Rectángulo"/>
          <p:cNvSpPr/>
          <p:nvPr/>
        </p:nvSpPr>
        <p:spPr>
          <a:xfrm>
            <a:off x="6944001" y="550070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21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0"/>
                                        <p:tgtEl>
                                          <p:spTgt spid="5">
                                            <p:txEl>
                                              <p:pRg st="0" end="0"/>
                                            </p:txEl>
                                          </p:spTgt>
                                        </p:tgtEl>
                                      </p:cBhvr>
                                    </p:animEffect>
                                    <p:anim calcmode="lin" valueType="num">
                                      <p:cBhvr>
                                        <p:cTn id="8" dur="5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5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5000"/>
                            </p:stCondLst>
                            <p:childTnLst>
                              <p:par>
                                <p:cTn id="11" presetID="6" presetClass="emph" presetSubtype="0" fill="hold" nodeType="afterEffect">
                                  <p:stCondLst>
                                    <p:cond delay="0"/>
                                  </p:stCondLst>
                                  <p:childTnLst>
                                    <p:animScale>
                                      <p:cBhvr>
                                        <p:cTn id="12" dur="5000" fill="hold"/>
                                        <p:tgtEl>
                                          <p:spTgt spid="4813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http://eldibujante.com/wp-content/uploads/2011/11/34.jpg"/>
          <p:cNvPicPr>
            <a:picLocks noChangeAspect="1" noChangeArrowheads="1"/>
          </p:cNvPicPr>
          <p:nvPr/>
        </p:nvPicPr>
        <p:blipFill>
          <a:blip r:embed="rId2" cstate="print"/>
          <a:srcRect/>
          <a:stretch>
            <a:fillRect/>
          </a:stretch>
        </p:blipFill>
        <p:spPr bwMode="auto">
          <a:xfrm>
            <a:off x="0" y="357166"/>
            <a:ext cx="9159225" cy="6012000"/>
          </a:xfrm>
          <a:prstGeom prst="rect">
            <a:avLst/>
          </a:prstGeom>
          <a:noFill/>
          <a:effectLst>
            <a:softEdge rad="635000"/>
          </a:effectLst>
        </p:spPr>
      </p:pic>
      <p:sp>
        <p:nvSpPr>
          <p:cNvPr id="5" name="5 Rectángulo"/>
          <p:cNvSpPr/>
          <p:nvPr/>
        </p:nvSpPr>
        <p:spPr>
          <a:xfrm>
            <a:off x="5300927" y="5643578"/>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5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 name="Picture 2" descr="http://eldibujante.com/wp-content/uploads/2011/11/3-555x822.jpg"/>
          <p:cNvPicPr>
            <a:picLocks noChangeAspect="1" noChangeArrowheads="1"/>
          </p:cNvPicPr>
          <p:nvPr/>
        </p:nvPicPr>
        <p:blipFill>
          <a:blip r:embed="rId2" cstate="print"/>
          <a:srcRect/>
          <a:stretch>
            <a:fillRect/>
          </a:stretch>
        </p:blipFill>
        <p:spPr bwMode="auto">
          <a:xfrm>
            <a:off x="4477149" y="0"/>
            <a:ext cx="4666851" cy="6912000"/>
          </a:xfrm>
          <a:prstGeom prst="rect">
            <a:avLst/>
          </a:prstGeom>
          <a:noFill/>
        </p:spPr>
      </p:pic>
      <p:pic>
        <p:nvPicPr>
          <p:cNvPr id="6" name="Picture 4" descr="http://www.artmajeur.com/0/images/images/rogger_3230613_nia_a.jpg"/>
          <p:cNvPicPr>
            <a:picLocks noChangeAspect="1" noChangeArrowheads="1"/>
          </p:cNvPicPr>
          <p:nvPr/>
        </p:nvPicPr>
        <p:blipFill>
          <a:blip r:embed="rId3" cstate="print"/>
          <a:srcRect/>
          <a:stretch>
            <a:fillRect/>
          </a:stretch>
        </p:blipFill>
        <p:spPr bwMode="auto">
          <a:xfrm>
            <a:off x="-214346" y="0"/>
            <a:ext cx="4741688" cy="6876000"/>
          </a:xfrm>
          <a:prstGeom prst="rect">
            <a:avLst/>
          </a:prstGeom>
          <a:noFill/>
        </p:spPr>
      </p:pic>
      <p:sp>
        <p:nvSpPr>
          <p:cNvPr id="7" name="5 Rectángulo"/>
          <p:cNvSpPr/>
          <p:nvPr/>
        </p:nvSpPr>
        <p:spPr>
          <a:xfrm>
            <a:off x="514581" y="6357958"/>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7650" name="Picture 2" descr="http://eldibujante.com/wp-content/gallery/roger-oncoy/1.jpg"/>
          <p:cNvPicPr>
            <a:picLocks noChangeAspect="1" noChangeArrowheads="1"/>
          </p:cNvPicPr>
          <p:nvPr/>
        </p:nvPicPr>
        <p:blipFill>
          <a:blip r:embed="rId2" cstate="print"/>
          <a:srcRect/>
          <a:stretch>
            <a:fillRect/>
          </a:stretch>
        </p:blipFill>
        <p:spPr bwMode="auto">
          <a:xfrm>
            <a:off x="-18" y="0"/>
            <a:ext cx="9175889" cy="6876000"/>
          </a:xfrm>
          <a:prstGeom prst="rect">
            <a:avLst/>
          </a:prstGeom>
          <a:noFill/>
        </p:spPr>
      </p:pic>
      <p:sp>
        <p:nvSpPr>
          <p:cNvPr id="5" name="5 Rectángulo"/>
          <p:cNvSpPr/>
          <p:nvPr/>
        </p:nvSpPr>
        <p:spPr>
          <a:xfrm>
            <a:off x="514581" y="6143644"/>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5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3490" name="Picture 2" descr="http://www.audistico.es/archivos/Andes-Peru.jpg"/>
          <p:cNvPicPr>
            <a:picLocks noChangeAspect="1" noChangeArrowheads="1"/>
          </p:cNvPicPr>
          <p:nvPr/>
        </p:nvPicPr>
        <p:blipFill>
          <a:blip r:embed="rId2" cstate="print"/>
          <a:srcRect/>
          <a:stretch>
            <a:fillRect/>
          </a:stretch>
        </p:blipFill>
        <p:spPr bwMode="auto">
          <a:xfrm>
            <a:off x="0" y="0"/>
            <a:ext cx="10370667" cy="6984000"/>
          </a:xfrm>
          <a:prstGeom prst="rect">
            <a:avLst/>
          </a:prstGeom>
          <a:noFill/>
        </p:spPr>
      </p:pic>
      <p:sp>
        <p:nvSpPr>
          <p:cNvPr id="5" name="4 Rectángulo"/>
          <p:cNvSpPr/>
          <p:nvPr/>
        </p:nvSpPr>
        <p:spPr>
          <a:xfrm>
            <a:off x="1000100" y="428604"/>
            <a:ext cx="7572396" cy="523220"/>
          </a:xfrm>
          <a:prstGeom prst="rect">
            <a:avLst/>
          </a:prstGeom>
        </p:spPr>
        <p:txBody>
          <a:bodyPr wrap="square">
            <a:spAutoFit/>
          </a:bodyPr>
          <a:lstStyle/>
          <a:p>
            <a:r>
              <a:rPr lang="es-ES_tradnl" sz="2800" b="1" dirty="0" smtClean="0">
                <a:solidFill>
                  <a:schemeClr val="bg1"/>
                </a:solidFill>
              </a:rPr>
              <a:t>Premio Internacional de acuarela en España</a:t>
            </a:r>
            <a:endParaRPr lang="es-ES_tradnl" sz="2800" dirty="0">
              <a:solidFill>
                <a:schemeClr val="bg1"/>
              </a:solidFill>
            </a:endParaRPr>
          </a:p>
        </p:txBody>
      </p:sp>
      <p:sp>
        <p:nvSpPr>
          <p:cNvPr id="6" name="5 Rectángulo"/>
          <p:cNvSpPr/>
          <p:nvPr/>
        </p:nvSpPr>
        <p:spPr>
          <a:xfrm>
            <a:off x="785786" y="1071546"/>
            <a:ext cx="7929618" cy="1569660"/>
          </a:xfrm>
          <a:prstGeom prst="rect">
            <a:avLst/>
          </a:prstGeom>
        </p:spPr>
        <p:txBody>
          <a:bodyPr wrap="square">
            <a:spAutoFit/>
          </a:bodyPr>
          <a:lstStyle/>
          <a:p>
            <a:r>
              <a:rPr lang="es-ES_tradnl" sz="2400" b="1" dirty="0" smtClean="0">
                <a:solidFill>
                  <a:schemeClr val="bg1"/>
                </a:solidFill>
                <a:effectLst>
                  <a:outerShdw blurRad="38100" dist="38100" dir="2700000" algn="tl">
                    <a:srgbClr val="000000">
                      <a:alpha val="43137"/>
                    </a:srgbClr>
                  </a:outerShdw>
                </a:effectLst>
              </a:rPr>
              <a:t>Gano el segundo premio internacional de acuarela, un premio importante que se realizó en el Ayuntamiento de </a:t>
            </a:r>
            <a:r>
              <a:rPr lang="es-ES_tradnl" sz="2400" b="1" dirty="0" err="1" smtClean="0">
                <a:solidFill>
                  <a:schemeClr val="bg1"/>
                </a:solidFill>
                <a:effectLst>
                  <a:outerShdw blurRad="38100" dist="38100" dir="2700000" algn="tl">
                    <a:srgbClr val="000000">
                      <a:alpha val="43137"/>
                    </a:srgbClr>
                  </a:outerShdw>
                </a:effectLst>
              </a:rPr>
              <a:t>Caudete</a:t>
            </a:r>
            <a:r>
              <a:rPr lang="es-ES_tradnl" sz="2400" b="1" dirty="0" smtClean="0">
                <a:solidFill>
                  <a:schemeClr val="bg1"/>
                </a:solidFill>
                <a:effectLst>
                  <a:outerShdw blurRad="38100" dist="38100" dir="2700000" algn="tl">
                    <a:srgbClr val="000000">
                      <a:alpha val="43137"/>
                    </a:srgbClr>
                  </a:outerShdw>
                </a:effectLst>
              </a:rPr>
              <a:t> (España). </a:t>
            </a:r>
            <a:r>
              <a:rPr lang="es-ES_tradnl" sz="2400" b="1" dirty="0" err="1" smtClean="0">
                <a:solidFill>
                  <a:schemeClr val="bg1"/>
                </a:solidFill>
                <a:effectLst>
                  <a:outerShdw blurRad="38100" dist="38100" dir="2700000" algn="tl">
                    <a:srgbClr val="000000">
                      <a:alpha val="43137"/>
                    </a:srgbClr>
                  </a:outerShdw>
                </a:effectLst>
              </a:rPr>
              <a:t>Oncoy</a:t>
            </a:r>
            <a:r>
              <a:rPr lang="es-ES_tradnl" sz="2400" b="1" dirty="0" smtClean="0">
                <a:solidFill>
                  <a:schemeClr val="bg1"/>
                </a:solidFill>
                <a:effectLst>
                  <a:outerShdw blurRad="38100" dist="38100" dir="2700000" algn="tl">
                    <a:srgbClr val="000000">
                      <a:alpha val="43137"/>
                    </a:srgbClr>
                  </a:outerShdw>
                </a:effectLst>
              </a:rPr>
              <a:t> está representando al país con la pintura típica del poblador andino.</a:t>
            </a:r>
            <a:endParaRPr lang="es-ES_tradnl" sz="2400" b="1" dirty="0">
              <a:solidFill>
                <a:schemeClr val="bg1"/>
              </a:solidFill>
              <a:effectLst>
                <a:outerShdw blurRad="38100" dist="38100" dir="2700000" algn="tl">
                  <a:srgbClr val="000000">
                    <a:alpha val="43137"/>
                  </a:srgbClr>
                </a:outerShdw>
              </a:effectLst>
            </a:endParaRPr>
          </a:p>
        </p:txBody>
      </p:sp>
      <p:sp>
        <p:nvSpPr>
          <p:cNvPr id="7" name="5 Rectángulo"/>
          <p:cNvSpPr/>
          <p:nvPr/>
        </p:nvSpPr>
        <p:spPr>
          <a:xfrm>
            <a:off x="1729027" y="6286520"/>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10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par>
                          <p:cTn id="7" fill="hold">
                            <p:stCondLst>
                              <p:cond delay="0"/>
                            </p:stCondLst>
                            <p:childTnLst>
                              <p:par>
                                <p:cTn id="8" presetID="53" presetClass="entr" presetSubtype="0" fill="hold" nodeType="after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 calcmode="lin" valueType="num">
                                      <p:cBhvr>
                                        <p:cTn id="10"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1" dur="2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2" dur="2000"/>
                                        <p:tgtEl>
                                          <p:spTgt spid="6">
                                            <p:txEl>
                                              <p:pRg st="0" end="0"/>
                                            </p:txEl>
                                          </p:spTgt>
                                        </p:tgtEl>
                                      </p:cBhvr>
                                    </p:animEffect>
                                  </p:childTnLst>
                                </p:cTn>
                              </p:par>
                            </p:childTnLst>
                          </p:cTn>
                        </p:par>
                        <p:par>
                          <p:cTn id="13" fill="hold">
                            <p:stCondLst>
                              <p:cond delay="2000"/>
                            </p:stCondLst>
                            <p:childTnLst>
                              <p:par>
                                <p:cTn id="14" presetID="6" presetClass="emph" presetSubtype="0" fill="hold" nodeType="afterEffect">
                                  <p:stCondLst>
                                    <p:cond delay="0"/>
                                  </p:stCondLst>
                                  <p:childTnLst>
                                    <p:animScale>
                                      <p:cBhvr>
                                        <p:cTn id="15" dur="5000" fill="hold"/>
                                        <p:tgtEl>
                                          <p:spTgt spid="6349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1746" name="Picture 2" descr="http://eldibujante.com/wp-content/gallery/roger-oncoy/41.jpg"/>
          <p:cNvPicPr>
            <a:picLocks noChangeAspect="1" noChangeArrowheads="1"/>
          </p:cNvPicPr>
          <p:nvPr/>
        </p:nvPicPr>
        <p:blipFill>
          <a:blip r:embed="rId2" cstate="print"/>
          <a:srcRect/>
          <a:stretch>
            <a:fillRect/>
          </a:stretch>
        </p:blipFill>
        <p:spPr bwMode="auto">
          <a:xfrm>
            <a:off x="428596" y="285728"/>
            <a:ext cx="7496175" cy="5524500"/>
          </a:xfrm>
          <a:prstGeom prst="rect">
            <a:avLst/>
          </a:prstGeom>
          <a:noFill/>
          <a:effectLst>
            <a:softEdge rad="635000"/>
          </a:effectLst>
        </p:spPr>
      </p:pic>
      <p:sp>
        <p:nvSpPr>
          <p:cNvPr id="5" name="4 Rectángulo"/>
          <p:cNvSpPr/>
          <p:nvPr/>
        </p:nvSpPr>
        <p:spPr>
          <a:xfrm>
            <a:off x="500034" y="5473005"/>
            <a:ext cx="8358246" cy="1200329"/>
          </a:xfrm>
          <a:prstGeom prst="rect">
            <a:avLst/>
          </a:prstGeom>
        </p:spPr>
        <p:txBody>
          <a:bodyPr wrap="square">
            <a:spAutoFit/>
          </a:bodyPr>
          <a:lstStyle/>
          <a:p>
            <a:r>
              <a:rPr lang="es-ES_tradnl" sz="2400" b="1" dirty="0" smtClean="0"/>
              <a:t>Con el título ‘Lo único que tengo es tu mirada’, una acuarela de 75cms x 55cms, logró estremecer al jurado y a las personas que pasaron por la muestra.</a:t>
            </a:r>
            <a:endParaRPr lang="es-ES_tradnl" sz="2400" b="1" dirty="0"/>
          </a:p>
        </p:txBody>
      </p:sp>
      <p:sp>
        <p:nvSpPr>
          <p:cNvPr id="6" name="5 Rectángulo"/>
          <p:cNvSpPr/>
          <p:nvPr/>
        </p:nvSpPr>
        <p:spPr>
          <a:xfrm>
            <a:off x="6872563" y="6357958"/>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1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2"/>
          </a:lnRef>
          <a:fillRef idx="3">
            <a:schemeClr val="accent2"/>
          </a:fillRef>
          <a:effectRef idx="2">
            <a:schemeClr val="accent2"/>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8434" name="Picture 2" descr="http://eldibujante.com/wp-content/uploads/2011/11/46.jpg"/>
          <p:cNvPicPr>
            <a:picLocks noChangeAspect="1" noChangeArrowheads="1"/>
          </p:cNvPicPr>
          <p:nvPr/>
        </p:nvPicPr>
        <p:blipFill>
          <a:blip r:embed="rId2" cstate="print"/>
          <a:srcRect/>
          <a:stretch>
            <a:fillRect/>
          </a:stretch>
        </p:blipFill>
        <p:spPr bwMode="auto">
          <a:xfrm>
            <a:off x="161925" y="642918"/>
            <a:ext cx="8982075" cy="5676900"/>
          </a:xfrm>
          <a:prstGeom prst="rect">
            <a:avLst/>
          </a:prstGeom>
          <a:noFill/>
          <a:effectLst>
            <a:softEdge rad="635000"/>
          </a:effectLst>
        </p:spPr>
      </p:pic>
      <p:sp>
        <p:nvSpPr>
          <p:cNvPr id="5" name="5 Rectángulo"/>
          <p:cNvSpPr/>
          <p:nvPr/>
        </p:nvSpPr>
        <p:spPr>
          <a:xfrm>
            <a:off x="443143" y="621508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4578" name="Picture 2" descr="http://eldibujante.com/wp-content/uploads/2011/11/16-555x826.jpg"/>
          <p:cNvPicPr>
            <a:picLocks noChangeAspect="1" noChangeArrowheads="1"/>
          </p:cNvPicPr>
          <p:nvPr/>
        </p:nvPicPr>
        <p:blipFill>
          <a:blip r:embed="rId2" cstate="print"/>
          <a:srcRect/>
          <a:stretch>
            <a:fillRect/>
          </a:stretch>
        </p:blipFill>
        <p:spPr bwMode="auto">
          <a:xfrm>
            <a:off x="-1" y="0"/>
            <a:ext cx="4620069" cy="6876000"/>
          </a:xfrm>
          <a:prstGeom prst="rect">
            <a:avLst/>
          </a:prstGeom>
          <a:noFill/>
        </p:spPr>
      </p:pic>
      <p:pic>
        <p:nvPicPr>
          <p:cNvPr id="24580" name="Picture 4" descr="http://eldibujante.com/wp-content/gallery/roger-oncoy/2.jpg"/>
          <p:cNvPicPr>
            <a:picLocks noChangeAspect="1" noChangeArrowheads="1"/>
          </p:cNvPicPr>
          <p:nvPr/>
        </p:nvPicPr>
        <p:blipFill>
          <a:blip r:embed="rId3" cstate="print"/>
          <a:srcRect/>
          <a:stretch>
            <a:fillRect/>
          </a:stretch>
        </p:blipFill>
        <p:spPr bwMode="auto">
          <a:xfrm>
            <a:off x="4357686" y="0"/>
            <a:ext cx="5188953" cy="6840000"/>
          </a:xfrm>
          <a:prstGeom prst="rect">
            <a:avLst/>
          </a:prstGeom>
          <a:noFill/>
        </p:spPr>
      </p:pic>
      <p:sp>
        <p:nvSpPr>
          <p:cNvPr id="6" name="5 Rectángulo"/>
          <p:cNvSpPr/>
          <p:nvPr/>
        </p:nvSpPr>
        <p:spPr>
          <a:xfrm>
            <a:off x="443143" y="621508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8000">
    <p:split orient="vert"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6626" name="Picture 2" descr="http://eldibujante.com/wp-content/gallery/roger-oncoy/27.jpg"/>
          <p:cNvPicPr>
            <a:picLocks noChangeAspect="1" noChangeArrowheads="1"/>
          </p:cNvPicPr>
          <p:nvPr/>
        </p:nvPicPr>
        <p:blipFill>
          <a:blip r:embed="rId2" cstate="print"/>
          <a:srcRect/>
          <a:stretch>
            <a:fillRect/>
          </a:stretch>
        </p:blipFill>
        <p:spPr bwMode="auto">
          <a:xfrm>
            <a:off x="-19" y="0"/>
            <a:ext cx="9164037" cy="6876000"/>
          </a:xfrm>
          <a:prstGeom prst="rect">
            <a:avLst/>
          </a:prstGeom>
          <a:noFill/>
        </p:spPr>
      </p:pic>
      <p:pic>
        <p:nvPicPr>
          <p:cNvPr id="5" name="Picture 2" descr="http://eldibujante.com/wp-content/gallery/roger-oncoy/27.jpg"/>
          <p:cNvPicPr>
            <a:picLocks noChangeAspect="1" noChangeArrowheads="1"/>
          </p:cNvPicPr>
          <p:nvPr/>
        </p:nvPicPr>
        <p:blipFill>
          <a:blip r:embed="rId2" cstate="print"/>
          <a:srcRect/>
          <a:stretch>
            <a:fillRect/>
          </a:stretch>
        </p:blipFill>
        <p:spPr bwMode="auto">
          <a:xfrm>
            <a:off x="0" y="0"/>
            <a:ext cx="9164037" cy="6876000"/>
          </a:xfrm>
          <a:prstGeom prst="ellipse">
            <a:avLst/>
          </a:prstGeom>
          <a:noFill/>
        </p:spPr>
      </p:pic>
      <p:pic>
        <p:nvPicPr>
          <p:cNvPr id="6" name="Picture 2" descr="http://eldibujante.com/wp-content/gallery/roger-oncoy/27.jpg"/>
          <p:cNvPicPr>
            <a:picLocks noChangeAspect="1" noChangeArrowheads="1"/>
          </p:cNvPicPr>
          <p:nvPr/>
        </p:nvPicPr>
        <p:blipFill>
          <a:blip r:embed="rId2" cstate="print"/>
          <a:srcRect/>
          <a:stretch>
            <a:fillRect/>
          </a:stretch>
        </p:blipFill>
        <p:spPr bwMode="auto">
          <a:xfrm>
            <a:off x="-214346" y="0"/>
            <a:ext cx="9164037" cy="6876000"/>
          </a:xfrm>
          <a:prstGeom prst="ellipse">
            <a:avLst/>
          </a:prstGeom>
          <a:noFill/>
        </p:spPr>
      </p:pic>
      <p:pic>
        <p:nvPicPr>
          <p:cNvPr id="7" name="Picture 2" descr="http://eldibujante.com/wp-content/gallery/roger-oncoy/27.jpg"/>
          <p:cNvPicPr>
            <a:picLocks noChangeAspect="1" noChangeArrowheads="1"/>
          </p:cNvPicPr>
          <p:nvPr/>
        </p:nvPicPr>
        <p:blipFill>
          <a:blip r:embed="rId2" cstate="print"/>
          <a:srcRect/>
          <a:stretch>
            <a:fillRect/>
          </a:stretch>
        </p:blipFill>
        <p:spPr bwMode="auto">
          <a:xfrm>
            <a:off x="-20037" y="0"/>
            <a:ext cx="9164037" cy="6876000"/>
          </a:xfrm>
          <a:prstGeom prst="ellipse">
            <a:avLst/>
          </a:prstGeom>
          <a:noFill/>
        </p:spPr>
      </p:pic>
      <p:sp>
        <p:nvSpPr>
          <p:cNvPr id="8" name="5 Rectángulo"/>
          <p:cNvSpPr/>
          <p:nvPr/>
        </p:nvSpPr>
        <p:spPr>
          <a:xfrm>
            <a:off x="371705" y="428604"/>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0"/>
                                  </p:stCondLst>
                                  <p:childTnLst>
                                    <p:anim calcmode="lin" valueType="num">
                                      <p:cBhvr>
                                        <p:cTn id="6" dur="2000"/>
                                        <p:tgtEl>
                                          <p:spTgt spid="7"/>
                                        </p:tgtEl>
                                        <p:attrNameLst>
                                          <p:attrName>ppt_x</p:attrName>
                                        </p:attrNameLst>
                                      </p:cBhvr>
                                      <p:tavLst>
                                        <p:tav tm="0">
                                          <p:val>
                                            <p:strVal val="ppt_x"/>
                                          </p:val>
                                        </p:tav>
                                        <p:tav tm="100000">
                                          <p:val>
                                            <p:strVal val="ppt_x-.2"/>
                                          </p:val>
                                        </p:tav>
                                      </p:tavLst>
                                    </p:anim>
                                    <p:anim calcmode="lin" valueType="num">
                                      <p:cBhvr>
                                        <p:cTn id="7" dur="2000"/>
                                        <p:tgtEl>
                                          <p:spTgt spid="7"/>
                                        </p:tgtEl>
                                        <p:attrNameLst>
                                          <p:attrName>ppt_y</p:attrName>
                                        </p:attrNameLst>
                                      </p:cBhvr>
                                      <p:tavLst>
                                        <p:tav tm="0">
                                          <p:val>
                                            <p:strVal val="ppt_y"/>
                                          </p:val>
                                        </p:tav>
                                        <p:tav tm="100000">
                                          <p:val>
                                            <p:strVal val="ppt_y"/>
                                          </p:val>
                                        </p:tav>
                                      </p:tavLst>
                                    </p:anim>
                                    <p:animEffect transition="out" filter="fade">
                                      <p:cBhvr>
                                        <p:cTn id="8" dur="2000"/>
                                        <p:tgtEl>
                                          <p:spTgt spid="7"/>
                                        </p:tgtEl>
                                      </p:cBhvr>
                                    </p:animEffect>
                                    <p:set>
                                      <p:cBhvr>
                                        <p:cTn id="9" dur="1" fill="hold">
                                          <p:stCondLst>
                                            <p:cond delay="1999"/>
                                          </p:stCondLst>
                                        </p:cTn>
                                        <p:tgtEl>
                                          <p:spTgt spid="7"/>
                                        </p:tgtEl>
                                        <p:attrNameLst>
                                          <p:attrName>style.visibility</p:attrName>
                                        </p:attrNameLst>
                                      </p:cBhvr>
                                      <p:to>
                                        <p:strVal val="hidden"/>
                                      </p:to>
                                    </p:set>
                                  </p:childTnLst>
                                </p:cTn>
                              </p:par>
                            </p:childTnLst>
                          </p:cTn>
                        </p:par>
                        <p:par>
                          <p:cTn id="10" fill="hold">
                            <p:stCondLst>
                              <p:cond delay="2000"/>
                            </p:stCondLst>
                            <p:childTnLst>
                              <p:par>
                                <p:cTn id="11" presetID="2" presetClass="exit" presetSubtype="2" fill="hold" nodeType="afterEffect">
                                  <p:stCondLst>
                                    <p:cond delay="0"/>
                                  </p:stCondLst>
                                  <p:childTnLst>
                                    <p:anim calcmode="lin" valueType="num">
                                      <p:cBhvr additive="base">
                                        <p:cTn id="12" dur="3000"/>
                                        <p:tgtEl>
                                          <p:spTgt spid="6"/>
                                        </p:tgtEl>
                                        <p:attrNameLst>
                                          <p:attrName>ppt_x</p:attrName>
                                        </p:attrNameLst>
                                      </p:cBhvr>
                                      <p:tavLst>
                                        <p:tav tm="0">
                                          <p:val>
                                            <p:strVal val="ppt_x"/>
                                          </p:val>
                                        </p:tav>
                                        <p:tav tm="100000">
                                          <p:val>
                                            <p:strVal val="1+ppt_w/2"/>
                                          </p:val>
                                        </p:tav>
                                      </p:tavLst>
                                    </p:anim>
                                    <p:anim calcmode="lin" valueType="num">
                                      <p:cBhvr additive="base">
                                        <p:cTn id="13" dur="3000"/>
                                        <p:tgtEl>
                                          <p:spTgt spid="6"/>
                                        </p:tgtEl>
                                        <p:attrNameLst>
                                          <p:attrName>ppt_y</p:attrName>
                                        </p:attrNameLst>
                                      </p:cBhvr>
                                      <p:tavLst>
                                        <p:tav tm="0">
                                          <p:val>
                                            <p:strVal val="ppt_y"/>
                                          </p:val>
                                        </p:tav>
                                        <p:tav tm="100000">
                                          <p:val>
                                            <p:strVal val="ppt_y"/>
                                          </p:val>
                                        </p:tav>
                                      </p:tavLst>
                                    </p:anim>
                                    <p:set>
                                      <p:cBhvr>
                                        <p:cTn id="14" dur="1" fill="hold">
                                          <p:stCondLst>
                                            <p:cond delay="2999"/>
                                          </p:stCondLst>
                                        </p:cTn>
                                        <p:tgtEl>
                                          <p:spTgt spid="6"/>
                                        </p:tgtEl>
                                        <p:attrNameLst>
                                          <p:attrName>style.visibility</p:attrName>
                                        </p:attrNameLst>
                                      </p:cBhvr>
                                      <p:to>
                                        <p:strVal val="hidden"/>
                                      </p:to>
                                    </p:set>
                                  </p:childTnLst>
                                </p:cTn>
                              </p:par>
                            </p:childTnLst>
                          </p:cTn>
                        </p:par>
                        <p:par>
                          <p:cTn id="15" fill="hold">
                            <p:stCondLst>
                              <p:cond delay="5000"/>
                            </p:stCondLst>
                            <p:childTnLst>
                              <p:par>
                                <p:cTn id="16" presetID="53" presetClass="exit" presetSubtype="0" fill="hold" nodeType="afterEffect">
                                  <p:stCondLst>
                                    <p:cond delay="0"/>
                                  </p:stCondLst>
                                  <p:childTnLst>
                                    <p:anim calcmode="lin" valueType="num">
                                      <p:cBhvr>
                                        <p:cTn id="17" dur="5000"/>
                                        <p:tgtEl>
                                          <p:spTgt spid="5"/>
                                        </p:tgtEl>
                                        <p:attrNameLst>
                                          <p:attrName>ppt_w</p:attrName>
                                        </p:attrNameLst>
                                      </p:cBhvr>
                                      <p:tavLst>
                                        <p:tav tm="0">
                                          <p:val>
                                            <p:strVal val="ppt_w"/>
                                          </p:val>
                                        </p:tav>
                                        <p:tav tm="100000">
                                          <p:val>
                                            <p:fltVal val="0"/>
                                          </p:val>
                                        </p:tav>
                                      </p:tavLst>
                                    </p:anim>
                                    <p:anim calcmode="lin" valueType="num">
                                      <p:cBhvr>
                                        <p:cTn id="18" dur="5000"/>
                                        <p:tgtEl>
                                          <p:spTgt spid="5"/>
                                        </p:tgtEl>
                                        <p:attrNameLst>
                                          <p:attrName>ppt_h</p:attrName>
                                        </p:attrNameLst>
                                      </p:cBhvr>
                                      <p:tavLst>
                                        <p:tav tm="0">
                                          <p:val>
                                            <p:strVal val="ppt_h"/>
                                          </p:val>
                                        </p:tav>
                                        <p:tav tm="100000">
                                          <p:val>
                                            <p:fltVal val="0"/>
                                          </p:val>
                                        </p:tav>
                                      </p:tavLst>
                                    </p:anim>
                                    <p:animEffect transition="out" filter="fade">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4274" name="Picture 2" descr="http://api.ning.com/files/nZMMwe6vA3up84d8BuQSEl06dZLBIYGUD-8ljA*-wwXAtKkzOfJZmnj8AXHy3dm388CXgdAGK-Orcx2iBgl4PSWxLcVMVczg/angelesdelosandes7.jpg"/>
          <p:cNvPicPr>
            <a:picLocks noChangeAspect="1" noChangeArrowheads="1"/>
          </p:cNvPicPr>
          <p:nvPr/>
        </p:nvPicPr>
        <p:blipFill>
          <a:blip r:embed="rId2" cstate="print"/>
          <a:srcRect/>
          <a:stretch>
            <a:fillRect/>
          </a:stretch>
        </p:blipFill>
        <p:spPr bwMode="auto">
          <a:xfrm>
            <a:off x="-714412" y="-857280"/>
            <a:ext cx="10524148" cy="8928000"/>
          </a:xfrm>
          <a:prstGeom prst="rect">
            <a:avLst/>
          </a:prstGeom>
          <a:noFill/>
        </p:spPr>
      </p:pic>
      <p:sp>
        <p:nvSpPr>
          <p:cNvPr id="5" name="5 Rectángulo"/>
          <p:cNvSpPr/>
          <p:nvPr/>
        </p:nvSpPr>
        <p:spPr>
          <a:xfrm>
            <a:off x="443143" y="0"/>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sp>
        <p:nvSpPr>
          <p:cNvPr id="5" name="4 Rectángulo"/>
          <p:cNvSpPr/>
          <p:nvPr/>
        </p:nvSpPr>
        <p:spPr>
          <a:xfrm>
            <a:off x="3857620" y="785794"/>
            <a:ext cx="4786346" cy="5632311"/>
          </a:xfrm>
          <a:prstGeom prst="rect">
            <a:avLst/>
          </a:prstGeom>
        </p:spPr>
        <p:txBody>
          <a:bodyPr wrap="square">
            <a:spAutoFit/>
          </a:bodyPr>
          <a:lstStyle/>
          <a:p>
            <a:r>
              <a:rPr lang="es-ES_tradnl" sz="2400" b="1" dirty="0" smtClean="0">
                <a:solidFill>
                  <a:schemeClr val="bg2">
                    <a:lumMod val="10000"/>
                  </a:schemeClr>
                </a:solidFill>
              </a:rPr>
              <a:t>Excelente artista ,investigador de técnicas, trabajos que nos dejan </a:t>
            </a:r>
            <a:r>
              <a:rPr lang="es-ES_tradnl" sz="2400" b="1" dirty="0" err="1" smtClean="0">
                <a:solidFill>
                  <a:schemeClr val="bg2">
                    <a:lumMod val="10000"/>
                  </a:schemeClr>
                </a:solidFill>
              </a:rPr>
              <a:t>boquiabiertos,el</a:t>
            </a:r>
            <a:r>
              <a:rPr lang="es-ES_tradnl" sz="2400" b="1" dirty="0" smtClean="0">
                <a:solidFill>
                  <a:schemeClr val="bg2">
                    <a:lumMod val="10000"/>
                  </a:schemeClr>
                </a:solidFill>
              </a:rPr>
              <a:t> color matizado y limpio de su paleta denota el dominio sin haber estudiado en una escuela, es maestro que desde sus obras se refleja lo hace brillar con luz propia amante sus dibujos y pinturas es de la calidad de un profesional Mención al trabajo constante, este artista nos demuestra que tiene un alto potencial innato es un artista puro que tiene como academia su empeñoso esfuerzo</a:t>
            </a:r>
            <a:endParaRPr lang="es-ES_tradnl" sz="2400" dirty="0">
              <a:solidFill>
                <a:schemeClr val="bg2">
                  <a:lumMod val="10000"/>
                </a:schemeClr>
              </a:solidFill>
            </a:endParaRPr>
          </a:p>
        </p:txBody>
      </p:sp>
      <p:pic>
        <p:nvPicPr>
          <p:cNvPr id="6" name="Picture 2" descr="http://vww.lamarihuana.com/wp-content/uploads/2011/08/peru18.jpg"/>
          <p:cNvPicPr>
            <a:picLocks noChangeAspect="1" noChangeArrowheads="1"/>
          </p:cNvPicPr>
          <p:nvPr/>
        </p:nvPicPr>
        <p:blipFill>
          <a:blip r:embed="rId2" cstate="print"/>
          <a:srcRect/>
          <a:stretch>
            <a:fillRect/>
          </a:stretch>
        </p:blipFill>
        <p:spPr bwMode="auto">
          <a:xfrm>
            <a:off x="0" y="594000"/>
            <a:ext cx="4149900" cy="6264000"/>
          </a:xfrm>
          <a:prstGeom prst="rect">
            <a:avLst/>
          </a:prstGeom>
          <a:noFill/>
          <a:effectLst>
            <a:softEdge rad="635000"/>
          </a:effectLst>
        </p:spPr>
      </p:pic>
      <p:sp>
        <p:nvSpPr>
          <p:cNvPr id="7" name="5 Rectángulo"/>
          <p:cNvSpPr/>
          <p:nvPr/>
        </p:nvSpPr>
        <p:spPr>
          <a:xfrm>
            <a:off x="1157523" y="585789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18000">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3554" name="Picture 2" descr="http://eldibujante.com/wp-content/gallery/roger-oncoy/17.jpg"/>
          <p:cNvPicPr>
            <a:picLocks noChangeAspect="1" noChangeArrowheads="1"/>
          </p:cNvPicPr>
          <p:nvPr/>
        </p:nvPicPr>
        <p:blipFill>
          <a:blip r:embed="rId2" cstate="print"/>
          <a:srcRect/>
          <a:stretch>
            <a:fillRect/>
          </a:stretch>
        </p:blipFill>
        <p:spPr bwMode="auto">
          <a:xfrm>
            <a:off x="0" y="-18000"/>
            <a:ext cx="5180705" cy="6876000"/>
          </a:xfrm>
          <a:prstGeom prst="rect">
            <a:avLst/>
          </a:prstGeom>
          <a:noFill/>
        </p:spPr>
      </p:pic>
      <p:pic>
        <p:nvPicPr>
          <p:cNvPr id="23556" name="Picture 4" descr="http://eldibujante.com/wp-content/gallery/roger-oncoy/13.jpg"/>
          <p:cNvPicPr>
            <a:picLocks noChangeAspect="1" noChangeArrowheads="1"/>
          </p:cNvPicPr>
          <p:nvPr/>
        </p:nvPicPr>
        <p:blipFill>
          <a:blip r:embed="rId3" cstate="print"/>
          <a:srcRect/>
          <a:stretch>
            <a:fillRect/>
          </a:stretch>
        </p:blipFill>
        <p:spPr bwMode="auto">
          <a:xfrm>
            <a:off x="4572000" y="0"/>
            <a:ext cx="5040987" cy="6912000"/>
          </a:xfrm>
          <a:prstGeom prst="rect">
            <a:avLst/>
          </a:prstGeom>
          <a:noFill/>
        </p:spPr>
      </p:pic>
      <p:sp>
        <p:nvSpPr>
          <p:cNvPr id="6" name="5 Rectángulo"/>
          <p:cNvSpPr/>
          <p:nvPr/>
        </p:nvSpPr>
        <p:spPr>
          <a:xfrm>
            <a:off x="443143" y="6286520"/>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2530" name="Picture 2" descr="http://eldibujante.com/wp-content/gallery/roger-oncoy/12.jpg"/>
          <p:cNvPicPr>
            <a:picLocks noChangeAspect="1" noChangeArrowheads="1"/>
          </p:cNvPicPr>
          <p:nvPr/>
        </p:nvPicPr>
        <p:blipFill>
          <a:blip r:embed="rId2" cstate="print"/>
          <a:srcRect/>
          <a:stretch>
            <a:fillRect/>
          </a:stretch>
        </p:blipFill>
        <p:spPr bwMode="auto">
          <a:xfrm>
            <a:off x="-19" y="0"/>
            <a:ext cx="4635374" cy="6876000"/>
          </a:xfrm>
          <a:prstGeom prst="rect">
            <a:avLst/>
          </a:prstGeom>
          <a:noFill/>
        </p:spPr>
      </p:pic>
      <p:pic>
        <p:nvPicPr>
          <p:cNvPr id="22532" name="Picture 4" descr="http://eldibujante.com/wp-content/gallery/roger-oncoy/15.jpg"/>
          <p:cNvPicPr>
            <a:picLocks noChangeAspect="1" noChangeArrowheads="1"/>
          </p:cNvPicPr>
          <p:nvPr/>
        </p:nvPicPr>
        <p:blipFill>
          <a:blip r:embed="rId3" cstate="print"/>
          <a:srcRect/>
          <a:stretch>
            <a:fillRect/>
          </a:stretch>
        </p:blipFill>
        <p:spPr bwMode="auto">
          <a:xfrm>
            <a:off x="4643418" y="0"/>
            <a:ext cx="4683912" cy="6948000"/>
          </a:xfrm>
          <a:prstGeom prst="rect">
            <a:avLst/>
          </a:prstGeom>
          <a:noFill/>
        </p:spPr>
      </p:pic>
      <p:sp>
        <p:nvSpPr>
          <p:cNvPr id="6" name="5 Rectángulo"/>
          <p:cNvSpPr/>
          <p:nvPr/>
        </p:nvSpPr>
        <p:spPr>
          <a:xfrm>
            <a:off x="514581" y="621508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split orient="vert" dir="in"/>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5602" name="Picture 2" descr="http://eldibujante.com/wp-content/gallery/roger-oncoy/28.jpg"/>
          <p:cNvPicPr>
            <a:picLocks noChangeAspect="1" noChangeArrowheads="1"/>
          </p:cNvPicPr>
          <p:nvPr/>
        </p:nvPicPr>
        <p:blipFill>
          <a:blip r:embed="rId2" cstate="print"/>
          <a:srcRect/>
          <a:stretch>
            <a:fillRect/>
          </a:stretch>
        </p:blipFill>
        <p:spPr bwMode="auto">
          <a:xfrm>
            <a:off x="0" y="0"/>
            <a:ext cx="4611668" cy="6876000"/>
          </a:xfrm>
          <a:prstGeom prst="rect">
            <a:avLst/>
          </a:prstGeom>
          <a:noFill/>
        </p:spPr>
      </p:pic>
      <p:pic>
        <p:nvPicPr>
          <p:cNvPr id="25604" name="Picture 4" descr="http://eldibujante.com/wp-content/gallery/roger-oncoy/6.jpg"/>
          <p:cNvPicPr>
            <a:picLocks noChangeAspect="1" noChangeArrowheads="1"/>
          </p:cNvPicPr>
          <p:nvPr/>
        </p:nvPicPr>
        <p:blipFill>
          <a:blip r:embed="rId3" cstate="print"/>
          <a:srcRect/>
          <a:stretch>
            <a:fillRect/>
          </a:stretch>
        </p:blipFill>
        <p:spPr bwMode="auto">
          <a:xfrm>
            <a:off x="4500543" y="0"/>
            <a:ext cx="4706489" cy="6876000"/>
          </a:xfrm>
          <a:prstGeom prst="rect">
            <a:avLst/>
          </a:prstGeom>
          <a:noFill/>
        </p:spPr>
      </p:pic>
      <p:pic>
        <p:nvPicPr>
          <p:cNvPr id="6" name="Picture 4" descr="http://eldibujante.com/wp-content/gallery/roger-oncoy/6.jpg"/>
          <p:cNvPicPr>
            <a:picLocks noChangeAspect="1" noChangeArrowheads="1"/>
          </p:cNvPicPr>
          <p:nvPr/>
        </p:nvPicPr>
        <p:blipFill>
          <a:blip r:embed="rId3" cstate="print"/>
          <a:srcRect/>
          <a:stretch>
            <a:fillRect/>
          </a:stretch>
        </p:blipFill>
        <p:spPr bwMode="auto">
          <a:xfrm>
            <a:off x="0" y="0"/>
            <a:ext cx="4706489" cy="6876000"/>
          </a:xfrm>
          <a:prstGeom prst="rect">
            <a:avLst/>
          </a:prstGeom>
          <a:noFill/>
        </p:spPr>
      </p:pic>
      <p:pic>
        <p:nvPicPr>
          <p:cNvPr id="7" name="Picture 2" descr="http://eldibujante.com/wp-content/gallery/roger-oncoy/28.jpg"/>
          <p:cNvPicPr>
            <a:picLocks noChangeAspect="1" noChangeArrowheads="1"/>
          </p:cNvPicPr>
          <p:nvPr/>
        </p:nvPicPr>
        <p:blipFill>
          <a:blip r:embed="rId2" cstate="print"/>
          <a:srcRect/>
          <a:stretch>
            <a:fillRect/>
          </a:stretch>
        </p:blipFill>
        <p:spPr bwMode="auto">
          <a:xfrm>
            <a:off x="4714876" y="-18000"/>
            <a:ext cx="4611668" cy="6876000"/>
          </a:xfrm>
          <a:prstGeom prst="rect">
            <a:avLst/>
          </a:prstGeom>
          <a:noFill/>
        </p:spPr>
      </p:pic>
      <p:sp>
        <p:nvSpPr>
          <p:cNvPr id="8" name="5 Rectángulo"/>
          <p:cNvSpPr/>
          <p:nvPr/>
        </p:nvSpPr>
        <p:spPr>
          <a:xfrm>
            <a:off x="514581" y="6286520"/>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fltVal val="0"/>
                                          </p:val>
                                        </p:tav>
                                        <p:tav tm="100000">
                                          <p:val>
                                            <p:strVal val="#ppt_w"/>
                                          </p:val>
                                        </p:tav>
                                      </p:tavLst>
                                    </p:anim>
                                    <p:anim calcmode="lin" valueType="num">
                                      <p:cBhvr>
                                        <p:cTn id="8" dur="5000" fill="hold"/>
                                        <p:tgtEl>
                                          <p:spTgt spid="7"/>
                                        </p:tgtEl>
                                        <p:attrNameLst>
                                          <p:attrName>ppt_h</p:attrName>
                                        </p:attrNameLst>
                                      </p:cBhvr>
                                      <p:tavLst>
                                        <p:tav tm="0">
                                          <p:val>
                                            <p:fltVal val="0"/>
                                          </p:val>
                                        </p:tav>
                                        <p:tav tm="100000">
                                          <p:val>
                                            <p:strVal val="#ppt_h"/>
                                          </p:val>
                                        </p:tav>
                                      </p:tavLst>
                                    </p:anim>
                                    <p:animEffect transition="in" filter="fade">
                                      <p:cBhvr>
                                        <p:cTn id="9" dur="5000"/>
                                        <p:tgtEl>
                                          <p:spTgt spid="7"/>
                                        </p:tgtEl>
                                      </p:cBhvr>
                                    </p:animEffect>
                                  </p:childTnLst>
                                </p:cTn>
                              </p:par>
                              <p:par>
                                <p:cTn id="10" presetID="53"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0" fill="hold"/>
                                        <p:tgtEl>
                                          <p:spTgt spid="6"/>
                                        </p:tgtEl>
                                        <p:attrNameLst>
                                          <p:attrName>ppt_w</p:attrName>
                                        </p:attrNameLst>
                                      </p:cBhvr>
                                      <p:tavLst>
                                        <p:tav tm="0">
                                          <p:val>
                                            <p:fltVal val="0"/>
                                          </p:val>
                                        </p:tav>
                                        <p:tav tm="100000">
                                          <p:val>
                                            <p:strVal val="#ppt_w"/>
                                          </p:val>
                                        </p:tav>
                                      </p:tavLst>
                                    </p:anim>
                                    <p:anim calcmode="lin" valueType="num">
                                      <p:cBhvr>
                                        <p:cTn id="13" dur="5000" fill="hold"/>
                                        <p:tgtEl>
                                          <p:spTgt spid="6"/>
                                        </p:tgtEl>
                                        <p:attrNameLst>
                                          <p:attrName>ppt_h</p:attrName>
                                        </p:attrNameLst>
                                      </p:cBhvr>
                                      <p:tavLst>
                                        <p:tav tm="0">
                                          <p:val>
                                            <p:fltVal val="0"/>
                                          </p:val>
                                        </p:tav>
                                        <p:tav tm="100000">
                                          <p:val>
                                            <p:strVal val="#ppt_h"/>
                                          </p:val>
                                        </p:tav>
                                      </p:tavLst>
                                    </p:anim>
                                    <p:animEffect transition="in" filter="fade">
                                      <p:cBhvr>
                                        <p:cTn id="14"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22" name="Picture 2" descr="http://eldibujante.com/wp-content/gallery/roger-oncoy/29.jpg"/>
          <p:cNvPicPr>
            <a:picLocks noChangeAspect="1" noChangeArrowheads="1"/>
          </p:cNvPicPr>
          <p:nvPr/>
        </p:nvPicPr>
        <p:blipFill>
          <a:blip r:embed="rId2" cstate="print"/>
          <a:srcRect/>
          <a:stretch>
            <a:fillRect/>
          </a:stretch>
        </p:blipFill>
        <p:spPr bwMode="auto">
          <a:xfrm>
            <a:off x="-21" y="0"/>
            <a:ext cx="10319458" cy="6984000"/>
          </a:xfrm>
          <a:prstGeom prst="rect">
            <a:avLst/>
          </a:prstGeom>
          <a:noFill/>
        </p:spPr>
      </p:pic>
      <p:pic>
        <p:nvPicPr>
          <p:cNvPr id="5" name="Picture 2" descr="http://eldibujante.com/wp-content/gallery/roger-oncoy/29.jpg"/>
          <p:cNvPicPr>
            <a:picLocks noChangeAspect="1" noChangeArrowheads="1"/>
          </p:cNvPicPr>
          <p:nvPr/>
        </p:nvPicPr>
        <p:blipFill>
          <a:blip r:embed="rId2" cstate="print"/>
          <a:srcRect/>
          <a:stretch>
            <a:fillRect/>
          </a:stretch>
        </p:blipFill>
        <p:spPr bwMode="auto">
          <a:xfrm>
            <a:off x="0" y="0"/>
            <a:ext cx="10319458" cy="6984000"/>
          </a:xfrm>
          <a:prstGeom prst="ellipse">
            <a:avLst/>
          </a:prstGeom>
          <a:noFill/>
        </p:spPr>
      </p:pic>
      <p:pic>
        <p:nvPicPr>
          <p:cNvPr id="6" name="Picture 2" descr="http://eldibujante.com/wp-content/gallery/roger-oncoy/29.jpg"/>
          <p:cNvPicPr>
            <a:picLocks noChangeAspect="1" noChangeArrowheads="1"/>
          </p:cNvPicPr>
          <p:nvPr/>
        </p:nvPicPr>
        <p:blipFill>
          <a:blip r:embed="rId2" cstate="print"/>
          <a:srcRect/>
          <a:stretch>
            <a:fillRect/>
          </a:stretch>
        </p:blipFill>
        <p:spPr bwMode="auto">
          <a:xfrm>
            <a:off x="214282" y="0"/>
            <a:ext cx="10319458" cy="6984000"/>
          </a:xfrm>
          <a:prstGeom prst="ellipse">
            <a:avLst/>
          </a:prstGeom>
          <a:noFill/>
        </p:spPr>
      </p:pic>
      <p:pic>
        <p:nvPicPr>
          <p:cNvPr id="7" name="Picture 2" descr="http://eldibujante.com/wp-content/gallery/roger-oncoy/29.jpg"/>
          <p:cNvPicPr>
            <a:picLocks noChangeAspect="1" noChangeArrowheads="1"/>
          </p:cNvPicPr>
          <p:nvPr/>
        </p:nvPicPr>
        <p:blipFill>
          <a:blip r:embed="rId2" cstate="print"/>
          <a:srcRect/>
          <a:stretch>
            <a:fillRect/>
          </a:stretch>
        </p:blipFill>
        <p:spPr bwMode="auto">
          <a:xfrm>
            <a:off x="428596" y="0"/>
            <a:ext cx="10319458" cy="6984000"/>
          </a:xfrm>
          <a:prstGeom prst="ellipse">
            <a:avLst/>
          </a:prstGeom>
          <a:noFill/>
        </p:spPr>
      </p:pic>
      <p:pic>
        <p:nvPicPr>
          <p:cNvPr id="8" name="Picture 2" descr="http://eldibujante.com/wp-content/gallery/roger-oncoy/29.jpg"/>
          <p:cNvPicPr>
            <a:picLocks noChangeAspect="1" noChangeArrowheads="1"/>
          </p:cNvPicPr>
          <p:nvPr/>
        </p:nvPicPr>
        <p:blipFill>
          <a:blip r:embed="rId2" cstate="print"/>
          <a:srcRect/>
          <a:stretch>
            <a:fillRect/>
          </a:stretch>
        </p:blipFill>
        <p:spPr bwMode="auto">
          <a:xfrm>
            <a:off x="214282" y="0"/>
            <a:ext cx="10319458" cy="6984000"/>
          </a:xfrm>
          <a:prstGeom prst="ellipse">
            <a:avLst/>
          </a:prstGeom>
          <a:noFill/>
        </p:spPr>
      </p:pic>
      <p:sp>
        <p:nvSpPr>
          <p:cNvPr id="9" name="5 Rectángulo"/>
          <p:cNvSpPr/>
          <p:nvPr/>
        </p:nvSpPr>
        <p:spPr>
          <a:xfrm>
            <a:off x="514581" y="6286520"/>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1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ppt_x"/>
                                          </p:val>
                                        </p:tav>
                                      </p:tavLst>
                                    </p:anim>
                                    <p:anim calcmode="lin" valueType="num">
                                      <p:cBhvr additive="base">
                                        <p:cTn id="7" dur="5000"/>
                                        <p:tgtEl>
                                          <p:spTgt spid="8"/>
                                        </p:tgtEl>
                                        <p:attrNameLst>
                                          <p:attrName>ppt_y</p:attrName>
                                        </p:attrNameLst>
                                      </p:cBhvr>
                                      <p:tavLst>
                                        <p:tav tm="0">
                                          <p:val>
                                            <p:strVal val="ppt_y"/>
                                          </p:val>
                                        </p:tav>
                                        <p:tav tm="100000">
                                          <p:val>
                                            <p:strVal val="1+ppt_h/2"/>
                                          </p:val>
                                        </p:tav>
                                      </p:tavLst>
                                    </p:anim>
                                    <p:set>
                                      <p:cBhvr>
                                        <p:cTn id="8" dur="1" fill="hold">
                                          <p:stCondLst>
                                            <p:cond delay="4999"/>
                                          </p:stCondLst>
                                        </p:cTn>
                                        <p:tgtEl>
                                          <p:spTgt spid="8"/>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0-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5000"/>
                                        <p:tgtEl>
                                          <p:spTgt spid="5"/>
                                        </p:tgtEl>
                                        <p:attrNameLst>
                                          <p:attrName>ppt_x</p:attrName>
                                        </p:attrNameLst>
                                      </p:cBhvr>
                                      <p:tavLst>
                                        <p:tav tm="0">
                                          <p:val>
                                            <p:strVal val="ppt_x"/>
                                          </p:val>
                                        </p:tav>
                                        <p:tav tm="100000">
                                          <p:val>
                                            <p:strVal val="1+ppt_w/2"/>
                                          </p:val>
                                        </p:tav>
                                      </p:tavLst>
                                    </p:anim>
                                    <p:anim calcmode="lin" valueType="num">
                                      <p:cBhvr additive="base">
                                        <p:cTn id="19" dur="5000"/>
                                        <p:tgtEl>
                                          <p:spTgt spid="5"/>
                                        </p:tgtEl>
                                        <p:attrNameLst>
                                          <p:attrName>ppt_y</p:attrName>
                                        </p:attrNameLst>
                                      </p:cBhvr>
                                      <p:tavLst>
                                        <p:tav tm="0">
                                          <p:val>
                                            <p:strVal val="ppt_y"/>
                                          </p:val>
                                        </p:tav>
                                        <p:tav tm="100000">
                                          <p:val>
                                            <p:strVal val="ppt_y"/>
                                          </p:val>
                                        </p:tav>
                                      </p:tavLst>
                                    </p:anim>
                                    <p:set>
                                      <p:cBhvr>
                                        <p:cTn id="20" dur="1" fill="hold">
                                          <p:stCondLst>
                                            <p:cond delay="4999"/>
                                          </p:stCondLst>
                                        </p:cTn>
                                        <p:tgtEl>
                                          <p:spTgt spid="5"/>
                                        </p:tgtEl>
                                        <p:attrNameLst>
                                          <p:attrName>style.visibility</p:attrName>
                                        </p:attrNameLst>
                                      </p:cBhvr>
                                      <p:to>
                                        <p:strVal val="hidden"/>
                                      </p:to>
                                    </p:set>
                                  </p:childTnLst>
                                </p:cTn>
                              </p:par>
                            </p:childTnLst>
                          </p:cTn>
                        </p:par>
                        <p:par>
                          <p:cTn id="21" fill="hold">
                            <p:stCondLst>
                              <p:cond delay="5000"/>
                            </p:stCondLst>
                            <p:childTnLst>
                              <p:par>
                                <p:cTn id="22" presetID="6" presetClass="emph" presetSubtype="0" fill="hold" nodeType="afterEffect">
                                  <p:stCondLst>
                                    <p:cond delay="0"/>
                                  </p:stCondLst>
                                  <p:childTnLst>
                                    <p:animScale>
                                      <p:cBhvr>
                                        <p:cTn id="23" dur="5000" fill="hold"/>
                                        <p:tgtEl>
                                          <p:spTgt spid="307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4818" name="Picture 2" descr="http://eldibujante.com/wp-content/gallery/roger-oncoy/36.jpg"/>
          <p:cNvPicPr>
            <a:picLocks noChangeAspect="1" noChangeArrowheads="1"/>
          </p:cNvPicPr>
          <p:nvPr/>
        </p:nvPicPr>
        <p:blipFill>
          <a:blip r:embed="rId2" cstate="print"/>
          <a:srcRect/>
          <a:stretch>
            <a:fillRect/>
          </a:stretch>
        </p:blipFill>
        <p:spPr bwMode="auto">
          <a:xfrm>
            <a:off x="0" y="0"/>
            <a:ext cx="9839784" cy="6876000"/>
          </a:xfrm>
          <a:prstGeom prst="rect">
            <a:avLst/>
          </a:prstGeom>
          <a:noFill/>
        </p:spPr>
      </p:pic>
      <p:sp>
        <p:nvSpPr>
          <p:cNvPr id="5" name="5 Rectángulo"/>
          <p:cNvSpPr/>
          <p:nvPr/>
        </p:nvSpPr>
        <p:spPr>
          <a:xfrm>
            <a:off x="514581" y="621508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3010" name="Picture 2" descr="http://eldibujante.com/wp-content/gallery/roger-oncoy/47.jpg"/>
          <p:cNvPicPr>
            <a:picLocks noChangeAspect="1" noChangeArrowheads="1"/>
          </p:cNvPicPr>
          <p:nvPr/>
        </p:nvPicPr>
        <p:blipFill>
          <a:blip r:embed="rId2" cstate="print"/>
          <a:srcRect/>
          <a:stretch>
            <a:fillRect/>
          </a:stretch>
        </p:blipFill>
        <p:spPr bwMode="auto">
          <a:xfrm>
            <a:off x="-19" y="0"/>
            <a:ext cx="9843643" cy="6912000"/>
          </a:xfrm>
          <a:prstGeom prst="rect">
            <a:avLst/>
          </a:prstGeom>
          <a:noFill/>
        </p:spPr>
      </p:pic>
      <p:sp>
        <p:nvSpPr>
          <p:cNvPr id="5" name="5 Rectángulo"/>
          <p:cNvSpPr/>
          <p:nvPr/>
        </p:nvSpPr>
        <p:spPr>
          <a:xfrm>
            <a:off x="514581" y="428604"/>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1988" name="Picture 4" descr="http://eldibujante.com/wp-content/gallery/roger-oncoy/5.jpg"/>
          <p:cNvPicPr>
            <a:picLocks noChangeAspect="1" noChangeArrowheads="1"/>
          </p:cNvPicPr>
          <p:nvPr/>
        </p:nvPicPr>
        <p:blipFill>
          <a:blip r:embed="rId2" cstate="print"/>
          <a:srcRect/>
          <a:stretch>
            <a:fillRect/>
          </a:stretch>
        </p:blipFill>
        <p:spPr bwMode="auto">
          <a:xfrm>
            <a:off x="4508626" y="-18000"/>
            <a:ext cx="4635374" cy="6876000"/>
          </a:xfrm>
          <a:prstGeom prst="rect">
            <a:avLst/>
          </a:prstGeom>
          <a:noFill/>
          <a:effectLst>
            <a:softEdge rad="317500"/>
          </a:effectLst>
        </p:spPr>
      </p:pic>
      <p:pic>
        <p:nvPicPr>
          <p:cNvPr id="6" name="Picture 4" descr="http://img.webme.com/pic/p/patolojiksairler/rogger-oncoy-a1.jpg"/>
          <p:cNvPicPr>
            <a:picLocks noChangeAspect="1" noChangeArrowheads="1"/>
          </p:cNvPicPr>
          <p:nvPr/>
        </p:nvPicPr>
        <p:blipFill>
          <a:blip r:embed="rId3" cstate="print"/>
          <a:srcRect/>
          <a:stretch>
            <a:fillRect/>
          </a:stretch>
        </p:blipFill>
        <p:spPr bwMode="auto">
          <a:xfrm>
            <a:off x="0" y="-414000"/>
            <a:ext cx="5036270" cy="7272000"/>
          </a:xfrm>
          <a:prstGeom prst="rect">
            <a:avLst/>
          </a:prstGeom>
          <a:noFill/>
          <a:effectLst>
            <a:softEdge rad="635000"/>
          </a:effectLst>
        </p:spPr>
      </p:pic>
      <p:sp>
        <p:nvSpPr>
          <p:cNvPr id="7" name="5 Rectángulo"/>
          <p:cNvSpPr/>
          <p:nvPr/>
        </p:nvSpPr>
        <p:spPr>
          <a:xfrm>
            <a:off x="5086613" y="6072206"/>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3794" name="Picture 2" descr="http://eldibujante.com/wp-content/gallery/roger-oncoy/4.jpg"/>
          <p:cNvPicPr>
            <a:picLocks noChangeAspect="1" noChangeArrowheads="1"/>
          </p:cNvPicPr>
          <p:nvPr/>
        </p:nvPicPr>
        <p:blipFill>
          <a:blip r:embed="rId2" cstate="print"/>
          <a:srcRect/>
          <a:stretch>
            <a:fillRect/>
          </a:stretch>
        </p:blipFill>
        <p:spPr bwMode="auto">
          <a:xfrm>
            <a:off x="0" y="0"/>
            <a:ext cx="9282600" cy="6876000"/>
          </a:xfrm>
          <a:prstGeom prst="rect">
            <a:avLst/>
          </a:prstGeom>
          <a:noFill/>
        </p:spPr>
      </p:pic>
      <p:sp>
        <p:nvSpPr>
          <p:cNvPr id="5" name="5 Rectángulo"/>
          <p:cNvSpPr/>
          <p:nvPr/>
        </p:nvSpPr>
        <p:spPr>
          <a:xfrm>
            <a:off x="6872563" y="621508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5000">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eldibujante.com/wp-content/gallery/roger-oncoy/8.jpg"/>
          <p:cNvPicPr>
            <a:picLocks noChangeAspect="1" noChangeArrowheads="1"/>
          </p:cNvPicPr>
          <p:nvPr/>
        </p:nvPicPr>
        <p:blipFill>
          <a:blip r:embed="rId2" cstate="print"/>
          <a:srcRect/>
          <a:stretch>
            <a:fillRect/>
          </a:stretch>
        </p:blipFill>
        <p:spPr bwMode="auto">
          <a:xfrm>
            <a:off x="4786314" y="714356"/>
            <a:ext cx="3936911" cy="5652000"/>
          </a:xfrm>
          <a:prstGeom prst="rect">
            <a:avLst/>
          </a:prstGeom>
          <a:noFill/>
        </p:spPr>
      </p:pic>
      <p:pic>
        <p:nvPicPr>
          <p:cNvPr id="6" name="Picture 2" descr="http://2.bp.blogspot.com/_qdMJj-Na-xk/S7CWv85EpAI/AAAAAAAAGYE/kDNSiuDFQns/s1600/retrato.jpg"/>
          <p:cNvPicPr>
            <a:picLocks noChangeAspect="1" noChangeArrowheads="1"/>
          </p:cNvPicPr>
          <p:nvPr/>
        </p:nvPicPr>
        <p:blipFill>
          <a:blip r:embed="rId3" cstate="print"/>
          <a:srcRect/>
          <a:stretch>
            <a:fillRect/>
          </a:stretch>
        </p:blipFill>
        <p:spPr bwMode="auto">
          <a:xfrm>
            <a:off x="428596" y="714356"/>
            <a:ext cx="3952875" cy="5676900"/>
          </a:xfrm>
          <a:prstGeom prst="rect">
            <a:avLst/>
          </a:prstGeom>
          <a:noFill/>
        </p:spPr>
      </p:pic>
      <p:sp>
        <p:nvSpPr>
          <p:cNvPr id="7" name="5 Rectángulo"/>
          <p:cNvSpPr/>
          <p:nvPr/>
        </p:nvSpPr>
        <p:spPr>
          <a:xfrm>
            <a:off x="728895" y="6000768"/>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5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4"/>
          </a:lnRef>
          <a:fillRef idx="2">
            <a:schemeClr val="accent4"/>
          </a:fillRef>
          <a:effectRef idx="1">
            <a:schemeClr val="accent4"/>
          </a:effectRef>
          <a:fontRef idx="minor">
            <a:schemeClr val="dk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2770" name="Picture 2" descr="http://eldibujante.com/wp-content/gallery/roger-oncoy/40.jpg"/>
          <p:cNvPicPr>
            <a:picLocks noChangeAspect="1" noChangeArrowheads="1"/>
          </p:cNvPicPr>
          <p:nvPr/>
        </p:nvPicPr>
        <p:blipFill>
          <a:blip r:embed="rId2" cstate="print"/>
          <a:srcRect/>
          <a:stretch>
            <a:fillRect/>
          </a:stretch>
        </p:blipFill>
        <p:spPr bwMode="auto">
          <a:xfrm>
            <a:off x="285720" y="500042"/>
            <a:ext cx="8292412" cy="6012000"/>
          </a:xfrm>
          <a:prstGeom prst="rect">
            <a:avLst/>
          </a:prstGeom>
          <a:noFill/>
          <a:effectLst>
            <a:softEdge rad="635000"/>
          </a:effectLst>
        </p:spPr>
      </p:pic>
      <p:sp>
        <p:nvSpPr>
          <p:cNvPr id="5" name="5 Rectángulo"/>
          <p:cNvSpPr/>
          <p:nvPr/>
        </p:nvSpPr>
        <p:spPr>
          <a:xfrm>
            <a:off x="586019" y="6286520"/>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5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36866" name="Picture 2" descr="http://eldibujante.com/wp-content/gallery/roger-oncoy/44.jpg"/>
          <p:cNvPicPr>
            <a:picLocks noChangeAspect="1" noChangeArrowheads="1"/>
          </p:cNvPicPr>
          <p:nvPr/>
        </p:nvPicPr>
        <p:blipFill>
          <a:blip r:embed="rId2" cstate="print"/>
          <a:srcRect/>
          <a:stretch>
            <a:fillRect/>
          </a:stretch>
        </p:blipFill>
        <p:spPr bwMode="auto">
          <a:xfrm>
            <a:off x="642910" y="642918"/>
            <a:ext cx="7496175" cy="5524500"/>
          </a:xfrm>
          <a:prstGeom prst="rect">
            <a:avLst/>
          </a:prstGeom>
          <a:noFill/>
          <a:effectLst>
            <a:softEdge rad="635000"/>
          </a:effectLst>
        </p:spPr>
      </p:pic>
      <p:sp>
        <p:nvSpPr>
          <p:cNvPr id="5" name="5 Rectángulo"/>
          <p:cNvSpPr/>
          <p:nvPr/>
        </p:nvSpPr>
        <p:spPr>
          <a:xfrm>
            <a:off x="586019" y="621508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5000">
    <p:randomBa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0418" name="Picture 2" descr="http://www.hispacuarela.es/e107_files/public/1176400877_236_FT0_dscf6666.jpg"/>
          <p:cNvPicPr>
            <a:picLocks noChangeAspect="1" noChangeArrowheads="1"/>
          </p:cNvPicPr>
          <p:nvPr/>
        </p:nvPicPr>
        <p:blipFill>
          <a:blip r:embed="rId2" cstate="print"/>
          <a:srcRect/>
          <a:stretch>
            <a:fillRect/>
          </a:stretch>
        </p:blipFill>
        <p:spPr bwMode="auto">
          <a:xfrm>
            <a:off x="571472" y="642918"/>
            <a:ext cx="4048125" cy="5543551"/>
          </a:xfrm>
          <a:prstGeom prst="rect">
            <a:avLst/>
          </a:prstGeom>
          <a:noFill/>
          <a:effectLst>
            <a:softEdge rad="317500"/>
          </a:effectLst>
        </p:spPr>
      </p:pic>
      <p:pic>
        <p:nvPicPr>
          <p:cNvPr id="6" name="Picture 6" descr="http://2.bp.blogspot.com/_DsMXqbpr-UU/TFBZNIdrqyI/AAAAAAAAAsY/DAO1pLCuM0o/s1600/RogerOncoy17.JPG"/>
          <p:cNvPicPr>
            <a:picLocks noChangeAspect="1" noChangeArrowheads="1"/>
          </p:cNvPicPr>
          <p:nvPr/>
        </p:nvPicPr>
        <p:blipFill>
          <a:blip r:embed="rId3" cstate="print"/>
          <a:srcRect/>
          <a:stretch>
            <a:fillRect/>
          </a:stretch>
        </p:blipFill>
        <p:spPr bwMode="auto">
          <a:xfrm>
            <a:off x="4714876" y="642918"/>
            <a:ext cx="3838575" cy="5676900"/>
          </a:xfrm>
          <a:prstGeom prst="rect">
            <a:avLst/>
          </a:prstGeom>
          <a:noFill/>
          <a:effectLst>
            <a:softEdge rad="317500"/>
          </a:effectLst>
        </p:spPr>
      </p:pic>
      <p:sp>
        <p:nvSpPr>
          <p:cNvPr id="7" name="5 Rectángulo"/>
          <p:cNvSpPr/>
          <p:nvPr/>
        </p:nvSpPr>
        <p:spPr>
          <a:xfrm>
            <a:off x="1014647" y="1000108"/>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1.bp.blogspot.com/_azRT8i3m_po/TFk1NjDTExI/AAAAAAAAAgY/7zLkctulaZg/s1600/Oncoy+01.jpg"/>
          <p:cNvPicPr>
            <a:picLocks noChangeAspect="1" noChangeArrowheads="1"/>
          </p:cNvPicPr>
          <p:nvPr/>
        </p:nvPicPr>
        <p:blipFill>
          <a:blip r:embed="rId2" cstate="print"/>
          <a:srcRect/>
          <a:stretch>
            <a:fillRect/>
          </a:stretch>
        </p:blipFill>
        <p:spPr bwMode="auto">
          <a:xfrm>
            <a:off x="4643438" y="0"/>
            <a:ext cx="4762500" cy="3276600"/>
          </a:xfrm>
          <a:prstGeom prst="rect">
            <a:avLst/>
          </a:prstGeom>
          <a:noFill/>
          <a:effectLst>
            <a:softEdge rad="317500"/>
          </a:effectLst>
        </p:spPr>
      </p:pic>
      <p:pic>
        <p:nvPicPr>
          <p:cNvPr id="1028" name="Picture 4" descr="http://1.bp.blogspot.com/_azRT8i3m_po/TFk1NY2Ub-I/AAAAAAAAAgQ/y__IZFpOgR8/s1600/Oncoy+02.jpg"/>
          <p:cNvPicPr>
            <a:picLocks noChangeAspect="1" noChangeArrowheads="1"/>
          </p:cNvPicPr>
          <p:nvPr/>
        </p:nvPicPr>
        <p:blipFill>
          <a:blip r:embed="rId3" cstate="print"/>
          <a:srcRect/>
          <a:stretch>
            <a:fillRect/>
          </a:stretch>
        </p:blipFill>
        <p:spPr bwMode="auto">
          <a:xfrm>
            <a:off x="4214810" y="3214686"/>
            <a:ext cx="5238750" cy="3819525"/>
          </a:xfrm>
          <a:prstGeom prst="rect">
            <a:avLst/>
          </a:prstGeom>
          <a:noFill/>
          <a:effectLst>
            <a:softEdge rad="317500"/>
          </a:effectLst>
        </p:spPr>
      </p:pic>
      <p:pic>
        <p:nvPicPr>
          <p:cNvPr id="7" name="Picture 10" descr="http://3.bp.blogspot.com/_ZD8KdmPndDc/SwsrSVvsteI/AAAAAAAAAJ8/mpWc-FyoTXU/s1600/mary+pg.jpg"/>
          <p:cNvPicPr>
            <a:picLocks noChangeAspect="1" noChangeArrowheads="1"/>
          </p:cNvPicPr>
          <p:nvPr/>
        </p:nvPicPr>
        <p:blipFill>
          <a:blip r:embed="rId4" cstate="print"/>
          <a:srcRect/>
          <a:stretch>
            <a:fillRect/>
          </a:stretch>
        </p:blipFill>
        <p:spPr bwMode="auto">
          <a:xfrm>
            <a:off x="0" y="0"/>
            <a:ext cx="5157000" cy="6876000"/>
          </a:xfrm>
          <a:prstGeom prst="rect">
            <a:avLst/>
          </a:prstGeom>
          <a:noFill/>
        </p:spPr>
      </p:pic>
      <p:sp>
        <p:nvSpPr>
          <p:cNvPr id="8" name="5 Rectángulo"/>
          <p:cNvSpPr/>
          <p:nvPr/>
        </p:nvSpPr>
        <p:spPr>
          <a:xfrm>
            <a:off x="443143" y="6357958"/>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8000">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8674" name="Picture 2" descr="http://eldibujante.com/wp-content/gallery/roger-oncoy/35.jpg"/>
          <p:cNvPicPr>
            <a:picLocks noChangeAspect="1" noChangeArrowheads="1"/>
          </p:cNvPicPr>
          <p:nvPr/>
        </p:nvPicPr>
        <p:blipFill>
          <a:blip r:embed="rId2" cstate="print"/>
          <a:srcRect/>
          <a:stretch>
            <a:fillRect/>
          </a:stretch>
        </p:blipFill>
        <p:spPr bwMode="auto">
          <a:xfrm>
            <a:off x="0" y="0"/>
            <a:ext cx="4742084" cy="6876000"/>
          </a:xfrm>
          <a:prstGeom prst="rect">
            <a:avLst/>
          </a:prstGeom>
          <a:noFill/>
        </p:spPr>
      </p:pic>
      <p:pic>
        <p:nvPicPr>
          <p:cNvPr id="28676" name="Picture 4" descr="http://eldibujante.com/wp-content/gallery/roger-oncoy/7.jpg"/>
          <p:cNvPicPr>
            <a:picLocks noChangeAspect="1" noChangeArrowheads="1"/>
          </p:cNvPicPr>
          <p:nvPr/>
        </p:nvPicPr>
        <p:blipFill>
          <a:blip r:embed="rId3" cstate="print"/>
          <a:srcRect/>
          <a:stretch>
            <a:fillRect/>
          </a:stretch>
        </p:blipFill>
        <p:spPr bwMode="auto">
          <a:xfrm>
            <a:off x="4714857" y="0"/>
            <a:ext cx="4908058" cy="6876000"/>
          </a:xfrm>
          <a:prstGeom prst="rect">
            <a:avLst/>
          </a:prstGeom>
          <a:noFill/>
        </p:spPr>
      </p:pic>
      <p:sp>
        <p:nvSpPr>
          <p:cNvPr id="6" name="5 Rectángulo"/>
          <p:cNvSpPr/>
          <p:nvPr/>
        </p:nvSpPr>
        <p:spPr>
          <a:xfrm>
            <a:off x="443143" y="6286520"/>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split orient="vert" dir="in"/>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02" name="Picture 2" descr="palla de los andes "/>
          <p:cNvPicPr>
            <a:picLocks noChangeAspect="1" noChangeArrowheads="1"/>
          </p:cNvPicPr>
          <p:nvPr/>
        </p:nvPicPr>
        <p:blipFill>
          <a:blip r:embed="rId2" cstate="print"/>
          <a:srcRect/>
          <a:stretch>
            <a:fillRect/>
          </a:stretch>
        </p:blipFill>
        <p:spPr bwMode="auto">
          <a:xfrm>
            <a:off x="4455839" y="0"/>
            <a:ext cx="4688161" cy="6876000"/>
          </a:xfrm>
          <a:prstGeom prst="rect">
            <a:avLst/>
          </a:prstGeom>
          <a:noFill/>
        </p:spPr>
      </p:pic>
      <p:pic>
        <p:nvPicPr>
          <p:cNvPr id="6" name="Picture 2" descr="http://eldibujante.com/wp-content/uploads/2011/11/14-555x826.jpg"/>
          <p:cNvPicPr>
            <a:picLocks noChangeAspect="1" noChangeArrowheads="1"/>
          </p:cNvPicPr>
          <p:nvPr/>
        </p:nvPicPr>
        <p:blipFill>
          <a:blip r:embed="rId3" cstate="print"/>
          <a:srcRect/>
          <a:stretch>
            <a:fillRect/>
          </a:stretch>
        </p:blipFill>
        <p:spPr bwMode="auto">
          <a:xfrm>
            <a:off x="0" y="-18000"/>
            <a:ext cx="4620069" cy="6876000"/>
          </a:xfrm>
          <a:prstGeom prst="rect">
            <a:avLst/>
          </a:prstGeom>
          <a:noFill/>
        </p:spPr>
      </p:pic>
      <p:sp>
        <p:nvSpPr>
          <p:cNvPr id="7" name="5 Rectángulo"/>
          <p:cNvSpPr/>
          <p:nvPr/>
        </p:nvSpPr>
        <p:spPr>
          <a:xfrm>
            <a:off x="4872299" y="621508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3252" name="Picture 4" descr="http://api.ning.com/files/A6*XqJX6rr5R3hwRQUmXgF7VrLMZTkvwHOf82OFoGbZC44TQwbtpTUiBj0Pa1dce3HJmgZUaeZCrO75g-9ZipKYo5gz7ULT3/laniadelacapa5.jpg"/>
          <p:cNvPicPr>
            <a:picLocks noChangeAspect="1" noChangeArrowheads="1"/>
          </p:cNvPicPr>
          <p:nvPr/>
        </p:nvPicPr>
        <p:blipFill>
          <a:blip r:embed="rId2" cstate="print"/>
          <a:srcRect/>
          <a:stretch>
            <a:fillRect/>
          </a:stretch>
        </p:blipFill>
        <p:spPr bwMode="auto">
          <a:xfrm>
            <a:off x="-571536" y="-500090"/>
            <a:ext cx="5619129" cy="7884000"/>
          </a:xfrm>
          <a:prstGeom prst="rect">
            <a:avLst/>
          </a:prstGeom>
          <a:noFill/>
        </p:spPr>
      </p:pic>
      <p:pic>
        <p:nvPicPr>
          <p:cNvPr id="8196" name="Picture 4" descr="https://fbcdn-sphotos-a.akamaihd.net/hphotos-ak-snc7/299377_10150292352649637_7147943_n.jpg"/>
          <p:cNvPicPr>
            <a:picLocks noChangeAspect="1" noChangeArrowheads="1"/>
          </p:cNvPicPr>
          <p:nvPr/>
        </p:nvPicPr>
        <p:blipFill>
          <a:blip r:embed="rId3" cstate="print"/>
          <a:srcRect/>
          <a:stretch>
            <a:fillRect/>
          </a:stretch>
        </p:blipFill>
        <p:spPr bwMode="auto">
          <a:xfrm>
            <a:off x="4629150" y="0"/>
            <a:ext cx="4514850" cy="6858001"/>
          </a:xfrm>
          <a:prstGeom prst="rect">
            <a:avLst/>
          </a:prstGeom>
          <a:noFill/>
        </p:spPr>
      </p:pic>
      <p:sp>
        <p:nvSpPr>
          <p:cNvPr id="6" name="5 Rectángulo"/>
          <p:cNvSpPr/>
          <p:nvPr/>
        </p:nvSpPr>
        <p:spPr>
          <a:xfrm>
            <a:off x="371705" y="6357958"/>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0">
            <a:scrgbClr r="0" g="0" b="0"/>
          </a:lnRef>
          <a:fillRef idx="1002">
            <a:schemeClr val="dk2"/>
          </a:fillRef>
          <a:effectRef idx="0">
            <a:scrgbClr r="0" g="0" b="0"/>
          </a:effectRef>
          <a:fontRef idx="major"/>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7890" name="Picture 2" descr="http://eldibujante.com/wp-content/gallery/roger-oncoy/43.jpg"/>
          <p:cNvPicPr>
            <a:picLocks noChangeAspect="1" noChangeArrowheads="1"/>
          </p:cNvPicPr>
          <p:nvPr/>
        </p:nvPicPr>
        <p:blipFill>
          <a:blip r:embed="rId2" cstate="print"/>
          <a:srcRect/>
          <a:stretch>
            <a:fillRect/>
          </a:stretch>
        </p:blipFill>
        <p:spPr bwMode="auto">
          <a:xfrm>
            <a:off x="495300" y="428604"/>
            <a:ext cx="8648700" cy="5524500"/>
          </a:xfrm>
          <a:prstGeom prst="rect">
            <a:avLst/>
          </a:prstGeom>
          <a:noFill/>
          <a:effectLst>
            <a:softEdge rad="635000"/>
          </a:effectLst>
        </p:spPr>
      </p:pic>
      <p:sp>
        <p:nvSpPr>
          <p:cNvPr id="5" name="5 Rectángulo"/>
          <p:cNvSpPr/>
          <p:nvPr/>
        </p:nvSpPr>
        <p:spPr>
          <a:xfrm>
            <a:off x="514581" y="6286520"/>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5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5"/>
          </a:lnRef>
          <a:fillRef idx="3">
            <a:schemeClr val="accent5"/>
          </a:fillRef>
          <a:effectRef idx="2">
            <a:schemeClr val="accent5"/>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5058" name="Picture 2" descr="http://eldibujante.com/wp-content/gallery/roger-oncoy/9.jpg"/>
          <p:cNvPicPr>
            <a:picLocks noChangeAspect="1" noChangeArrowheads="1"/>
          </p:cNvPicPr>
          <p:nvPr/>
        </p:nvPicPr>
        <p:blipFill>
          <a:blip r:embed="rId2" cstate="print"/>
          <a:srcRect/>
          <a:stretch>
            <a:fillRect/>
          </a:stretch>
        </p:blipFill>
        <p:spPr bwMode="auto">
          <a:xfrm>
            <a:off x="428596" y="785794"/>
            <a:ext cx="8191500" cy="5524500"/>
          </a:xfrm>
          <a:prstGeom prst="rect">
            <a:avLst/>
          </a:prstGeom>
          <a:noFill/>
          <a:effectLst>
            <a:softEdge rad="635000"/>
          </a:effectLst>
        </p:spPr>
      </p:pic>
      <p:sp>
        <p:nvSpPr>
          <p:cNvPr id="5" name="5 Rectángulo"/>
          <p:cNvSpPr/>
          <p:nvPr/>
        </p:nvSpPr>
        <p:spPr>
          <a:xfrm>
            <a:off x="514581" y="621508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5000">
    <p:split orient="vert" dir="in"/>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9394" name="Picture 2" descr="http://bp0.blogger.com/_wNU4_SEUTU8/RnP2Mksx8eI/AAAAAAAAAII/mJhDECTNVCQ/s400/Oncoy,+Luz+de+Reto%C3%B1o.JPG"/>
          <p:cNvPicPr>
            <a:picLocks noChangeAspect="1" noChangeArrowheads="1"/>
          </p:cNvPicPr>
          <p:nvPr/>
        </p:nvPicPr>
        <p:blipFill>
          <a:blip r:embed="rId2" cstate="print"/>
          <a:srcRect/>
          <a:stretch>
            <a:fillRect/>
          </a:stretch>
        </p:blipFill>
        <p:spPr bwMode="auto">
          <a:xfrm>
            <a:off x="6286512" y="2928934"/>
            <a:ext cx="2691000" cy="3600000"/>
          </a:xfrm>
          <a:prstGeom prst="rect">
            <a:avLst/>
          </a:prstGeom>
          <a:noFill/>
          <a:effectLst>
            <a:softEdge rad="127000"/>
          </a:effectLst>
        </p:spPr>
      </p:pic>
      <p:pic>
        <p:nvPicPr>
          <p:cNvPr id="7" name="Picture 6" descr="http://eluniversalismo.webcindario.com/universalismo/o2.jpg"/>
          <p:cNvPicPr>
            <a:picLocks noChangeAspect="1" noChangeArrowheads="1"/>
          </p:cNvPicPr>
          <p:nvPr/>
        </p:nvPicPr>
        <p:blipFill>
          <a:blip r:embed="rId3" cstate="print"/>
          <a:srcRect/>
          <a:stretch>
            <a:fillRect/>
          </a:stretch>
        </p:blipFill>
        <p:spPr bwMode="auto">
          <a:xfrm>
            <a:off x="-2" y="0"/>
            <a:ext cx="3064254" cy="3780000"/>
          </a:xfrm>
          <a:prstGeom prst="rect">
            <a:avLst/>
          </a:prstGeom>
          <a:noFill/>
          <a:effectLst>
            <a:softEdge rad="127000"/>
          </a:effectLst>
        </p:spPr>
      </p:pic>
      <p:pic>
        <p:nvPicPr>
          <p:cNvPr id="8" name="Picture 8" descr="http://eluniversalismo.webcindario.com/universalismo/o3.jpg"/>
          <p:cNvPicPr>
            <a:picLocks noChangeAspect="1" noChangeArrowheads="1"/>
          </p:cNvPicPr>
          <p:nvPr/>
        </p:nvPicPr>
        <p:blipFill>
          <a:blip r:embed="rId4" cstate="print"/>
          <a:srcRect/>
          <a:stretch>
            <a:fillRect/>
          </a:stretch>
        </p:blipFill>
        <p:spPr bwMode="auto">
          <a:xfrm>
            <a:off x="3071802" y="714356"/>
            <a:ext cx="3148089" cy="3780000"/>
          </a:xfrm>
          <a:prstGeom prst="rect">
            <a:avLst/>
          </a:prstGeom>
          <a:noFill/>
          <a:effectLst>
            <a:softEdge rad="127000"/>
          </a:effectLst>
        </p:spPr>
      </p:pic>
      <p:pic>
        <p:nvPicPr>
          <p:cNvPr id="5122" name="Picture 2" descr="http://1.bp.blogspot.com/_S8mCdycNcG4/S18O-zLQKZI/AAAAAAAACpo/FN0Z35_Tnz0/s1600/oncoy-marita.jpg"/>
          <p:cNvPicPr>
            <a:picLocks noChangeAspect="1" noChangeArrowheads="1"/>
          </p:cNvPicPr>
          <p:nvPr/>
        </p:nvPicPr>
        <p:blipFill>
          <a:blip r:embed="rId5" cstate="print"/>
          <a:srcRect/>
          <a:stretch>
            <a:fillRect/>
          </a:stretch>
        </p:blipFill>
        <p:spPr bwMode="auto">
          <a:xfrm>
            <a:off x="0" y="4230000"/>
            <a:ext cx="3948177" cy="2628000"/>
          </a:xfrm>
          <a:prstGeom prst="rect">
            <a:avLst/>
          </a:prstGeom>
          <a:noFill/>
          <a:effectLst>
            <a:softEdge rad="317500"/>
          </a:effectLst>
        </p:spPr>
      </p:pic>
      <p:sp>
        <p:nvSpPr>
          <p:cNvPr id="9" name="5 Rectángulo"/>
          <p:cNvSpPr/>
          <p:nvPr/>
        </p:nvSpPr>
        <p:spPr>
          <a:xfrm>
            <a:off x="7515505" y="6072206"/>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randomBar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 name="Picture 4" descr="http://1.bp.blogspot.com/_azRT8i3m_po/TFk1FMJdJwI/AAAAAAAAAfw/C66LXN8QzrI/s1600/Oncoy+06.jpg"/>
          <p:cNvPicPr>
            <a:picLocks noChangeAspect="1" noChangeArrowheads="1"/>
          </p:cNvPicPr>
          <p:nvPr/>
        </p:nvPicPr>
        <p:blipFill>
          <a:blip r:embed="rId2" cstate="print"/>
          <a:srcRect/>
          <a:stretch>
            <a:fillRect/>
          </a:stretch>
        </p:blipFill>
        <p:spPr bwMode="auto">
          <a:xfrm>
            <a:off x="3905250" y="0"/>
            <a:ext cx="5238750" cy="3629025"/>
          </a:xfrm>
          <a:prstGeom prst="rect">
            <a:avLst/>
          </a:prstGeom>
          <a:noFill/>
          <a:effectLst>
            <a:softEdge rad="635000"/>
          </a:effectLst>
        </p:spPr>
      </p:pic>
      <p:pic>
        <p:nvPicPr>
          <p:cNvPr id="8" name="Picture 4" descr="http://api.ning.com/files/HjAWzoZzCywAokm1Cc6fZ2rdf8nyJWCB*JOgAHl0BVL6SlwJihaEbZkt7uMWBttmbJWS40gYRTuCsrOJy4MbaS*9Yi6E4AmZ/paste051.jpg"/>
          <p:cNvPicPr>
            <a:picLocks noChangeAspect="1" noChangeArrowheads="1"/>
          </p:cNvPicPr>
          <p:nvPr/>
        </p:nvPicPr>
        <p:blipFill>
          <a:blip r:embed="rId3" cstate="print"/>
          <a:srcRect/>
          <a:stretch>
            <a:fillRect/>
          </a:stretch>
        </p:blipFill>
        <p:spPr bwMode="auto">
          <a:xfrm>
            <a:off x="-1" y="0"/>
            <a:ext cx="4539277" cy="6840000"/>
          </a:xfrm>
          <a:prstGeom prst="rect">
            <a:avLst/>
          </a:prstGeom>
          <a:noFill/>
        </p:spPr>
      </p:pic>
      <p:pic>
        <p:nvPicPr>
          <p:cNvPr id="9" name="Picture 4" descr="http://bp2.blogger.com/_PINdTbk_Mm0/Rgrduvx4uiI/AAAAAAAAACs/YeGqGuZjMeI/s400/peruanamini.jpg"/>
          <p:cNvPicPr>
            <a:picLocks noChangeAspect="1" noChangeArrowheads="1"/>
          </p:cNvPicPr>
          <p:nvPr/>
        </p:nvPicPr>
        <p:blipFill>
          <a:blip r:embed="rId4" cstate="print"/>
          <a:srcRect/>
          <a:stretch>
            <a:fillRect/>
          </a:stretch>
        </p:blipFill>
        <p:spPr bwMode="auto">
          <a:xfrm>
            <a:off x="4429124" y="3762000"/>
            <a:ext cx="4407122" cy="3096000"/>
          </a:xfrm>
          <a:prstGeom prst="rect">
            <a:avLst/>
          </a:prstGeom>
          <a:noFill/>
          <a:effectLst>
            <a:softEdge rad="317500"/>
          </a:effectLst>
        </p:spPr>
      </p:pic>
      <p:sp>
        <p:nvSpPr>
          <p:cNvPr id="10" name="5 Rectángulo"/>
          <p:cNvSpPr/>
          <p:nvPr/>
        </p:nvSpPr>
        <p:spPr>
          <a:xfrm>
            <a:off x="7086877" y="6286520"/>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split orient="vert" dir="in"/>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 name="Picture 2" descr="http://3.bp.blogspot.com/_w4st7TH384M/TIInEdKxCgI/AAAAAAAADgQ/yd7TXlsHJv8/s480/Rogger+Oncoy+(7).PNG"/>
          <p:cNvPicPr>
            <a:picLocks noChangeAspect="1" noChangeArrowheads="1"/>
          </p:cNvPicPr>
          <p:nvPr/>
        </p:nvPicPr>
        <p:blipFill>
          <a:blip r:embed="rId2" cstate="print"/>
          <a:srcRect/>
          <a:stretch>
            <a:fillRect/>
          </a:stretch>
        </p:blipFill>
        <p:spPr bwMode="auto">
          <a:xfrm>
            <a:off x="571472" y="500042"/>
            <a:ext cx="8187053" cy="5760000"/>
          </a:xfrm>
          <a:prstGeom prst="rect">
            <a:avLst/>
          </a:prstGeom>
          <a:noFill/>
        </p:spPr>
      </p:pic>
      <p:sp>
        <p:nvSpPr>
          <p:cNvPr id="5" name="5 Rectángulo"/>
          <p:cNvSpPr/>
          <p:nvPr/>
        </p:nvSpPr>
        <p:spPr>
          <a:xfrm>
            <a:off x="871771" y="714356"/>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http://images04.olx.com.pe/ui/4/91/12/62828912_1-Fotos-de-audio-de-danzas-peruanas.jpg"/>
          <p:cNvPicPr>
            <a:picLocks noChangeAspect="1" noChangeArrowheads="1"/>
          </p:cNvPicPr>
          <p:nvPr/>
        </p:nvPicPr>
        <p:blipFill>
          <a:blip r:embed="rId3" cstate="print"/>
          <a:srcRect/>
          <a:stretch>
            <a:fillRect/>
          </a:stretch>
        </p:blipFill>
        <p:spPr bwMode="auto">
          <a:xfrm>
            <a:off x="1000100" y="2106000"/>
            <a:ext cx="6796332" cy="4752000"/>
          </a:xfrm>
          <a:prstGeom prst="rect">
            <a:avLst/>
          </a:prstGeom>
          <a:noFill/>
        </p:spPr>
      </p:pic>
      <p:sp>
        <p:nvSpPr>
          <p:cNvPr id="5" name="4 Rectángulo"/>
          <p:cNvSpPr/>
          <p:nvPr/>
        </p:nvSpPr>
        <p:spPr>
          <a:xfrm>
            <a:off x="6559583" y="500042"/>
            <a:ext cx="1945533" cy="2708434"/>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Diseño </a:t>
            </a:r>
          </a:p>
          <a:p>
            <a:pPr algn="ctr"/>
            <a:r>
              <a:rPr lang="es-ES" sz="1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María Teresa Espín </a:t>
            </a:r>
          </a:p>
          <a:p>
            <a:pPr algn="ct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Imágenes</a:t>
            </a:r>
          </a:p>
          <a:p>
            <a:pPr algn="ct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Internet </a:t>
            </a:r>
          </a:p>
          <a:p>
            <a:pPr algn="ct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Acuarelas de  </a:t>
            </a:r>
          </a:p>
          <a:p>
            <a:pPr algn="ctr"/>
            <a:r>
              <a:rPr lang="es-ES" sz="1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Rogger</a:t>
            </a: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1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Oncoy</a:t>
            </a: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p>
          <a:p>
            <a:pPr algn="ct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2012</a:t>
            </a:r>
          </a:p>
          <a:p>
            <a:pPr algn="ct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4" name="Picture 2" descr="LEYENDA PERUANA">
            <a:hlinkClick r:id="rId4"/>
          </p:cNvPr>
          <p:cNvPicPr>
            <a:picLocks noChangeAspect="1" noChangeArrowheads="1"/>
          </p:cNvPicPr>
          <p:nvPr/>
        </p:nvPicPr>
        <p:blipFill>
          <a:blip r:embed="rId5" cstate="print"/>
          <a:srcRect/>
          <a:stretch>
            <a:fillRect/>
          </a:stretch>
        </p:blipFill>
        <p:spPr bwMode="auto">
          <a:xfrm>
            <a:off x="285719" y="285727"/>
            <a:ext cx="2515951" cy="3348000"/>
          </a:xfrm>
          <a:prstGeom prst="rect">
            <a:avLst/>
          </a:prstGeom>
          <a:noFill/>
          <a:effectLst>
            <a:softEdge rad="317500"/>
          </a:effectLst>
        </p:spPr>
      </p:pic>
      <p:sp>
        <p:nvSpPr>
          <p:cNvPr id="7" name="5 Rectángulo"/>
          <p:cNvSpPr/>
          <p:nvPr/>
        </p:nvSpPr>
        <p:spPr>
          <a:xfrm>
            <a:off x="3872167" y="6286520"/>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6000">
    <p:spli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7349" name="Picture 5" descr="C:\Users\abuelitos\Desktop\flauta.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7" name="Picture 4" descr="http://3.bp.blogspot.com/_gr41FEso034/SQxGKvTyvDI/AAAAAAAAUuQ/AieZHeq5-_Q/s400/South+Park.jpg"/>
          <p:cNvPicPr>
            <a:picLocks noChangeAspect="1" noChangeArrowheads="1"/>
          </p:cNvPicPr>
          <p:nvPr/>
        </p:nvPicPr>
        <p:blipFill>
          <a:blip r:embed="rId3" cstate="print"/>
          <a:srcRect/>
          <a:stretch>
            <a:fillRect/>
          </a:stretch>
        </p:blipFill>
        <p:spPr bwMode="auto">
          <a:xfrm>
            <a:off x="5334000" y="3286124"/>
            <a:ext cx="3810000" cy="2857500"/>
          </a:xfrm>
          <a:prstGeom prst="rect">
            <a:avLst/>
          </a:prstGeom>
          <a:noFill/>
          <a:effectLst>
            <a:softEdge rad="635000"/>
          </a:effectLst>
        </p:spPr>
      </p:pic>
      <p:sp>
        <p:nvSpPr>
          <p:cNvPr id="6" name="5 Rectángulo"/>
          <p:cNvSpPr/>
          <p:nvPr/>
        </p:nvSpPr>
        <p:spPr>
          <a:xfrm>
            <a:off x="371705" y="357166"/>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4000">
    <p:split orient="vert" dir="in"/>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www.artesanum.com/upload/grande/7/4/8/munecas_artesanales-46441.jpg"/>
          <p:cNvPicPr>
            <a:picLocks noChangeAspect="1" noChangeArrowheads="1"/>
          </p:cNvPicPr>
          <p:nvPr/>
        </p:nvPicPr>
        <p:blipFill>
          <a:blip r:embed="rId2" cstate="print"/>
          <a:srcRect/>
          <a:stretch>
            <a:fillRect/>
          </a:stretch>
        </p:blipFill>
        <p:spPr bwMode="auto">
          <a:xfrm>
            <a:off x="0" y="-18000"/>
            <a:ext cx="9156908" cy="6876000"/>
          </a:xfrm>
          <a:prstGeom prst="rect">
            <a:avLst/>
          </a:prstGeom>
          <a:noFill/>
        </p:spPr>
      </p:pic>
      <p:sp>
        <p:nvSpPr>
          <p:cNvPr id="7" name="6 Rectángulo"/>
          <p:cNvSpPr/>
          <p:nvPr/>
        </p:nvSpPr>
        <p:spPr>
          <a:xfrm>
            <a:off x="4245628" y="3244334"/>
            <a:ext cx="184731" cy="369332"/>
          </a:xfrm>
          <a:prstGeom prst="rect">
            <a:avLst/>
          </a:prstGeom>
        </p:spPr>
        <p:txBody>
          <a:bodyPr wrap="none">
            <a:spAutoFit/>
          </a:bodyPr>
          <a:lstStyle/>
          <a:p>
            <a:endParaRPr lang="es-ES_tradnl" dirty="0"/>
          </a:p>
        </p:txBody>
      </p:sp>
      <p:sp>
        <p:nvSpPr>
          <p:cNvPr id="8" name="7 Rectángulo"/>
          <p:cNvSpPr/>
          <p:nvPr/>
        </p:nvSpPr>
        <p:spPr>
          <a:xfrm>
            <a:off x="4245628" y="3244334"/>
            <a:ext cx="184731" cy="369332"/>
          </a:xfrm>
          <a:prstGeom prst="rect">
            <a:avLst/>
          </a:prstGeom>
        </p:spPr>
        <p:txBody>
          <a:bodyPr wrap="none">
            <a:spAutoFit/>
          </a:bodyPr>
          <a:lstStyle/>
          <a:p>
            <a:endParaRPr lang="es-ES_tradnl" dirty="0"/>
          </a:p>
        </p:txBody>
      </p:sp>
      <p:sp>
        <p:nvSpPr>
          <p:cNvPr id="14" name="5 Rectángulo"/>
          <p:cNvSpPr/>
          <p:nvPr/>
        </p:nvSpPr>
        <p:spPr>
          <a:xfrm>
            <a:off x="7658381" y="5500702"/>
            <a:ext cx="1109598" cy="276999"/>
          </a:xfrm>
          <a:prstGeom prst="rect">
            <a:avLst/>
          </a:prstGeom>
        </p:spPr>
        <p:txBody>
          <a:bodyPr wrap="none">
            <a:spAutoFit/>
          </a:bodyPr>
          <a:ls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Pps</a:t>
            </a:r>
            <a:r>
              <a:rPr lang="es-ES" sz="1200" b="1" spc="150" dirty="0" smtClean="0">
                <a:ln w="11430"/>
                <a:solidFill>
                  <a:srgbClr val="F8F8F8"/>
                </a:solidFill>
                <a:effectLst>
                  <a:outerShdw blurRad="25400" algn="tl" rotWithShape="0">
                    <a:srgbClr val="000000">
                      <a:alpha val="43000"/>
                    </a:srgbClr>
                  </a:outerShdw>
                </a:effectLst>
                <a:latin typeface="Blackadder ITC" pitchFamily="82" charset="0"/>
              </a:rPr>
              <a:t> mari </a:t>
            </a:r>
            <a:r>
              <a:rPr lang="es-ES" sz="1200" b="1" spc="150" dirty="0" err="1" smtClean="0">
                <a:ln w="11430"/>
                <a:solidFill>
                  <a:srgbClr val="F8F8F8"/>
                </a:solidFill>
                <a:effectLst>
                  <a:outerShdw blurRad="25400" algn="tl" rotWithShape="0">
                    <a:srgbClr val="000000">
                      <a:alpha val="43000"/>
                    </a:srgbClr>
                  </a:outerShdw>
                </a:effectLst>
                <a:latin typeface="Blackadder ITC" pitchFamily="82" charset="0"/>
              </a:rPr>
              <a:t>tere</a:t>
            </a:r>
            <a:endParaRPr lang="es-ES" sz="1200" b="1" spc="150" dirty="0">
              <a:ln w="11430"/>
              <a:solidFill>
                <a:srgbClr val="F8F8F8"/>
              </a:solidFill>
              <a:effectLst>
                <a:outerShdw blurRad="25400" algn="tl" rotWithShape="0">
                  <a:srgbClr val="000000">
                    <a:alpha val="43000"/>
                  </a:srgbClr>
                </a:outerShdw>
              </a:effectLst>
              <a:latin typeface="Blackadder ITC" pitchFamily="82" charset="0"/>
            </a:endParaRPr>
          </a:p>
        </p:txBody>
      </p:sp>
    </p:spTree>
  </p:cSld>
  <p:clrMapOvr>
    <a:masterClrMapping/>
  </p:clrMapOvr>
  <p:transition spd="slow" advTm="3000">
    <p:split orient="vert" dir="in"/>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2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631</TotalTime>
  <Words>621</Words>
  <Application>Microsoft Office PowerPoint</Application>
  <PresentationFormat>Presentación en pantalla (4:3)</PresentationFormat>
  <Paragraphs>88</Paragraphs>
  <Slides>42</Slides>
  <Notes>1</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42</vt:i4>
      </vt:variant>
    </vt:vector>
  </HeadingPairs>
  <TitlesOfParts>
    <vt:vector size="48" baseType="lpstr">
      <vt:lpstr>Arial</vt:lpstr>
      <vt:lpstr>Calibri</vt:lpstr>
      <vt:lpstr>Blackadder ITC</vt:lpstr>
      <vt:lpstr>Berlin Sans FB Demi</vt: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327</cp:revision>
  <dcterms:created xsi:type="dcterms:W3CDTF">2012-07-28T15:26:55Z</dcterms:created>
  <dcterms:modified xsi:type="dcterms:W3CDTF">2012-11-28T13:23:39Z</dcterms:modified>
</cp:coreProperties>
</file>