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318" r:id="rId4"/>
    <p:sldId id="319" r:id="rId5"/>
    <p:sldId id="314" r:id="rId6"/>
    <p:sldId id="282" r:id="rId7"/>
    <p:sldId id="286" r:id="rId8"/>
    <p:sldId id="309" r:id="rId9"/>
    <p:sldId id="312" r:id="rId10"/>
    <p:sldId id="283" r:id="rId11"/>
    <p:sldId id="324" r:id="rId12"/>
    <p:sldId id="332" r:id="rId13"/>
    <p:sldId id="321" r:id="rId14"/>
    <p:sldId id="326" r:id="rId15"/>
    <p:sldId id="337" r:id="rId16"/>
    <p:sldId id="334" r:id="rId17"/>
    <p:sldId id="336" r:id="rId18"/>
    <p:sldId id="335" r:id="rId19"/>
    <p:sldId id="339" r:id="rId20"/>
    <p:sldId id="340" r:id="rId21"/>
    <p:sldId id="346" r:id="rId22"/>
    <p:sldId id="351" r:id="rId23"/>
    <p:sldId id="353" r:id="rId24"/>
    <p:sldId id="350" r:id="rId25"/>
    <p:sldId id="362" r:id="rId26"/>
    <p:sldId id="364" r:id="rId27"/>
    <p:sldId id="365" r:id="rId28"/>
    <p:sldId id="391" r:id="rId29"/>
    <p:sldId id="366" r:id="rId30"/>
    <p:sldId id="393" r:id="rId31"/>
    <p:sldId id="370" r:id="rId32"/>
    <p:sldId id="374" r:id="rId33"/>
    <p:sldId id="385" r:id="rId34"/>
    <p:sldId id="387" r:id="rId35"/>
    <p:sldId id="372" r:id="rId36"/>
    <p:sldId id="375" r:id="rId37"/>
    <p:sldId id="377" r:id="rId38"/>
    <p:sldId id="378" r:id="rId39"/>
    <p:sldId id="383" r:id="rId40"/>
    <p:sldId id="380" r:id="rId41"/>
    <p:sldId id="331" r:id="rId42"/>
    <p:sldId id="301" r:id="rId43"/>
    <p:sldId id="394" r:id="rId44"/>
  </p:sldIdLst>
  <p:sldSz cx="9144000" cy="6858000" type="screen4x3"/>
  <p:notesSz cx="6858000" cy="9144000"/>
  <p:embeddedFontLs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Baskerville Old Face" pitchFamily="18" charset="0"/>
      <p:regular r:id="rId50"/>
    </p:embeddedFont>
    <p:embeddedFont>
      <p:font typeface="Arial Unicode MS" pitchFamily="34" charset="-128"/>
      <p:regular r:id="rId51"/>
    </p:embeddedFont>
    <p:embeddedFont>
      <p:font typeface="Berlin Sans FB Demi" pitchFamily="34" charset="0"/>
      <p:bold r:id="rId52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vQgfUePsfLUQvq68/X7mQ==" hashData="FbLwGyglI3H4+Ao0BPZgwQxIo8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3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6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95BB79-8C1A-4032-962F-15988F9E6157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362B6A-79DB-43EE-9F40-6A43F1FD31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62B6A-79DB-43EE-9F40-6A43F1FD3192}" type="slidenum">
              <a:rPr lang="es-ES_tradnl" smtClean="0"/>
              <a:pPr/>
              <a:t>33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AA618-5278-4545-9367-6D77D28D556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CF43D-A316-476B-BB5D-F4EC3B881D6B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1E373-D343-4C87-B0C2-8E66EE30EC8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BDC9D3-DFEF-47CB-85B7-DDC36F82D29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www.flickr.com/photos/baloncestorrelavega/3630288808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www.coestrenos.com/wp-content/uploads/2010/11/piratas-del-caribe-en-mareas-misterio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066965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6617" y="1214422"/>
            <a:ext cx="771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_tradnl" sz="54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askerville Old Face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500166" y="5500701"/>
            <a:ext cx="635798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s-ES_tradnl" sz="60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  <a:cs typeface="Courier New" pitchFamily="49" charset="0"/>
              </a:rPr>
              <a:t>Canción del pirata</a:t>
            </a:r>
            <a:endParaRPr lang="es-ES_tradnl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4" descr="http://www.freepik.es/foto-gratis/bandera-pirata_210530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9" y="785794"/>
            <a:ext cx="1405131" cy="936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2561289" y="4429132"/>
            <a:ext cx="402142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José de Espronceda</a:t>
            </a:r>
            <a:endParaRPr lang="es-ES_tradnl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>
    <p:randomBar dir="vert"/>
    <p:sndAc>
      <p:stSnd>
        <p:snd r:embed="rId2" name="Cancin del pirata  Jos de Espronce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4" name="Picture 4" descr="http://www.venezuelatuya.com/wallpapers/imagenes/atardecermar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0224000" cy="7668000"/>
          </a:xfrm>
          <a:prstGeom prst="rect">
            <a:avLst/>
          </a:prstGeom>
          <a:noFill/>
        </p:spPr>
      </p:pic>
      <p:pic>
        <p:nvPicPr>
          <p:cNvPr id="5" name="Picture 2" descr="http://www.corsariosdelplata.com.ar/imagenes/baj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285860"/>
            <a:ext cx="4267200" cy="33813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lclcarmen1bac.files.wordpress.com/2012/01/10713190-ilustraci-n-vectorial-blanco-y-negro-de-sonre-r-estilo-de-pirata-grabad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2428868"/>
            <a:ext cx="2619375" cy="381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fondosescritoriogratis.net/wp-content/uploads/2010/09/barcos-pira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1"/>
            <a:ext cx="12491290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corsariosdelplata.com.ar/imagenes/trone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9930994" cy="51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928662" y="428604"/>
            <a:ext cx="72866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</a:t>
            </a:r>
            <a:endParaRPr lang="es-ES_tradnl" sz="3200" dirty="0"/>
          </a:p>
        </p:txBody>
      </p:sp>
      <p:sp>
        <p:nvSpPr>
          <p:cNvPr id="6" name="5 Rectángulo"/>
          <p:cNvSpPr/>
          <p:nvPr/>
        </p:nvSpPr>
        <p:spPr>
          <a:xfrm>
            <a:off x="1493272" y="357166"/>
            <a:ext cx="615745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Con diez cañones por banda,</a:t>
            </a:r>
            <a:endParaRPr lang="es-ES_tradnl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viento en popa, a toda vela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adnnativo.files.wordpress.com/2011/03/img_4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126000"/>
            <a:ext cx="10491985" cy="6984000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73049" y="214290"/>
            <a:ext cx="681675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no corta el</a:t>
            </a:r>
            <a:r>
              <a:rPr kumimoji="0" lang="es-ES_tradnl" sz="2800" b="1" i="0" u="none" strike="noStrike" cap="none" spc="50" normalizeH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 m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ar,</a:t>
            </a:r>
            <a:r>
              <a:rPr kumimoji="0" lang="es-ES_tradnl" sz="2800" b="1" i="0" u="none" strike="noStrike" cap="none" spc="50" normalizeH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 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sino vuela</a:t>
            </a:r>
            <a:endParaRPr kumimoji="0" lang="es-ES_tradnl" sz="2800" b="1" i="0" u="none" strike="noStrike" cap="non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un velero bergantín.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cahokiawichita.files.wordpress.com/2011/11/pinceladas-de-tinta-china_nare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327" cy="7488000"/>
          </a:xfrm>
          <a:prstGeom prst="rect">
            <a:avLst/>
          </a:prstGeom>
          <a:noFill/>
        </p:spPr>
      </p:pic>
      <p:pic>
        <p:nvPicPr>
          <p:cNvPr id="5" name="Picture 2" descr="http://www.dentrocine.com/wp-content/uploads/2007/06/pi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85728"/>
            <a:ext cx="3614929" cy="46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42860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Bajel pirata que llaman,                 5</a:t>
            </a:r>
            <a:endParaRPr kumimoji="0" lang="es-ES_tradn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por su bravura, el </a:t>
            </a:r>
            <a:r>
              <a:rPr kumimoji="0" lang="es-ES_tradnl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Temido</a:t>
            </a: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_tradn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" y="500043"/>
            <a:ext cx="678657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Bajel pirata que llaman,                 </a:t>
            </a:r>
            <a:endParaRPr kumimoji="0" lang="es-ES_tradnl" sz="2800" b="1" i="0" u="none" strike="noStrike" cap="none" spc="0" normalizeH="0" baseline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por su bravura, el </a:t>
            </a:r>
            <a:r>
              <a:rPr kumimoji="0" lang="es-ES_tradnl" sz="2800" b="1" i="1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Temido</a:t>
            </a:r>
            <a:r>
              <a:rPr kumimoji="0" lang="es-ES_tradnl" sz="28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,</a:t>
            </a: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www.abcfotos.com/images/fotos-amanecer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85842"/>
            <a:ext cx="9170494" cy="824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57956" y="214290"/>
            <a:ext cx="542808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0" normalizeH="0" baseline="0" dirty="0" smtClean="0">
                <a:ln w="11430"/>
                <a:solidFill>
                  <a:schemeClr val="accent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en todo el mar conocido</a:t>
            </a:r>
            <a:endParaRPr kumimoji="0" lang="es-ES_tradnl" sz="2800" b="1" i="0" u="none" strike="noStrike" cap="none" spc="0" normalizeH="0" baseline="0" dirty="0" smtClean="0">
              <a:ln w="11430"/>
              <a:solidFill>
                <a:schemeClr val="accent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_tradnl" sz="2800" b="1" i="0" u="none" strike="noStrike" cap="none" spc="0" normalizeH="0" baseline="0" dirty="0" smtClean="0">
                <a:ln w="11430"/>
                <a:solidFill>
                  <a:schemeClr val="accent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de uno al otro confín.  </a:t>
            </a:r>
            <a:endParaRPr lang="es-ES_tradnl" sz="2800" b="1" cap="none" spc="0" dirty="0">
              <a:ln w="11430"/>
              <a:solidFill>
                <a:schemeClr val="accent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Picture 2" descr="http://4.bp.blogspot.com/_vZGfJNhKiGY/SYrhhoPN4DI/AAAAAAAAABE/OWXqZiUTpBE/s400/berga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142984"/>
            <a:ext cx="4097549" cy="50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farm3.staticflickr.com/2653/3890523722_0c6938e445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4000"/>
            <a:ext cx="10910802" cy="709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47196" y="500042"/>
            <a:ext cx="5768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sz="2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 Unicode MS" pitchFamily="34" charset="-128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309728" y="285728"/>
            <a:ext cx="652454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La luna en el mar </a:t>
            </a:r>
            <a:r>
              <a:rPr lang="es-ES_tradnl" sz="28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rïela</a:t>
            </a: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 </a:t>
            </a:r>
          </a:p>
          <a:p>
            <a:pPr algn="ctr"/>
            <a:r>
              <a:rPr lang="es-ES_tradnl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    y en la lona gime el viento</a:t>
            </a: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 </a:t>
            </a:r>
          </a:p>
          <a:p>
            <a:pPr algn="ctr"/>
            <a:endParaRPr lang="es-ES_tradnl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Picture 4" descr="http://1.bp.blogspot.com/_xNmrRyQeRkM/S6zYOIb6moI/AAAAAAAAAMs/zCMYAPU0Xzw/s320/galeon_pir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2657475" cy="295275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api.ning.com/files/Sau0q4Wrj44e4f5EMZyBT3IyTugWTjQt7crMAD4e5np7ZBv7VIJUsrAYgQ3BXZ40K7DW4cKwRoUFT1v24WgDKymX*mEdzW5u/Berga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0"/>
            <a:ext cx="10743551" cy="7056000"/>
          </a:xfrm>
          <a:prstGeom prst="rect">
            <a:avLst/>
          </a:prstGeom>
          <a:noFill/>
        </p:spPr>
      </p:pic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120878"/>
            <a:ext cx="25840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ea typeface="Times New Roman" pitchFamily="18" charset="0"/>
                <a:cs typeface="Courier New" pitchFamily="49" charset="0"/>
              </a:rPr>
              <a:t>;</a:t>
            </a:r>
            <a:r>
              <a:rPr kumimoji="0" lang="es-ES_tradn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47162" y="5711064"/>
            <a:ext cx="1003832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kumimoji="0" lang="es-ES_tradnl" sz="2800" b="1" i="0" u="none" strike="noStrike" cap="all" spc="0" normalizeH="0" baseline="0" dirty="0" smtClean="0">
              <a:ln/>
              <a:solidFill>
                <a:schemeClr val="accent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 Unicode MS" pitchFamily="34" charset="-128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3005" y="5286388"/>
            <a:ext cx="857798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y 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alza en blando movimiento</a:t>
            </a:r>
          </a:p>
          <a:p>
            <a:pPr algn="ctr"/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Times New Roman" pitchFamily="18" charset="0"/>
                <a:cs typeface="Courier New" pitchFamily="49" charset="0"/>
              </a:rPr>
              <a:t>olas de plata y azul;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 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memoria-inventada.weblog.com.pt/arquivo/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966409" cy="6984000"/>
          </a:xfrm>
          <a:prstGeom prst="rect">
            <a:avLst/>
          </a:prstGeom>
          <a:noFill/>
        </p:spPr>
      </p:pic>
      <p:pic>
        <p:nvPicPr>
          <p:cNvPr id="7" name="Picture 2" descr="http://2.bp.blogspot.com/-lzLA7swxx8A/TlvycNf6VEI/AAAAAAAADuU/MMbkvD58VF4/s1600/castillo+de+popa+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57166"/>
            <a:ext cx="7488000" cy="56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16503" y="5572140"/>
            <a:ext cx="831099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va el capitán pirata,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cantando alegre en la popa,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3010" name="Picture 2" descr="http://tienda.birlibirloque.com/images/capitan_cortagargantas_x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357562"/>
            <a:ext cx="801158" cy="1620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Tm="3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ciencia101.com/wp-content/uploads/2009/01/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tutorialesadobe.com/wp-content/uploads/2010/06/mapaMundi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57166"/>
            <a:ext cx="3384000" cy="338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77912" y="5214950"/>
            <a:ext cx="878817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Asia a un lado, al otro Europa,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y allá su frente </a:t>
            </a:r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Es</a:t>
            </a: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tambul: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cs typeface="Courier New" pitchFamily="49" charset="0"/>
            </a:endParaRPr>
          </a:p>
        </p:txBody>
      </p:sp>
      <p:pic>
        <p:nvPicPr>
          <p:cNvPr id="8" name="Picture 2" descr="http://4.bp.blogspot.com/_vZGfJNhKiGY/SYrhhoPN4DI/AAAAAAAAABE/OWXqZiUTpBE/s400/bergan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285992"/>
            <a:ext cx="2341468" cy="288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fondospedia.com/fondos/fondo-barco-pira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87308" y="4500570"/>
            <a:ext cx="476938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Navega, velero mío,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sin temor,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que ni enemigo navío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ni tormenta, ni bonanza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4.bp.blogspot.com/-4vbGSzsqXUA/Tm_L5XMit4I/AAAAAAAADvI/mnJvMSVCUq8/s1600/Castillo+de+po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0"/>
            <a:ext cx="10422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>tu rumbo a torcer alcanza,</a:t>
            </a:r>
            <a:br>
              <a:rPr lang="es-ES_tradnl" dirty="0" smtClean="0"/>
            </a:br>
            <a:r>
              <a:rPr lang="es-ES_tradnl" dirty="0" smtClean="0"/>
              <a:t>ni a sujetar tu valor. </a:t>
            </a:r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4214810" y="5286388"/>
            <a:ext cx="429887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tu rumbo a torcer alcanza,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ni a sujetar tu valor. 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guiaswow.com/images/stories/eventos/john-mark-habla-pira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7053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81637" y="4714884"/>
            <a:ext cx="3090627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Veinte presas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hemos hecho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a despecho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del inglés,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2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kalipedia.com/kalipediamedia/historia/media/200807/30/hiscolombia/20080730klphishco_14_Ies_S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1622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0" y="285728"/>
            <a:ext cx="357186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428604"/>
            <a:ext cx="321471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y han rendido </a:t>
            </a:r>
          </a:p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cien naciones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sus pendones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a mis pies.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3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elespectador.com/files/images/mar2009/6be13c675525a9b47ee9e9d377f175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33241" y="0"/>
            <a:ext cx="10377241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14346" y="4857760"/>
            <a:ext cx="564360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Que es mi barco mi tesoro,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que es mi </a:t>
            </a:r>
            <a:r>
              <a:rPr lang="es-ES_tradnl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d</a:t>
            </a: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ios la libertad,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mi ley, la fuerza y el viento,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mi única patria, la mar.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9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api.ning.com:80/files/qcnsa9u4DMvNc93EHyAoQMrORYYA4NJYrdjW3Lf-2yiDeld40Tyym1d0-NpJZCfOaIXUIl30hcx39RU19xt35kx98Fazg8o1/Barco_en_el_Desierto_1024x768731882.jpeg?width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  <a:effectLst/>
        </p:spPr>
      </p:pic>
      <p:sp>
        <p:nvSpPr>
          <p:cNvPr id="6" name="5 Rectángulo"/>
          <p:cNvSpPr/>
          <p:nvPr/>
        </p:nvSpPr>
        <p:spPr>
          <a:xfrm>
            <a:off x="887530" y="5143512"/>
            <a:ext cx="73689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28794" y="4857760"/>
            <a:ext cx="571504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Allá muevan feroz guerra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ciegos reyes </a:t>
            </a:r>
          </a:p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por un palmo más de tierra; 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abcfotos.com/images/fotos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95853" cy="8280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5" y="214290"/>
            <a:ext cx="535784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que yo tengo aquí por mío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cuanto abarca el mar bravío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Courier New" pitchFamily="49" charset="0"/>
              </a:rPr>
              <a:t> quien nadie impuso leyes. 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www.fpractica.com/wall/playas/playa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3" y="642918"/>
            <a:ext cx="3429024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Y no hay playa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sea cualquiera,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ni bandera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de esplendor,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que no sienta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mi derecho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y dé pecho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Courier New" pitchFamily="49" charset="0"/>
              </a:rPr>
              <a:t>a mi valor 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cs typeface="Courier New" pitchFamily="49" charset="0"/>
            </a:endParaRPr>
          </a:p>
        </p:txBody>
      </p:sp>
      <p:pic>
        <p:nvPicPr>
          <p:cNvPr id="7" name="Picture 2" descr="http://www.fancydresspeople.com/wp-content/uploads/product_images/998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682000"/>
            <a:ext cx="2674944" cy="41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ndosypantallas.com/wp-content/uploads/2009/04/mar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5" y="172084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09884" y="4572008"/>
            <a:ext cx="492423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09884" y="4143380"/>
            <a:ext cx="610545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800" b="1" i="1" u="none" strike="noStrike" cap="none" spc="0" normalizeH="0" baseline="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50230" y="4500570"/>
            <a:ext cx="684354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800" b="1" i="1" u="none" strike="noStrike" cap="none" spc="0" normalizeH="0" baseline="0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53913" y="4286256"/>
            <a:ext cx="80361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050844" y="4429132"/>
            <a:ext cx="704231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1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Que es mi barco mi tesoro,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1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que es mi Dios la libertad;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1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mi ley, la fuerza y el viento;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1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mi única patria, la mar.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 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memoria-inventada.weblog.com.pt/arquivo/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" y="-1"/>
            <a:ext cx="9966409" cy="6984000"/>
          </a:xfrm>
          <a:prstGeom prst="rect">
            <a:avLst/>
          </a:prstGeom>
          <a:noFill/>
        </p:spPr>
      </p:pic>
      <p:pic>
        <p:nvPicPr>
          <p:cNvPr id="5" name="Picture 3" descr="J:\IMAGENES CON MOVIMIENTO\ea5d0c4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14290"/>
            <a:ext cx="3965290" cy="4356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479634" y="-63787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643446"/>
            <a:ext cx="707233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A la voz de ¡barco viene!,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es de ver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cómo vira y se previene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a todo trapo a escapar: </a:t>
            </a:r>
            <a:endParaRPr lang="es-ES_tradnl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itchFamily="49" charset="0"/>
            </a:endParaRPr>
          </a:p>
        </p:txBody>
      </p:sp>
      <p:pic>
        <p:nvPicPr>
          <p:cNvPr id="29698" name="Picture 2" descr="http://www.puzzlesjunior.com/imatjes/capitan-pirata_4a28cc976e8f0-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7166"/>
            <a:ext cx="3171825" cy="238125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8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://www.corsariosdelplata.com.ar/imagenes/proa_estrib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8693844" cy="51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4479634" y="-63787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2750" y="5429264"/>
            <a:ext cx="564683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que yo soy el rey del mar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0" normalizeH="0" baseline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cs typeface="Courier New" pitchFamily="49" charset="0"/>
              </a:rPr>
              <a:t>y mi furia es de temer.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60" name="Picture 4" descr="http://images.coveralia.com/audio/b/BSO_Piratas_Del_Caribe_(Pirates_Of_The_Caribbean)--Interior_Tras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40" y="-714404"/>
            <a:ext cx="10934665" cy="8604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479634" y="-63788"/>
            <a:ext cx="1847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4500570"/>
            <a:ext cx="357186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En las presas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yo divido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lo cogido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ourier New" pitchFamily="49" charset="0"/>
              </a:rPr>
              <a:t>por igual: 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2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4" descr="http://www.esmas.com/galeria/fotos/2006/7/200613134631152816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0"/>
            <a:ext cx="4610728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4786322"/>
            <a:ext cx="321471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sólo quiero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por riqueza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la belleza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sin rival.</a:t>
            </a: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3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http://lh3.ggpht.com/-YmRJvESGOPE/TyB2KYFlGrI/AAAAAAAAEkA/b-lYqq9UUug/Old_Pirate_Ship_by_thedigitalcrayon%25255B3%2525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2000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>r.</a:t>
            </a:r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542928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Que es mi barco mi tesoro,</a:t>
            </a:r>
            <a:b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que es mi dios la libertad,</a:t>
            </a:r>
            <a:b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mi ley, la fuerza y el viento,</a:t>
            </a:r>
            <a:b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itchFamily="49" charset="0"/>
              </a:rPr>
              <a:t>mi única patria, la mar.</a:t>
            </a:r>
            <a:endParaRPr lang="es-ES_tradnl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rvejard.files.wordpress.com/2010/12/popa.jpg?w=6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1480"/>
            <a:ext cx="8296319" cy="55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289210" y="5643577"/>
            <a:ext cx="65655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  <a:t>¡Sentenciado estoy a muerte! </a:t>
            </a:r>
            <a:endParaRPr lang="es-ES_tradnl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Courier New" pitchFamily="49" charset="0"/>
            </a:endParaRPr>
          </a:p>
        </p:txBody>
      </p:sp>
    </p:spTree>
  </p:cSld>
  <p:clrMapOvr>
    <a:masterClrMapping/>
  </p:clrMapOvr>
  <p:transition spd="med" advTm="2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3.bp.blogspot.com/-bJ_6PKMPlnY/TxED5w8gyXI/AAAAAAAALOY/Ff4a5Z8iERE/s1600/piratas-del-carib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34859" y="-306000"/>
            <a:ext cx="10778859" cy="716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85728"/>
            <a:ext cx="271461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 me río no</a:t>
            </a:r>
          </a:p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me abandone</a:t>
            </a:r>
          </a:p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suerte,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0114" name="Picture 2" descr="http://farm7.staticflickr.com/6161/6240997287_0a319cf4f9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162000"/>
            <a:ext cx="10571313" cy="7020000"/>
          </a:xfrm>
          <a:prstGeom prst="rect">
            <a:avLst/>
          </a:prstGeom>
          <a:noFill/>
        </p:spPr>
      </p:pic>
      <p:pic>
        <p:nvPicPr>
          <p:cNvPr id="5" name="Picture 4" descr="http://www.freepik.es/foto-gratis/bandera-pirata_210530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0"/>
            <a:ext cx="1729392" cy="115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28288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3071802" y="428604"/>
            <a:ext cx="564360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y al mismo que me condena,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colgaré de alguna antena,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ourier New" pitchFamily="49" charset="0"/>
              </a:rPr>
              <a:t>quizá; en su propio navío</a:t>
            </a: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Courier New" pitchFamily="49" charset="0"/>
            </a:endParaRPr>
          </a:p>
        </p:txBody>
      </p:sp>
      <p:pic>
        <p:nvPicPr>
          <p:cNvPr id="8" name="Picture 2" descr="http://www.sosmoviers.com/wp-content/uploads/2009/08/Piratas-del-Caribe-La-Maldicion-de-la-Perla-Negra-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143248"/>
            <a:ext cx="4505325" cy="2971800"/>
          </a:xfrm>
          <a:prstGeom prst="plus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fondospantallagratis.com/wp-content/uploads/2009/12/Mar_de_Arafu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0"/>
            <a:ext cx="11116800" cy="6948000"/>
          </a:xfrm>
          <a:prstGeom prst="rect">
            <a:avLst/>
          </a:prstGeom>
          <a:noFill/>
        </p:spPr>
      </p:pic>
      <p:pic>
        <p:nvPicPr>
          <p:cNvPr id="5" name="Picture 2" descr="http://www.unraticode.com/unraticode/imagenes/P3C-25814_rg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386000"/>
            <a:ext cx="8220540" cy="54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285728"/>
            <a:ext cx="65008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  <a:t>Y si caigo,</a:t>
            </a:r>
            <a:b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</a:br>
            <a: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  <a:t>¿qué es la vida?</a:t>
            </a:r>
            <a:b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</a:br>
            <a: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  <a:t>Por perdida</a:t>
            </a:r>
            <a:b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</a:br>
            <a:r>
              <a:rPr lang="es-ES_tradnl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Courier New" pitchFamily="49" charset="0"/>
              </a:rPr>
              <a:t>ya la di</a:t>
            </a:r>
            <a:endParaRPr lang="es-ES_tradnl" sz="2800" dirty="0"/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Disneyland Paris - Piratas del Caribe 02">
            <a:hlinkClick r:id="rId2" tooltip="Disneyland Paris - Piratas del Caribe 0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10462943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1449" y="4857760"/>
            <a:ext cx="4721101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cuando el yugo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 esclavo,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como un bravo,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sacudí.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profetasilencioso.files.wordpress.com/2008/01/cielo-y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658892" cy="6948000"/>
          </a:xfrm>
          <a:prstGeom prst="rect">
            <a:avLst/>
          </a:prstGeom>
          <a:noFill/>
        </p:spPr>
      </p:pic>
      <p:pic>
        <p:nvPicPr>
          <p:cNvPr id="5" name="Picture 4" descr="http://www.corsariosdelplata.com.ar/imagenes/navio_persp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428736"/>
            <a:ext cx="2247900" cy="33242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9" y="428604"/>
            <a:ext cx="471490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es mi barco mi tesoro,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es mi </a:t>
            </a:r>
            <a:r>
              <a:rPr lang="es-ES_tradnl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</a:t>
            </a: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ios la libertad,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 ley, la fuerza y el viento,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 única patria, la mar.</a:t>
            </a: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482" name="Picture 2" descr="http://4.bp.blogspot.com/_G5CI5rvE12o/RqRzRpGbdkI/AAAAAAAAAVA/xryvJpqGMAU/s320/Jack+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2700" y="3500438"/>
            <a:ext cx="2781300" cy="304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solo50.files.wordpress.com/2011/03/luna-y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12000" cy="6984000"/>
          </a:xfrm>
          <a:prstGeom prst="rect">
            <a:avLst/>
          </a:prstGeom>
          <a:noFill/>
        </p:spPr>
      </p:pic>
      <p:pic>
        <p:nvPicPr>
          <p:cNvPr id="5" name="Picture 3" descr="J:\IMAGENES CON MOVIMIENTO\ea5d0c4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285992"/>
            <a:ext cx="2556137" cy="280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21617" y="5572140"/>
            <a:ext cx="350076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 mi música mejor </a:t>
            </a:r>
          </a:p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aquilones,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memoria-inventada.weblog.com.pt/arquivo/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966409" cy="6984000"/>
          </a:xfrm>
          <a:prstGeom prst="rect">
            <a:avLst/>
          </a:prstGeom>
          <a:noFill/>
        </p:spPr>
      </p:pic>
      <p:pic>
        <p:nvPicPr>
          <p:cNvPr id="5" name="Picture 2" descr="http://blogs.grupojoly.com/la-mar-de-historias/files/2010/03/popa-Andalucia-blo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0"/>
            <a:ext cx="4458788" cy="66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28597" y="5286388"/>
            <a:ext cx="464346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estrépito y temblor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los cables sacudidos,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2.bp.blogspot.com/-lMquZY-3YrQ/Tkj3MpvBwOI/AAAAAAAABSo/GtVYtGk2SW4/s1600/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4071941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2214547" y="4286256"/>
            <a:ext cx="692945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es-ES_tradnl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 negro mar los bramidos</a:t>
            </a:r>
            <a:b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el rugir de mis cañones.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viajeoteca.files.wordpress.com/2011/01/238-atardecer-playas-guanaca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corsariosdelplata.com.ar/imagenes/estrib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00306"/>
            <a:ext cx="4762500" cy="23622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28663" y="428604"/>
            <a:ext cx="371477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Y del trueno</a:t>
            </a:r>
            <a:b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al son violento, </a:t>
            </a:r>
          </a:p>
          <a:p>
            <a:pPr algn="ctr"/>
            <a:r>
              <a:rPr lang="es-ES_tradnl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y del viento </a:t>
            </a:r>
          </a:p>
          <a:p>
            <a:pPr algn="ctr"/>
            <a:r>
              <a:rPr lang="es-ES_tradnl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</a:t>
            </a:r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 rebramar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7" name="Picture 2" descr="Fondo de Orlando Bloom en Piratas del Caribe a resolucion 1024x76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4000" y="3798000"/>
            <a:ext cx="4080000" cy="306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www.fondos10.net/wp-content/uploads/2010/01/Atardecer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714349" y="4357694"/>
            <a:ext cx="378621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yo me duermo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sosegado,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arrullado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por el mar.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Picture 2" descr="http://elfilibusterodejustosierra.files.wordpress.com/2012/02/jack-sparrow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714620"/>
            <a:ext cx="2734653" cy="39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farm2.static.flickr.com/1246/741663261_681977d1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" y="0"/>
            <a:ext cx="959345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57510" y="571480"/>
            <a:ext cx="422897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mi barco mi tesoro,</a:t>
            </a:r>
            <a:b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mi dios la libertad,</a:t>
            </a:r>
            <a:b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ley, la fuerza y el viento,</a:t>
            </a:r>
            <a:b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única patria, la mar.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http://blogs.hoy.es/reikiavikinfo/files/2011/10/pir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371850"/>
            <a:ext cx="5762625" cy="34861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lclcarmen1bac.files.wordpress.com/2012/01/pira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57430"/>
            <a:ext cx="3384000" cy="338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3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2.bp.blogspot.com/_EZ16vWYvHHg/S8s3hsVCNrI/AAAAAAAAKoc/HiVg6sPQml4/s1600/www.BancodeImagenesGratuitas.com+-EsNat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http://desmond.imageshack.us/Himg169/scaled.php?server=169&amp;filename=bouffedoublon001wc0.jpg&amp;res=land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6000"/>
            <a:ext cx="4416000" cy="33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javier.callon.org/wp-content/pirata_ga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643314"/>
            <a:ext cx="2543175" cy="2619375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3000">
    <p:split orient="vert"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www.abcfondos.com/images/fondo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12000" cy="6984000"/>
          </a:xfrm>
          <a:prstGeom prst="rect">
            <a:avLst/>
          </a:prstGeom>
          <a:noFill/>
        </p:spPr>
      </p:pic>
      <p:pic>
        <p:nvPicPr>
          <p:cNvPr id="5" name="Picture 2" descr="http://www.elmulticine.com/imagenes/noticias/5/piratas-po8835-p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571744"/>
            <a:ext cx="4236951" cy="241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6562" name="Picture 2" descr="http://eloscuroborde.files.wordpress.com/2012/02/juan-yanes-la-luna-en-el-mar-rie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7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www.corsariosdelplata.com.ar/imagenes/estrib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357298"/>
            <a:ext cx="4762500" cy="23622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dentrocine.com/wp-content/uploads/2007/06/pi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0"/>
            <a:ext cx="3138538" cy="40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9" y="4357694"/>
            <a:ext cx="4572031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Imágenes 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Internet   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2012 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http://www.imotion.com.br/imagens/data/media/83/8689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artelista.s3.amazonaws.com/obras/big/2/2/8/7282939298219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857496"/>
            <a:ext cx="2946845" cy="334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2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405</Words>
  <Application>Microsoft Office PowerPoint</Application>
  <PresentationFormat>Presentación en pantalla (4:3)</PresentationFormat>
  <Paragraphs>117</Paragraphs>
  <Slides>42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51" baseType="lpstr">
      <vt:lpstr>Arial</vt:lpstr>
      <vt:lpstr>Calibri</vt:lpstr>
      <vt:lpstr>Baskerville Old Face</vt:lpstr>
      <vt:lpstr>Times New Roman</vt:lpstr>
      <vt:lpstr>Courier New</vt:lpstr>
      <vt:lpstr>Arial Unicode MS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468</cp:revision>
  <dcterms:created xsi:type="dcterms:W3CDTF">2012-04-18T19:01:14Z</dcterms:created>
  <dcterms:modified xsi:type="dcterms:W3CDTF">2012-11-28T15:40:07Z</dcterms:modified>
</cp:coreProperties>
</file>