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0" r:id="rId3"/>
    <p:sldId id="373" r:id="rId4"/>
    <p:sldId id="374" r:id="rId5"/>
    <p:sldId id="371" r:id="rId6"/>
    <p:sldId id="375" r:id="rId7"/>
    <p:sldId id="376" r:id="rId8"/>
    <p:sldId id="378" r:id="rId9"/>
    <p:sldId id="379" r:id="rId10"/>
    <p:sldId id="381" r:id="rId11"/>
    <p:sldId id="382" r:id="rId12"/>
    <p:sldId id="383" r:id="rId13"/>
    <p:sldId id="269" r:id="rId14"/>
    <p:sldId id="270" r:id="rId15"/>
    <p:sldId id="271" r:id="rId16"/>
    <p:sldId id="272" r:id="rId17"/>
    <p:sldId id="273" r:id="rId18"/>
    <p:sldId id="275" r:id="rId19"/>
    <p:sldId id="277" r:id="rId20"/>
    <p:sldId id="279" r:id="rId21"/>
    <p:sldId id="280" r:id="rId22"/>
    <p:sldId id="281" r:id="rId23"/>
    <p:sldId id="282" r:id="rId24"/>
    <p:sldId id="384" r:id="rId25"/>
    <p:sldId id="330" r:id="rId26"/>
    <p:sldId id="284" r:id="rId27"/>
    <p:sldId id="285" r:id="rId28"/>
    <p:sldId id="286" r:id="rId29"/>
    <p:sldId id="287" r:id="rId30"/>
    <p:sldId id="288" r:id="rId31"/>
    <p:sldId id="396" r:id="rId32"/>
    <p:sldId id="290" r:id="rId33"/>
    <p:sldId id="291" r:id="rId34"/>
    <p:sldId id="292" r:id="rId35"/>
    <p:sldId id="293" r:id="rId36"/>
    <p:sldId id="294" r:id="rId37"/>
    <p:sldId id="355" r:id="rId38"/>
    <p:sldId id="296" r:id="rId39"/>
    <p:sldId id="361" r:id="rId40"/>
    <p:sldId id="356" r:id="rId41"/>
    <p:sldId id="299" r:id="rId42"/>
    <p:sldId id="300" r:id="rId43"/>
    <p:sldId id="301" r:id="rId44"/>
    <p:sldId id="302" r:id="rId45"/>
    <p:sldId id="303" r:id="rId46"/>
    <p:sldId id="304" r:id="rId47"/>
    <p:sldId id="357" r:id="rId48"/>
    <p:sldId id="386" r:id="rId49"/>
    <p:sldId id="387" r:id="rId50"/>
    <p:sldId id="308" r:id="rId51"/>
    <p:sldId id="309" r:id="rId52"/>
    <p:sldId id="391" r:id="rId53"/>
    <p:sldId id="392" r:id="rId54"/>
    <p:sldId id="394" r:id="rId55"/>
    <p:sldId id="315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97" r:id="rId70"/>
    <p:sldId id="399" r:id="rId7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Bjv6MjgXPZ20L8XSG/MPQ==" hashData="Tuo5CkRF5xWBoQiw1ITo3beSB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453E4-8588-44C5-A6C4-3C0C6F8ADE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94D61-ABE6-4E89-B437-8602460C6E1F}" type="datetimeFigureOut">
              <a:rPr lang="es-ES_tradnl" smtClean="0"/>
              <a:pPr/>
              <a:t>04/05/2014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C006A-A4B5-4167-9D9B-08505D9317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663B47-C868-49BC-86F9-B5639CE60CD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4690" name="Picture 2" descr="Colorido fondo de pantalla pinceles de pintura (2) #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250764" cy="6876000"/>
          </a:xfrm>
          <a:prstGeom prst="rect">
            <a:avLst/>
          </a:prstGeom>
          <a:noFill/>
        </p:spPr>
      </p:pic>
      <p:pic>
        <p:nvPicPr>
          <p:cNvPr id="5" name="Picture 4" descr="http://img503.imageshack.us/img503/5666/isabelguerramonjacisterqy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85728"/>
            <a:ext cx="3971398" cy="399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143372" y="38576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Isabel Guerra  </a:t>
            </a:r>
            <a:br>
              <a:rPr lang="es-ES_tradnl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_tradnl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Monja pintora II</a:t>
            </a:r>
            <a:endParaRPr lang="es-ES_tradnl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400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195.imageshack.us/img195/4761/fondo3rojoblanc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00760" y="2143116"/>
            <a:ext cx="25049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Garamond Pro Bold" pitchFamily="18" charset="0"/>
              </a:rPr>
              <a:t>RETRATOS</a:t>
            </a:r>
            <a:endParaRPr lang="es-ES" sz="3600" b="1" dirty="0">
              <a:ln w="50800"/>
              <a:solidFill>
                <a:schemeClr val="bg1">
                  <a:shade val="50000"/>
                </a:schemeClr>
              </a:solidFill>
              <a:latin typeface="Adobe Garamond Pro Bold" pitchFamily="18" charset="0"/>
            </a:endParaRPr>
          </a:p>
        </p:txBody>
      </p:sp>
      <p:pic>
        <p:nvPicPr>
          <p:cNvPr id="6" name="Picture 2" descr="http://4.bp.blogspot.com/-7HzFHjHyH2k/TrA4l-y29HI/AAAAAAAAHks/O7hIoOY8L6U/s640/primerretratodemimadr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00042"/>
            <a:ext cx="4696761" cy="59760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5572132" y="5929330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Primer retrato de mi madre,</a:t>
            </a:r>
          </a:p>
          <a:p>
            <a:r>
              <a:rPr lang="es-ES_tradnl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       </a:t>
            </a:r>
            <a:r>
              <a:rPr lang="es-ES_tradnl" dirty="0" smtClean="0">
                <a:solidFill>
                  <a:schemeClr val="tx2">
                    <a:lumMod val="50000"/>
                  </a:schemeClr>
                </a:solidFill>
              </a:rPr>
              <a:t>1961, a los 13 años.</a:t>
            </a:r>
            <a:endParaRPr lang="es-ES_tradnl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2.bp.blogspot.com/-tNXaq20l4Gg/UQH9MAagXfI/AAAAAAAAtyI/_Hbs0Yp8uzE/s1600/fondos+degradee+colores+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2253" cy="6876000"/>
          </a:xfrm>
          <a:prstGeom prst="rect">
            <a:avLst/>
          </a:prstGeom>
          <a:noFill/>
        </p:spPr>
      </p:pic>
      <p:pic>
        <p:nvPicPr>
          <p:cNvPr id="6" name="Picture 2" descr="http://1.bp.blogspot.com/-aaioA8y2coA/TrA4mQ8jw-I/AAAAAAAAHkw/NsXbaqWXLnU/s640/segundoretratodemimad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3560399" cy="6192000"/>
          </a:xfrm>
          <a:prstGeom prst="rect">
            <a:avLst/>
          </a:prstGeom>
          <a:noFill/>
        </p:spPr>
      </p:pic>
      <p:pic>
        <p:nvPicPr>
          <p:cNvPr id="7" name="Picture 2" descr="http://2.bp.blogspot.com/-yD3IogTa7ms/TrA4nDEV0UI/AAAAAAAAHk0/gv6Yjy5PtsQ/s640/mimadre1968leosobreli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9614" y="214290"/>
            <a:ext cx="4864386" cy="626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6211669"/>
            <a:ext cx="3357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/>
              <a:t>Segundo retrato de mi madre.</a:t>
            </a:r>
            <a:r>
              <a:rPr lang="es-ES_tradnl" dirty="0" smtClean="0"/>
              <a:t> </a:t>
            </a:r>
          </a:p>
          <a:p>
            <a:r>
              <a:rPr lang="es-ES_tradnl" dirty="0" smtClean="0"/>
              <a:t>1962. A los 15 años.</a:t>
            </a:r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5929322" y="6488668"/>
            <a:ext cx="1807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Mi madre.</a:t>
            </a:r>
            <a:r>
              <a:rPr lang="es-ES_tradnl" dirty="0" smtClean="0"/>
              <a:t> 1968. </a:t>
            </a:r>
            <a:endParaRPr lang="es-ES_tradnl" dirty="0"/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allpapers.org.es/wp-content/uploads/2012/11/fondo-degradado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7" cy="6876000"/>
          </a:xfrm>
          <a:prstGeom prst="rect">
            <a:avLst/>
          </a:prstGeom>
          <a:noFill/>
        </p:spPr>
      </p:pic>
      <p:pic>
        <p:nvPicPr>
          <p:cNvPr id="5" name="Picture 2" descr="http://4.bp.blogspot.com/-vlHfrhly8iQ/TrA4n-rv-gI/AAAAAAAAHk4/MOujKxbkor8/s640/00mipad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57166"/>
            <a:ext cx="4219575" cy="6096001"/>
          </a:xfrm>
          <a:prstGeom prst="rect">
            <a:avLst/>
          </a:prstGeom>
          <a:noFill/>
          <a:effectLst>
            <a:glow rad="101600">
              <a:schemeClr val="accent2">
                <a:alpha val="60000"/>
              </a:schemeClr>
            </a:glow>
          </a:effectLst>
          <a:scene3d>
            <a:camera prst="perspective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500034" y="928670"/>
            <a:ext cx="1743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Mi padre. </a:t>
            </a:r>
            <a:r>
              <a:rPr lang="es-ES_tradnl" dirty="0" smtClean="0"/>
              <a:t>1980. </a:t>
            </a:r>
            <a:endParaRPr lang="es-ES_tradnl" dirty="0"/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ondos.com/wp-content/uploads/2012/04/ORGSAM-72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VVpPoFLfLY0/UdBUi4CHZXI/AAAAAAAATw4/hKeoimMDnHA/s788/0autorretratodeisabelg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4880648" cy="633600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786314" y="57864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b="1" dirty="0" smtClean="0">
                <a:latin typeface="Verdana"/>
              </a:rPr>
              <a:t>Autorretrato de Isabel Guerra.</a:t>
            </a:r>
            <a:r>
              <a:rPr lang="es-ES_tradnl" dirty="0" smtClean="0">
                <a:latin typeface="Verdana"/>
              </a:rPr>
              <a:t> 1970.</a:t>
            </a:r>
            <a:endParaRPr lang="es-ES_tradnl" dirty="0"/>
          </a:p>
        </p:txBody>
      </p:sp>
      <p:pic>
        <p:nvPicPr>
          <p:cNvPr id="7" name="Picture 2" descr="http://wallpapers.org.es/wp-content/uploads/2012/11/fondo-degradado-1024x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40187" cy="6876000"/>
          </a:xfrm>
          <a:prstGeom prst="rect">
            <a:avLst/>
          </a:prstGeom>
          <a:noFill/>
        </p:spPr>
      </p:pic>
      <p:pic>
        <p:nvPicPr>
          <p:cNvPr id="8" name="Picture 2" descr="http://4.bp.blogspot.com/-uVdEKGnviY4/TrA37G_wnWI/AAAAAAAAHgc/65nliXvjFzA/s640/adoratrices1962alos15a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6" y="285728"/>
            <a:ext cx="4264649" cy="5832000"/>
          </a:xfrm>
          <a:prstGeom prst="rect">
            <a:avLst/>
          </a:prstGeom>
          <a:noFill/>
        </p:spPr>
      </p:pic>
      <p:pic>
        <p:nvPicPr>
          <p:cNvPr id="9" name="Picture 2" descr="http://1.bp.blogspot.com/-jZY7wrlDKcM/TrA4onk-5hI/AAAAAAAAHk8/KmTytmLPwYI/s640/dommampilardemillaruel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6304" y="285728"/>
            <a:ext cx="4264649" cy="583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42910" y="6286520"/>
            <a:ext cx="3242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Adoratrices.</a:t>
            </a:r>
            <a:r>
              <a:rPr lang="es-ES_tradnl" dirty="0" smtClean="0">
                <a:solidFill>
                  <a:schemeClr val="bg1"/>
                </a:solidFill>
              </a:rPr>
              <a:t> 1962, a los 15 años.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86314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Domma</a:t>
            </a:r>
            <a:r>
              <a:rPr lang="es-ES_tradnl" b="1" dirty="0" smtClean="0">
                <a:solidFill>
                  <a:schemeClr val="bg1"/>
                </a:solidFill>
              </a:rPr>
              <a:t> Mª Pilar de </a:t>
            </a:r>
            <a:r>
              <a:rPr lang="es-ES_tradnl" b="1" dirty="0" err="1" smtClean="0">
                <a:solidFill>
                  <a:schemeClr val="bg1"/>
                </a:solidFill>
              </a:rPr>
              <a:t>Millaruelo</a:t>
            </a:r>
            <a:r>
              <a:rPr lang="es-ES_tradnl" b="1" dirty="0" smtClean="0">
                <a:solidFill>
                  <a:schemeClr val="bg1"/>
                </a:solidFill>
              </a:rPr>
              <a:t>. Abadesa de Santa Lucía.</a:t>
            </a:r>
            <a:r>
              <a:rPr lang="es-ES_tradnl" dirty="0" smtClean="0">
                <a:solidFill>
                  <a:schemeClr val="bg1"/>
                </a:solidFill>
              </a:rPr>
              <a:t> 1979. </a:t>
            </a:r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195.imageshack.us/img195/4761/fondo3rojoblanc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8" name="Picture 2" descr="http://2.bp.blogspot.com/-T5YGTm7SDQQ/TrA4pMq6ihI/AAAAAAAAHlA/lIGNDu-QH_s/s640/starosafilipinaduches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428604"/>
            <a:ext cx="4772025" cy="609600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9" name="8 Rectángulo"/>
          <p:cNvSpPr/>
          <p:nvPr/>
        </p:nvSpPr>
        <p:spPr>
          <a:xfrm>
            <a:off x="285720" y="5929330"/>
            <a:ext cx="3477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smtClean="0"/>
              <a:t>Sta. Rosa Filipina Duchesne.</a:t>
            </a:r>
            <a:r>
              <a:rPr lang="it-IT" dirty="0" smtClean="0"/>
              <a:t> 1988. </a:t>
            </a:r>
            <a:endParaRPr lang="es-ES_tradnl" dirty="0"/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8306" name="Picture 2" descr="http://www.publicdomainpictures.net/pictures/10000/nahled/2527-1272561924UV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"/>
            <a:ext cx="9125998" cy="6858001"/>
          </a:xfrm>
          <a:prstGeom prst="rect">
            <a:avLst/>
          </a:prstGeom>
          <a:noFill/>
        </p:spPr>
      </p:pic>
      <p:pic>
        <p:nvPicPr>
          <p:cNvPr id="5" name="Picture 2" descr="http://1.bp.blogspot.com/-uT3s9MrhQnE/TXeUk75ceOI/AAAAAAAAEiI/slEI4nN2OxA/s1600/Isabel%2BGuerra%2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000108"/>
            <a:ext cx="7247788" cy="50400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785786" y="357166"/>
            <a:ext cx="3247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Isabel de Santo Domingo.</a:t>
            </a:r>
            <a:r>
              <a:rPr lang="pt-BR" dirty="0" smtClean="0">
                <a:solidFill>
                  <a:schemeClr val="bg1"/>
                </a:solidFill>
              </a:rPr>
              <a:t> 1988. </a:t>
            </a:r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4.bp.blogspot.com/-5Hc3_KB4S9E/TrA4wIuhnJI/AAAAAAAAHlg/AJEIPxE_bVY/s640/donpedrodelorenzo1977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0"/>
            <a:ext cx="4950218" cy="7056000"/>
          </a:xfrm>
          <a:prstGeom prst="rect">
            <a:avLst/>
          </a:prstGeom>
          <a:noFill/>
        </p:spPr>
      </p:pic>
      <p:pic>
        <p:nvPicPr>
          <p:cNvPr id="5" name="Picture 2" descr="http://1.bp.blogspot.com/-p_T1O7F7zgA/TrA4vQF3I-I/AAAAAAAAHlc/nJT5FzDY-vE/s640/generaldoncarlosgarcaf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5078537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General Don Carlos García Ferrer.</a:t>
            </a:r>
            <a:r>
              <a:rPr lang="es-ES_tradnl" dirty="0" smtClean="0">
                <a:solidFill>
                  <a:schemeClr val="bg1"/>
                </a:solidFill>
              </a:rPr>
              <a:t> 1991. </a:t>
            </a:r>
            <a:br>
              <a:rPr lang="es-ES_tradnl" dirty="0" smtClean="0">
                <a:solidFill>
                  <a:schemeClr val="bg1"/>
                </a:solidFill>
              </a:rPr>
            </a:br>
            <a:r>
              <a:rPr lang="es-ES_tradnl" dirty="0" smtClean="0">
                <a:solidFill>
                  <a:schemeClr val="bg1"/>
                </a:solidFill>
              </a:rPr>
              <a:t>Galería de letrados de la Academia Militar de Zaragoza. 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72132" y="6215082"/>
            <a:ext cx="29784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Don Pedro de Lorenzo.</a:t>
            </a:r>
            <a:r>
              <a:rPr lang="es-ES_tradnl" dirty="0" smtClean="0">
                <a:solidFill>
                  <a:schemeClr val="bg1"/>
                </a:solidFill>
              </a:rPr>
              <a:t> 1977. </a:t>
            </a:r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ondos.com/wp-content/uploads/2012/04/ORGSAM-72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oscar1974leosobretela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97" y="285728"/>
            <a:ext cx="4142502" cy="507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Picture 2" descr="http://2.bp.blogspot.com/-RCU58s1lHA0/T141pQdy0II/AAAAAAAAAWw/kDvZInsiLtY/s1600/rcristina1990leosobrel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14290"/>
            <a:ext cx="4287983" cy="619200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1428728" y="5857892"/>
            <a:ext cx="1395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Oscar,</a:t>
            </a:r>
            <a:r>
              <a:rPr lang="es-ES_tradnl" dirty="0" smtClean="0"/>
              <a:t> 1974. </a:t>
            </a:r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6000760" y="6488668"/>
            <a:ext cx="1546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Cristina.</a:t>
            </a:r>
            <a:r>
              <a:rPr lang="es-ES_tradnl" dirty="0" smtClean="0"/>
              <a:t> 1990.</a:t>
            </a:r>
            <a:endParaRPr lang="es-ES_tradnl" dirty="0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paty.comxa.com/user28966_pic181497_1244967181.png"/>
          <p:cNvPicPr>
            <a:picLocks noChangeAspect="1" noChangeArrowheads="1"/>
          </p:cNvPicPr>
          <p:nvPr/>
        </p:nvPicPr>
        <p:blipFill>
          <a:blip r:embed="rId2" cstate="print"/>
          <a:srcRect b="23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x84PLDKxyrg/TrA4rTrLxSI/AAAAAAAAHlQ/pfi_LuqsWQI/s640/arzobispodonpedrocan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28"/>
            <a:ext cx="2990850" cy="6096001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" name="Picture 2" descr="http://2.bp.blogspot.com/-fU0No-IbahE/TrA4r0rgfRI/AAAAAAAAHlU/WBXaRdc816Y/s640/retratodedonsigheneral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85728"/>
            <a:ext cx="3819525" cy="6096001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500034" y="6211669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/>
              <a:t>Arzobispo Don Pedro Cantero Cuadrado.</a:t>
            </a:r>
            <a:r>
              <a:rPr lang="es-ES_tradnl" dirty="0" smtClean="0"/>
              <a:t> 1976. </a:t>
            </a:r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4572000" y="6488668"/>
            <a:ext cx="4275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Retrato de don </a:t>
            </a:r>
            <a:r>
              <a:rPr lang="es-ES_tradnl" b="1" dirty="0" err="1" smtClean="0"/>
              <a:t>Sigheneral</a:t>
            </a:r>
            <a:r>
              <a:rPr lang="es-ES_tradnl" b="1" dirty="0" smtClean="0"/>
              <a:t> del Cister.</a:t>
            </a:r>
            <a:r>
              <a:rPr lang="es-ES_tradnl" dirty="0" smtClean="0"/>
              <a:t> 1971. </a:t>
            </a:r>
            <a:endParaRPr lang="es-ES_tradnl" dirty="0"/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 bwMode="auto">
          <a:xfrm>
            <a:off x="0" y="0"/>
            <a:ext cx="9145234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9b8nAzrFEcY/TrA4q5Hn-OI/AAAAAAAAHlM/fiztuv9FZ00/s640/arzobispodoneliasyane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7"/>
            <a:ext cx="3079124" cy="6120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6" name="Picture 2" descr="http://1.bp.blogspot.com/-W8UE0EtgjDg/TrA4srnv3qI/AAAAAAAAHlY/kBFoA00kGCc/s640/obispodonjuanantoniod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357166"/>
            <a:ext cx="4484021" cy="5616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285720" y="5934670"/>
            <a:ext cx="4357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latin typeface="Verdana"/>
              </a:rPr>
              <a:t>Arzobispo Don </a:t>
            </a:r>
            <a:r>
              <a:rPr lang="es-ES_tradnl" b="1" dirty="0" err="1" smtClean="0">
                <a:latin typeface="Verdana"/>
              </a:rPr>
              <a:t>Elias</a:t>
            </a:r>
            <a:r>
              <a:rPr lang="es-ES_tradnl" b="1" dirty="0" smtClean="0">
                <a:latin typeface="Verdana"/>
              </a:rPr>
              <a:t> Yanes.</a:t>
            </a:r>
            <a:r>
              <a:rPr lang="es-ES_tradnl" dirty="0" smtClean="0">
                <a:latin typeface="Verdana"/>
              </a:rPr>
              <a:t> </a:t>
            </a:r>
          </a:p>
          <a:p>
            <a:r>
              <a:rPr lang="es-ES_tradnl" dirty="0" smtClean="0">
                <a:latin typeface="Verdana"/>
              </a:rPr>
              <a:t>1985. Galería de retratos. Arzobispado de Zaragoza. </a:t>
            </a:r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3810489" y="6286520"/>
            <a:ext cx="5333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Obispo Don Juan Antonio del Val.</a:t>
            </a: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1981. 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l.rgbimg.com/cache1pU0tI/users/s/st/starisob/600/mRNlHY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248" y="-54000"/>
            <a:ext cx="9175248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-ENH5G1x-RX8/TrA4yE-qxzI/AAAAAAAAHls/nhM8s_7ttAU/s640/retratodedoamercedesp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8604"/>
            <a:ext cx="4320338" cy="550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Retrato de Doña Mercedes </a:t>
            </a:r>
            <a:r>
              <a:rPr lang="es-ES_tradnl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Peñamaría</a:t>
            </a:r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es-ES_tradnl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Reixa</a:t>
            </a:r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2" descr="http://1.bp.blogspot.com/-y2vzeb6xW5E/TrA4y6BvVOI/AAAAAAAAHlw/0TfGliODIi4/s640/doafloreslancisderodrg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28604"/>
            <a:ext cx="4320339" cy="550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68709" y="6072206"/>
            <a:ext cx="4575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Doña Flores </a:t>
            </a:r>
            <a:r>
              <a:rPr lang="es-ES_tradnl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Lancis</a:t>
            </a:r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Rodríguez.</a:t>
            </a: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 bwMode="auto">
          <a:xfrm>
            <a:off x="0" y="0"/>
            <a:ext cx="9145234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b0tttjQCbtk/TrA4zXP6RZI/AAAAAAAAHl0/_hD3tNXQjwQ/s640/doamaradelpilarsalvos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57166"/>
            <a:ext cx="4648200" cy="6096001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214282" y="6286520"/>
            <a:ext cx="5761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Doña María del Pilar Salvo </a:t>
            </a:r>
            <a:r>
              <a:rPr lang="es-ES_tradnl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Salanova</a:t>
            </a:r>
            <a:r>
              <a:rPr lang="es-ES_tradnl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es-ES_tradnl" dirty="0">
                <a:latin typeface="Verdana" pitchFamily="34" charset="0"/>
                <a:ea typeface="Verdana" pitchFamily="34" charset="0"/>
                <a:cs typeface="Verdana" pitchFamily="34" charset="0"/>
              </a:rPr>
              <a:t> 1986. 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pulsarmedia.eu/data/media/3/Pastel%20Pulsarmedia%20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4357" cy="6876000"/>
          </a:xfrm>
          <a:prstGeom prst="rect">
            <a:avLst/>
          </a:prstGeom>
          <a:noFill/>
        </p:spPr>
      </p:pic>
      <p:pic>
        <p:nvPicPr>
          <p:cNvPr id="5" name="Picture 2" descr="http://4.bp.blogspot.com/-qGUJ2IVgIhs/TrA40MKHmqI/AAAAAAAAHl4/Ahb4HDmlZxI/s640/doamercedessierredegu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428604"/>
            <a:ext cx="4829175" cy="609600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2428860" y="6488668"/>
            <a:ext cx="5306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Doña Mercedes Sierre de Guerra.</a:t>
            </a: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1966. 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35170" name="Picture 2" descr="http://3.bp.blogspot.com/-jYRAXvTBCYk/TrA41Mm2n1I/AAAAAAAAHl8/nRHQfdop534/s640/damadelamantillaleosob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2"/>
            <a:ext cx="4867275" cy="6096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Rectángulo"/>
          <p:cNvSpPr/>
          <p:nvPr/>
        </p:nvSpPr>
        <p:spPr>
          <a:xfrm>
            <a:off x="5929322" y="5572140"/>
            <a:ext cx="285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Dama de la mantilla.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ondos.com/wp-content/uploads/2012/04/ORGSAM-72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2_wEhrxPCi8/TrA41s9hlMI/AAAAAAAAHmA/sXq5ndunS6Q/s640/0calzandoseenlaplayadi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7166"/>
            <a:ext cx="4143375" cy="6096001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Picture 2" descr="http://2.bp.blogspot.com/-Xwe0SaRd21w/TrA42O1NNII/AAAAAAAAHmE/6SK7SUeFz-8/s640/0esquiadoradibujocarb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7166"/>
            <a:ext cx="4114800" cy="6096001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4786314" y="6211669"/>
            <a:ext cx="41433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Calzándose en la playa.</a:t>
            </a: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  <a:b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Dibujo carbón,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71538" y="6215082"/>
            <a:ext cx="3411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Esquiadora.</a:t>
            </a:r>
            <a:r>
              <a:rPr lang="es-ES_tradn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Dibujo carbón</a:t>
            </a:r>
            <a:endParaRPr lang="es-ES_tradn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thumbs.dreamstime.com/z/light-pastel-background-2497622.jpg"/>
          <p:cNvPicPr>
            <a:picLocks noChangeAspect="1" noChangeArrowheads="1"/>
          </p:cNvPicPr>
          <p:nvPr/>
        </p:nvPicPr>
        <p:blipFill>
          <a:blip r:embed="rId2" cstate="print"/>
          <a:srcRect b="7014"/>
          <a:stretch>
            <a:fillRect/>
          </a:stretch>
        </p:blipFill>
        <p:spPr bwMode="auto">
          <a:xfrm>
            <a:off x="27" y="0"/>
            <a:ext cx="9143973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Z_i8IERw81U/TXebnepreXI/AAAAAAAAEi4/QK_HYa8JxKc/s1600/Isabel%2BGuerra%252C%2Bni%25C3%25B1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3314700" cy="47625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" name="Picture 2" descr="http://3.bp.blogspot.com/-Rw1XRygcfIQ/TrA44H0ZpFI/AAAAAAAAHmQ/rW0xi3-oP-U/s640/0cabezadeampesina1969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357166"/>
            <a:ext cx="4924425" cy="6096001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1428728" y="5929330"/>
            <a:ext cx="286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Cabeza de campesina.</a:t>
            </a:r>
            <a:r>
              <a:rPr lang="es-ES_tradnl" dirty="0" smtClean="0"/>
              <a:t>1969. </a:t>
            </a:r>
            <a:endParaRPr lang="es-ES_tradnl" dirty="0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us.cdn2.123rf.com/168nwm/apostrophe/apostrophe1205/apostrophe120500048/13659700-pale-abstract-green-background-with-yellow-center-and-soft-pastel-vintage-grunge-background-textur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" y="-1"/>
            <a:ext cx="9144078" cy="6948000"/>
          </a:xfrm>
          <a:prstGeom prst="rect">
            <a:avLst/>
          </a:prstGeom>
          <a:noFill/>
        </p:spPr>
      </p:pic>
      <p:pic>
        <p:nvPicPr>
          <p:cNvPr id="5" name="Picture 2" descr="http://2.bp.blogspot.com/-IBY2xppKM3Y/TrA46geZoWI/AAAAAAAAHmc/0sXa_bo5vto/s640/marinerovasco19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785794"/>
            <a:ext cx="2992278" cy="5616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6" name="Picture 4" descr="http://2.bp.blogspot.com/-HmRJmWJcDDI/TrA47r96SaI/AAAAAAAAHmg/buuplBrW5qo/s640/lahistoriadeunhombre1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57166"/>
            <a:ext cx="3781425" cy="609600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s3-eu-west-1.amazonaws.com/verema/images/valoraciones/0008/2622/elotoo1979leosobrelien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28"/>
            <a:ext cx="4314057" cy="6264000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criteriondg.info/wordpress/wp-content/themes/criterion/images/walls/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44000" cy="7215776"/>
          </a:xfrm>
          <a:prstGeom prst="rect">
            <a:avLst/>
          </a:prstGeom>
          <a:noFill/>
        </p:spPr>
      </p:pic>
      <p:pic>
        <p:nvPicPr>
          <p:cNvPr id="6" name="Picture 2" descr="jarreando19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8263084" cy="615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6" name="Picture 2" descr="latrilla19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8162088" cy="597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5" name="Picture 2" descr="losmejoresamigos1977l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42918"/>
            <a:ext cx="7486650" cy="5476875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g405.imageshack.us/img405/3234/lumbre1975leosobrelien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8906" cy="70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91490" name="Picture 2" descr="http://3.bp.blogspot.com/-QGjAMiKOXFk/TrFYXgbOGTI/AAAAAAAAIFU/--Fx9Lyzwbk/s640/2716556782_b75a5214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00108"/>
            <a:ext cx="7421557" cy="482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91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lashilanderas19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1" y="571480"/>
            <a:ext cx="8153625" cy="590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5" name="Picture 2" descr="madregitana19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642918"/>
            <a:ext cx="7620000" cy="55721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fc02.deviantart.net/fs28/f/2009/242/7/b/Snow_Leopard_Blue_Aurora_by_VirtualWayOf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recoleccinderemolachaen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7639050" cy="5534025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2357422" y="2857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5" name="Picture 2" descr="http://4.bp.blogspot.com/-SrdwsN1OWew/TrA5EUbMocI/AAAAAAAAHnQ/vTvqB1UGkyM/s640/metiendovirutaenlagran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8352602" cy="640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148393/cotton-candy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4" descr="losfabricantesdeocano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000108"/>
            <a:ext cx="7282743" cy="496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niosenlaplaya19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" y="0"/>
            <a:ext cx="9154357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elbao19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8260212" cy="4068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0copiadelosborrachosde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302494" cy="5220000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4 Rectángulo"/>
          <p:cNvSpPr/>
          <p:nvPr/>
        </p:nvSpPr>
        <p:spPr>
          <a:xfrm>
            <a:off x="1500166" y="6143644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Copia de Isabel Guerra de los “Borrachos de Velázquez”</a:t>
            </a:r>
            <a:endParaRPr lang="es-ES_tradnl" dirty="0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Bodegones</a:t>
            </a:r>
            <a:endParaRPr lang="es-ES_tradnl" dirty="0"/>
          </a:p>
        </p:txBody>
      </p:sp>
      <p:pic>
        <p:nvPicPr>
          <p:cNvPr id="157698" name="Picture 2" descr="http://3.bp.blogspot.com/-MRktbEG0gCM/TrA5H56jlZI/AAAAAAAAHnk/av9aQB7H7CM/s400/frutosdelasencillezej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857232"/>
            <a:ext cx="3050740" cy="471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7700" name="Picture 4" descr="http://2.bp.blogspot.com/-Hfhs3VrpUr0/TrA5IPPLBaI/AAAAAAAAHno/368Y29QOxFo/s400/4frutosdeluzydeesperanzfz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428736"/>
            <a:ext cx="2961368" cy="46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4857752" y="428604"/>
            <a:ext cx="30299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Bodegones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elevacindelasimplicidaduh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57166"/>
            <a:ext cx="3421366" cy="622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2" name="Picture 4" descr="elresplandordesuinvisi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4375663" cy="63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0770" name="Picture 2" descr="http://2.bp.blogspot.com/-c-t3Gf2XdWc/TrA3r7IVwJI/AAAAAAAAHfQ/oTAcz83fuiY/s640/esplendordelocotidianokm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428604"/>
            <a:ext cx="9037484" cy="5832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0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0" name="Picture 6" descr="Handle Pink Stripes De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7" name="Picture 2" descr="tupalabraqueiluminaew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85794"/>
            <a:ext cx="7533362" cy="49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tambinlascosastienens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5815" cy="6912000"/>
          </a:xfrm>
          <a:prstGeom prst="rect">
            <a:avLst/>
          </a:prstGeom>
          <a:noFill/>
        </p:spPr>
      </p:pic>
      <p:pic>
        <p:nvPicPr>
          <p:cNvPr id="39940" name="Picture 4" descr="ensayosdeldinamismoin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4139" y="-18000"/>
            <a:ext cx="467986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http://2.bp.blogspot.com/_3IvgrvSbUbU/S7Kf79Aui6I/AAAAAAAADG4/O4oIUkFpmHQ/s1600/Fondo-rosa-rayado-scrap-lu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misteriodesuhuellaenc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290"/>
            <a:ext cx="4136419" cy="6444000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http://elbauldemipsp.files.wordpress.com/2009/08/bd-precious-paper6.jpg?w=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6" descr="http://img179.imageshack.us/img179/3429/elencantodelascosashu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14290"/>
            <a:ext cx="5263552" cy="64440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noblezadelossencilloaq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0691" y="0"/>
            <a:ext cx="4783309" cy="6876000"/>
          </a:xfrm>
          <a:prstGeom prst="rect">
            <a:avLst/>
          </a:prstGeom>
          <a:noFill/>
        </p:spPr>
      </p:pic>
      <p:pic>
        <p:nvPicPr>
          <p:cNvPr id="37892" name="Picture 4" descr="enelhogardetodos1983l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4767593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8" name="Picture 4" descr="qudignidadsertrigo1985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500042"/>
            <a:ext cx="9161304" cy="59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68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aguadevidabeberelsedi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990774" cy="70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20" name="Picture 4" descr="estenloshumildesdetal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94692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entilafuentedelasabidu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7600950" cy="5210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lascosassabenpermane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9182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http://www.authen-tic.com/image/cache/data/Telas/Stof/4513-427-50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4" descr="losqueesperanensumiser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8422013" cy="568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http://1.bp.blogspot.com/-zCCb6A8QruY/UDrofdvZ8LI/AAAAAAAAbOA/0h2IfiLmCDg/s1600/fondos+rayados+scrap+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4" descr="preparastumesaantem19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14356"/>
            <a:ext cx="8585371" cy="561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Fuerza Rayas Doble LÃ­ne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trigopurodetuamorsinli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8537497" cy="57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Paisajes</a:t>
            </a:r>
            <a:endParaRPr lang="es-ES_tradnl" dirty="0"/>
          </a:p>
        </p:txBody>
      </p:sp>
      <p:pic>
        <p:nvPicPr>
          <p:cNvPr id="175106" name="Picture 2" descr="http://3.bp.blogspot.com/-Ikp0WfNzJGc/TrA5TXw0QtI/AAAAAAAAHoo/UE6NwULuaBU/s640/viadefuego1979leosobr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0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elro1966leosobrelienzo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3855330" cy="63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27654" name="Picture 6" descr="enelfondohayotrapuerta1a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7166"/>
            <a:ext cx="4017988" cy="6012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http://th01.deviantart.net/fs70/PRE/f/2010/178/5/f/My_Pastel_Wallpaper_by_sonyrootki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5165" cy="6876000"/>
          </a:xfrm>
          <a:prstGeom prst="rect">
            <a:avLst/>
          </a:prstGeom>
          <a:noFill/>
        </p:spPr>
      </p:pic>
      <p:pic>
        <p:nvPicPr>
          <p:cNvPr id="5" name="Picture 6" descr="gerona1971oleosobreli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4422414" cy="5904000"/>
          </a:xfrm>
          <a:prstGeom prst="rect">
            <a:avLst/>
          </a:prstGeom>
          <a:noFill/>
        </p:spPr>
      </p:pic>
      <p:pic>
        <p:nvPicPr>
          <p:cNvPr id="6" name="Picture 2" descr="pantenparalosqueperma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57166"/>
            <a:ext cx="4026769" cy="58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8306" name="Picture 2" descr="http://www.publicdomainpictures.net/pictures/10000/nahled/2527-1272561924UV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"/>
            <a:ext cx="9125998" cy="6858001"/>
          </a:xfrm>
          <a:prstGeom prst="rect">
            <a:avLst/>
          </a:prstGeom>
          <a:noFill/>
        </p:spPr>
      </p:pic>
      <p:pic>
        <p:nvPicPr>
          <p:cNvPr id="6" name="Picture 2" descr="http://3.bp.blogspot.com/-rO7tYygD-GI/TrA5Y9BNoII/AAAAAAAAHpA/zsE1vjlETyc/s640/chinchn1968leosobreli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428604"/>
            <a:ext cx="5944050" cy="60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ttp://www.materialparamanualidades.es/897-5840-thickbox_default/fat-quarter-raymonde-rosa-pas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4.bp.blogspot.com/-xXTAtBigQE4/TrA5ZvL35sI/AAAAAAAAHpE/AuiDOq-MHtY/s640/chinchn1968leosobrelien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28604"/>
            <a:ext cx="5885550" cy="5904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8" name="Picture 4" descr="altoaragn1979leosobre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699" y="214290"/>
            <a:ext cx="9182699" cy="64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150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826" name="Picture 2" descr="dancedelosaosos1979le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28670"/>
            <a:ext cx="7581900" cy="5181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8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http://3.bp.blogspot.com/-pIa-flf92FM/TXeySOKBMtI/AAAAAAAAA1U/GqSFI4FnNs0/s1600/paisaje%2Bde%2Boto%25C3%25B1o.%2BIsabel%2BGue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14356"/>
            <a:ext cx="8050116" cy="5220000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6" name="Picture 4" descr="elparque1974leosobrel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928670"/>
            <a:ext cx="7629525" cy="5010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elretiro19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00042"/>
            <a:ext cx="7629525" cy="5572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6388" name="Picture 4" descr="jardinesdearanjuez1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7629525" cy="50196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63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5364" name="Picture 4" descr="nieveenlasierraleosob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620000" cy="5362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53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paisaje1970leosobreli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8127356" cy="5148000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2292" name="Picture 4" descr="http://img245.imageshack.us/img245/8813/placeblanche1967leosob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85794"/>
            <a:ext cx="8539316" cy="54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plazueladesanmarcosve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642918"/>
            <a:ext cx="7543800" cy="48006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ContrastingRightFacing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rambladelasflores19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00042"/>
            <a:ext cx="7600950" cy="5981701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220" name="Picture 4" descr="regatasenarenysdemar1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7629525" cy="5848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2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196" name="Picture 4" descr="santillanadelmar1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928670"/>
            <a:ext cx="7658100" cy="500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salamanca19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071546"/>
            <a:ext cx="7620000" cy="481965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pirineo.com/sites/default/files/imagen_principal_noticias/2011/08/31/isabel_gue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4810" y="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ea typeface="Verdana" pitchFamily="34" charset="0"/>
                <a:cs typeface="Verdana" pitchFamily="34" charset="0"/>
              </a:rPr>
              <a:t>DISEÑO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ea typeface="Verdana" pitchFamily="34" charset="0"/>
                <a:cs typeface="Verdana" pitchFamily="34" charset="0"/>
              </a:rPr>
              <a:t>María Teresa Espín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ea typeface="Verdana" pitchFamily="34" charset="0"/>
                <a:cs typeface="Verdana" pitchFamily="34" charset="0"/>
              </a:rPr>
              <a:t>Pinturas 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ea typeface="Verdana" pitchFamily="34" charset="0"/>
                <a:cs typeface="Verdana" pitchFamily="34" charset="0"/>
              </a:rPr>
              <a:t>SOR Isabel Guerra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  <a:ea typeface="Verdana" pitchFamily="34" charset="0"/>
                <a:cs typeface="Verdana" pitchFamily="34" charset="0"/>
              </a:rPr>
              <a:t>2014</a:t>
            </a:r>
            <a:endParaRPr lang="es-ES_tradnl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217</Words>
  <Application>Microsoft Office PowerPoint</Application>
  <PresentationFormat>Presentación en pantalla (4:3)</PresentationFormat>
  <Paragraphs>67</Paragraphs>
  <Slides>69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Isabel Guerra   La Monja pintora II</dc:title>
  <dc:creator>abuelitos</dc:creator>
  <cp:lastModifiedBy>abuelitos</cp:lastModifiedBy>
  <cp:revision>282</cp:revision>
  <dcterms:created xsi:type="dcterms:W3CDTF">2014-04-17T08:23:24Z</dcterms:created>
  <dcterms:modified xsi:type="dcterms:W3CDTF">2014-05-04T17:31:35Z</dcterms:modified>
</cp:coreProperties>
</file>