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86" r:id="rId3"/>
    <p:sldId id="361" r:id="rId4"/>
    <p:sldId id="347" r:id="rId5"/>
    <p:sldId id="362" r:id="rId6"/>
    <p:sldId id="346" r:id="rId7"/>
    <p:sldId id="321" r:id="rId8"/>
    <p:sldId id="363" r:id="rId9"/>
    <p:sldId id="348" r:id="rId10"/>
    <p:sldId id="350" r:id="rId11"/>
    <p:sldId id="352" r:id="rId12"/>
    <p:sldId id="353" r:id="rId13"/>
    <p:sldId id="354" r:id="rId14"/>
    <p:sldId id="355" r:id="rId15"/>
    <p:sldId id="356" r:id="rId16"/>
    <p:sldId id="411" r:id="rId17"/>
    <p:sldId id="413" r:id="rId18"/>
    <p:sldId id="416" r:id="rId19"/>
    <p:sldId id="398" r:id="rId20"/>
    <p:sldId id="357" r:id="rId21"/>
    <p:sldId id="358" r:id="rId22"/>
    <p:sldId id="412" r:id="rId23"/>
    <p:sldId id="364" r:id="rId24"/>
    <p:sldId id="374" r:id="rId25"/>
    <p:sldId id="421" r:id="rId26"/>
    <p:sldId id="370" r:id="rId27"/>
    <p:sldId id="434" r:id="rId28"/>
    <p:sldId id="464" r:id="rId29"/>
    <p:sldId id="327" r:id="rId30"/>
    <p:sldId id="414" r:id="rId31"/>
    <p:sldId id="465" r:id="rId32"/>
    <p:sldId id="466" r:id="rId33"/>
    <p:sldId id="471" r:id="rId34"/>
    <p:sldId id="328" r:id="rId35"/>
    <p:sldId id="373" r:id="rId36"/>
    <p:sldId id="330" r:id="rId37"/>
    <p:sldId id="329" r:id="rId38"/>
    <p:sldId id="332" r:id="rId39"/>
    <p:sldId id="375" r:id="rId40"/>
    <p:sldId id="376" r:id="rId41"/>
    <p:sldId id="377" r:id="rId42"/>
    <p:sldId id="381" r:id="rId43"/>
    <p:sldId id="382" r:id="rId44"/>
    <p:sldId id="383" r:id="rId45"/>
    <p:sldId id="384" r:id="rId46"/>
    <p:sldId id="387" r:id="rId47"/>
    <p:sldId id="415" r:id="rId48"/>
    <p:sldId id="389" r:id="rId49"/>
    <p:sldId id="436" r:id="rId50"/>
    <p:sldId id="388" r:id="rId51"/>
    <p:sldId id="438" r:id="rId52"/>
    <p:sldId id="391" r:id="rId53"/>
    <p:sldId id="469" r:id="rId54"/>
    <p:sldId id="393" r:id="rId55"/>
    <p:sldId id="463" r:id="rId56"/>
    <p:sldId id="442" r:id="rId57"/>
    <p:sldId id="468" r:id="rId58"/>
    <p:sldId id="432" r:id="rId59"/>
    <p:sldId id="417" r:id="rId60"/>
    <p:sldId id="431" r:id="rId61"/>
    <p:sldId id="462" r:id="rId62"/>
    <p:sldId id="406" r:id="rId63"/>
    <p:sldId id="396" r:id="rId64"/>
    <p:sldId id="397" r:id="rId65"/>
    <p:sldId id="410" r:id="rId66"/>
    <p:sldId id="472" r:id="rId67"/>
    <p:sldId id="440" r:id="rId68"/>
    <p:sldId id="443" r:id="rId69"/>
    <p:sldId id="474" r:id="rId70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A+WNucyvr2vSGvfqwl9g==" hashData="rcrhQasZmHUi+9YiF8zrCi6aV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452580-CDE1-4BBA-96D4-4C89EE18BEC3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7F4C3-767B-4980-A248-A12DE2803F3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7F4C3-767B-4980-A248-A12DE2803F33}" type="slidenum">
              <a:rPr lang="es-ES_tradnl" smtClean="0"/>
              <a:pPr/>
              <a:t>51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45155-E389-458D-B589-2A1542AA83FE}" type="datetimeFigureOut">
              <a:rPr lang="es-ES_tradnl" smtClean="0"/>
              <a:pPr/>
              <a:t>30/06/2015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E7E5F-FB34-4C2A-95DC-59EE2C27EDF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jpeg"/><Relationship Id="rId4" Type="http://schemas.openxmlformats.org/officeDocument/2006/relationships/image" Target="../media/image115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4.gif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0.png"/><Relationship Id="rId10" Type="http://schemas.openxmlformats.org/officeDocument/2006/relationships/image" Target="../media/image1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http://img23.fansshare.com/photos/wallpaperbackground/hd-color-background-wallpaper-wallpaper-295654242.jpg"/>
          <p:cNvPicPr>
            <a:picLocks noChangeAspect="1" noChangeArrowheads="1"/>
          </p:cNvPicPr>
          <p:nvPr/>
        </p:nvPicPr>
        <p:blipFill>
          <a:blip r:embed="rId3" cstate="print"/>
          <a:srcRect b="8381"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http://www.trueafricanart.com/info-paintings/Aritsts/enam-bosokah/big/enam-bosokah-true-african-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11510"/>
            <a:ext cx="2904000" cy="43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3 Rectángulo"/>
          <p:cNvSpPr/>
          <p:nvPr/>
        </p:nvSpPr>
        <p:spPr>
          <a:xfrm>
            <a:off x="4644008" y="3075806"/>
            <a:ext cx="4320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Dibujos con Bolígrafo</a:t>
            </a:r>
          </a:p>
          <a:p>
            <a:r>
              <a:rPr lang="es-ES_tradnl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de  </a:t>
            </a:r>
            <a:r>
              <a:rPr lang="es-ES_tradnl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Enam</a:t>
            </a:r>
            <a:r>
              <a:rPr lang="es-ES_tradnl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 </a:t>
            </a:r>
            <a:r>
              <a:rPr lang="es-ES_tradnl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lgerian" pitchFamily="82" charset="0"/>
              </a:rPr>
              <a:t>Bosokah</a:t>
            </a:r>
            <a:endParaRPr lang="es-ES_tradnl" sz="2800" dirty="0">
              <a:solidFill>
                <a:schemeClr val="tx1">
                  <a:lumMod val="95000"/>
                  <a:lumOff val="5000"/>
                </a:schemeClr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998503" y="4659982"/>
            <a:ext cx="96879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cap="none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unida mon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ndosypantallas.com/wp-content/uploads/2010/01/1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trueafricanart.com/info-paintings/Aritsts/enam-bosokah/big/enam-coll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5486"/>
            <a:ext cx="5947544" cy="46440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3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servitecpro.com/images/9697240-ondas-azules-sobre-fondo-blanco-ilustracion-abstrac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5184000"/>
          </a:xfrm>
          <a:prstGeom prst="rect">
            <a:avLst/>
          </a:prstGeom>
          <a:noFill/>
        </p:spPr>
      </p:pic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683568" y="1348194"/>
            <a:ext cx="784887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El joven artista africano </a:t>
            </a:r>
            <a:r>
              <a:rPr kumimoji="0" lang="es-ES_tradnl" sz="28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Enam</a:t>
            </a: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r>
              <a:rPr kumimoji="0" lang="es-ES_tradnl" sz="28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Bosokah</a:t>
            </a: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tiene la sorprendente habilidad de crear retratos hiperrealistas con un bolígrafo, un material tan simple como inimaginable. A pesar de haber incursionado en el arte no hace muchos años, </a:t>
            </a:r>
            <a:r>
              <a:rPr kumimoji="0" lang="es-ES_tradnl" sz="28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Enam</a:t>
            </a: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continúa sorprendiendo al mundo con sus majestuosos trabajos que nos demuestran que para crear arte los únicos elementos necesarios son la pasión, la creatividad y el talento. 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82704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servitecpro.com/images/9697240-ondas-azules-sobre-fondo-blanco-ilustracion-abstrac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5184000"/>
          </a:xfrm>
          <a:prstGeom prst="rect">
            <a:avLst/>
          </a:prstGeom>
          <a:noFill/>
        </p:spPr>
      </p:pic>
      <p:pic>
        <p:nvPicPr>
          <p:cNvPr id="8194" name="Picture 2" descr="C:\Users\abuelitos\Desktop\DIBUJOS\unnamed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23478"/>
            <a:ext cx="4669166" cy="44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servitecpro.com/images/9697240-ondas-azules-sobre-fondo-blanco-ilustracion-abstrac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5184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1347614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Vive y trabaja en Ghana, África, crea retratos sorprendentes que se parecen más a las fotografías que bocetos. Todo lo que él utiliza es un lápiz y un papel.  Sorprendentemente, sin embargo, los dibujos realistas rivalizan con la claridad de alta resolución de la fotografía. Echa un vistazo a su trabajo a continuación. </a:t>
            </a:r>
            <a:endParaRPr lang="es-ES_tradnl" sz="28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ea typeface="Adobe Gothic Std B" pitchFamily="34" charset="-128"/>
              <a:cs typeface="Adobe Arabic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71058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artleo.com/pic/201111/1366x768/artleo.com-143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pic>
        <p:nvPicPr>
          <p:cNvPr id="3" name="Picture 2" descr="http://api.ning.com/files/qHkXSNTTQ9ej13BduH*7m6PtqeIQb8Y7ysTFFf4cgw0VeOcfUOpSrSe33UjEbrseZtO4OvCc7yeP-mnfPEV-XEZShsl*47m4/EnamBosokah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-544500"/>
            <a:ext cx="3994240" cy="56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ondos-escritorio.org/wallpapers/2012/09/1366x768/diseno-de-fondos-blanco-1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pic>
        <p:nvPicPr>
          <p:cNvPr id="3" name="Picture 2" descr="http://www.shoes-up.com/wp-content/uploads/2014/06/Enam-Bosokah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23478"/>
            <a:ext cx="5554663" cy="37179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923928" y="2674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s-ES_tradnl" sz="2400" dirty="0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Increíble </a:t>
            </a:r>
            <a:r>
              <a:rPr lang="es-ES_tradnl" sz="2400" dirty="0" err="1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fotorrealista</a:t>
            </a:r>
            <a:r>
              <a:rPr lang="es-ES_tradnl" sz="2400" dirty="0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 </a:t>
            </a:r>
          </a:p>
          <a:p>
            <a:r>
              <a:rPr lang="es-ES_tradnl" sz="2400" dirty="0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Lo que este artista crea con sólo un bolígrafo azul te sorprenderá</a:t>
            </a:r>
            <a:endParaRPr lang="es-ES_tradnl" sz="2400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9552" y="3219822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Estudió arte en la escuela, y ha perseguido su pasión por las imágenes poderosas y realistas de dibujo a mano. “Yo trabajo en la noche, en la que puedo dibujar sin interrupción. Puedo volver a una pintura después de mucho tiempo, a menos que me encargué de hacer una pieza para un cliente. Yo hago lo que tengo ganas de hacer y en qué momento. </a:t>
            </a:r>
            <a:endParaRPr lang="es-ES_tradnl" sz="2400" dirty="0">
              <a:solidFill>
                <a:schemeClr val="tx2">
                  <a:lumMod val="75000"/>
                </a:schemeClr>
              </a:solidFill>
              <a:latin typeface="Adobe Arabic" pitchFamily="18" charset="-78"/>
              <a:ea typeface="Adobe Gothic Std B" pitchFamily="34" charset="-12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Líneas, curvas, visibilidad, azul 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files.photosnack.net/albums/images/c6d3edea1793ff55bd4668i277814141/scale-750x7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-236562"/>
            <a:ext cx="4902697" cy="54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s://scontent.cdninstagram.com/hphotos-xaf1/t51.2885-15/s320x320/e15/11378989_359623450915655_659160857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67495"/>
            <a:ext cx="3924000" cy="3924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3" name="Picture 2" descr="http://thecitylovesyou.com/urban/wp-content/uploads/2014/06/Enam-Bosokah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-112500"/>
            <a:ext cx="7059025" cy="52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4.bp.blogspot.com/-VDhNHwnM698/Tyctg85suDI/AAAAAAAAADc/yMKLxh78lQQ/s1600/PC050135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e enjoys &quot;being a part of someone e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-164554"/>
            <a:ext cx="3741476" cy="514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395536" y="307580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Cada uno de estos retratos tarda entre tres y ocho días para completarse, dependiendo de la resolución y otros aspectos de la imagen de referencia.</a:t>
            </a:r>
            <a:endParaRPr lang="es-ES_tradnl" sz="28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52226" name="Picture 2" descr="https://scontent-mad1-1.xx.fbcdn.net/hphotos-xfa1/v/t1.0-9/1375088_568612433175764_641889157_n.jpg?oh=0b5e0ecc2a1ac224b3d120c90b8aa776&amp;oe=561E70B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-92546"/>
            <a:ext cx="7136286" cy="50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perspectiveAbove"/>
            <a:lightRig rig="threePt" dir="t"/>
          </a:scene3d>
        </p:spPr>
      </p:pic>
      <p:sp>
        <p:nvSpPr>
          <p:cNvPr id="4" name="3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wallpapers.org.es/wp-content/uploads/2013/01/wallpaper-degradado-en-color-crema-1024x64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s://pbs.twimg.com/media/BtFdtCaIgAAEy9C.jpg: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55526"/>
            <a:ext cx="7323138" cy="42735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wallpapers.org.es/wp-content/uploads/2013/01/wallpaper-degradado-en-color-crema-1024x64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-media-cache-ak0.pinimg.com/736x/c0/59/9a/c0599a6e5431ca324ac0b643281e96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9502"/>
            <a:ext cx="6153150" cy="44354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imgs.abduzeedo.com/files/best_week/150412/Photorealistic_Portraits_Created_With_Simple_Ball_Point_Pens_by_African_Artist_Enam_Bosokah_2015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7368540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aycard.auraportal.com/Images/AuraPortal-Fondo_AzulReflejos_4_b.jpg"/>
          <p:cNvPicPr>
            <a:picLocks noChangeAspect="1" noChangeArrowheads="1"/>
          </p:cNvPicPr>
          <p:nvPr/>
        </p:nvPicPr>
        <p:blipFill>
          <a:blip r:embed="rId2" cstate="print"/>
          <a:srcRect t="3093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ebneel.com/daily/sites/default/files/images/daily/05-2015/18-ballpoint-pen-drawing-by-enam-bosoka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-205930"/>
            <a:ext cx="5508000" cy="53494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3821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aycard.auraportal.com/Images/AuraPortal-Fondo_AzulReflejos_4_b.jpg"/>
          <p:cNvPicPr>
            <a:picLocks noChangeAspect="1" noChangeArrowheads="1"/>
          </p:cNvPicPr>
          <p:nvPr/>
        </p:nvPicPr>
        <p:blipFill>
          <a:blip r:embed="rId2" cstate="print"/>
          <a:srcRect t="3093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s://m2.behance.net/rendition/pm/10512555/disp/51a9da3225b33095510be9c138f34f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-40500"/>
            <a:ext cx="4992615" cy="518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Instagram photo by boski_pens - 15m with @desireeonwudiachi #Nigeria still #biro"/>
          <p:cNvPicPr>
            <a:picLocks noChangeAspect="1" noChangeArrowheads="1"/>
          </p:cNvPicPr>
          <p:nvPr/>
        </p:nvPicPr>
        <p:blipFill>
          <a:blip r:embed="rId4" cstate="print"/>
          <a:srcRect l="8082" r="9081"/>
          <a:stretch>
            <a:fillRect/>
          </a:stretch>
        </p:blipFill>
        <p:spPr bwMode="auto">
          <a:xfrm>
            <a:off x="5436096" y="411510"/>
            <a:ext cx="3310180" cy="3996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8028384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3D blanco"/>
          <p:cNvPicPr>
            <a:picLocks noChangeAspect="1" noChangeArrowheads="1"/>
          </p:cNvPicPr>
          <p:nvPr/>
        </p:nvPicPr>
        <p:blipFill>
          <a:blip r:embed="rId2" cstate="print"/>
          <a:srcRect t="3771"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5" name="Picture 2" descr="https://addongh.files.wordpress.com/2013/12/11407305_10203066512462569_3182496718808820006_n.jpg?w=360&amp;h=360&amp;crop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19500"/>
            <a:ext cx="3924000" cy="39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7956376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fdzeta.com/subir/images/IDSTL.jpg"/>
          <p:cNvPicPr>
            <a:picLocks noChangeAspect="1" noChangeArrowheads="1"/>
          </p:cNvPicPr>
          <p:nvPr/>
        </p:nvPicPr>
        <p:blipFill>
          <a:blip r:embed="rId2" cstate="print"/>
          <a:srcRect b="34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s://lh3.googleusercontent.com/-omvtBiZEfxA/UnsHuR5Uh4I/AAAAAAAAARk/AZAee7WLw4E/s644-fcrop64=1,00000000ffffc052/d-life-we-se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347614"/>
            <a:ext cx="6134100" cy="34575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79512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1">
                  <a:lumMod val="85000"/>
                  <a:lumOff val="1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fondopc.com/wp-content/uploads/2010/01/Blue_and_White_Factual_by_Szermier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api.ning.com/files/qHkXSNTTQ9fkA6AM4s6tGjgtDLExGu3zogAQtUHTUWQlOXQjlE1sjLsJyFkmj6Niq2zINKZxI92x9g8U7ukJkP0sNQBj*Flx/EnamBosokah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771550"/>
            <a:ext cx="6867525" cy="47720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956376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fondosni.com/images/2012-11-06/Azul%20con%20negro-515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s://pbs.twimg.com/media/BwEnQDUIAAAbNoG.jpg: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67494"/>
            <a:ext cx="6837363" cy="47180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aycard.auraportal.com/Images/AuraPortal-Fondo_AzulReflejos_4_b.jpg"/>
          <p:cNvPicPr>
            <a:picLocks noChangeAspect="1" noChangeArrowheads="1"/>
          </p:cNvPicPr>
          <p:nvPr/>
        </p:nvPicPr>
        <p:blipFill>
          <a:blip r:embed="rId2" cstate="print"/>
          <a:srcRect t="3093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1.bp.blogspot.com/-WEhLWoBqTW8/VXA7_rv_mCI/AAAAAAAAFWI/1SChqGcd4Is/s1600/ganal%25C4%25B1%2Bressam%2B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95486"/>
            <a:ext cx="4743450" cy="47434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36.media.tumblr.com/4f38ce674ee2aed0cfa2ce6b3ca08cc7/tumblr_nm07bneb8V1rv33k2o3_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1283"/>
            <a:ext cx="3636000" cy="511221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8028384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images.forwallpaper.com/files/thumbs/preview/12/122078__texture-background-white-rays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9"/>
            <a:ext cx="9144000" cy="51429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11510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Captura semejanzas increíbles usando solamente un bolígrafo azul. Los dibujos retrato asombrosamente realistas representan los líderes mundiales, escritores, así como niños y parejas. El trabajo de </a:t>
            </a:r>
            <a:r>
              <a:rPr lang="es-ES_tradnl" sz="2400" dirty="0" err="1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Bosokah</a:t>
            </a:r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 muestra escenas emocionales en detalles elaborados, y es como si estuviéramos mirando fotografías en lugar de creaciones artesanales.</a:t>
            </a:r>
          </a:p>
          <a:p>
            <a:pPr fontAlgn="base"/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Los dibujos del artista ofrecen una visión de su proceso, y las imágenes exquisitas se producen con muchas capas de marcas de lápiz. comenzará con amplias, líneas entrecruzadas y perfecciona el dibujo con este movimiento repetitivo. Le permite agregar como mucho sombreado según sea necesario para hacer que sus temas aparezcan en tres dimensiones. Y, mirando a cada toque de luz, sombra sutil y textura, es impresionante lo que se puede hacer con una herramienta de oficina de todos los días.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bstract backgrounds black and 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pic>
        <p:nvPicPr>
          <p:cNvPr id="4" name="Picture 6" descr="Each of these portraits takes between three and eight days to complete, depending on the resolution and other aspects of the reference imag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3674521" cy="500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8669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3.bp.blogspot.com/-GdItMcGXJkU/UjQvM0Ab6rI/AAAAAAAALVw/qJL9PNg7g0c/s1600/Descargar+Pack+Impresionantes+fondos+abstractos+%25284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lh5.googleusercontent.com/-YLnK6mfOqUU/UnsQNqp_CbI/AAAAAAAAASE/_e_xUg5xaQw/w800-h800/joyc.jpg"/>
          <p:cNvPicPr>
            <a:picLocks noChangeAspect="1" noChangeArrowheads="1"/>
          </p:cNvPicPr>
          <p:nvPr/>
        </p:nvPicPr>
        <p:blipFill>
          <a:blip r:embed="rId3" cstate="print"/>
          <a:srcRect l="22030"/>
          <a:stretch>
            <a:fillRect/>
          </a:stretch>
        </p:blipFill>
        <p:spPr bwMode="auto">
          <a:xfrm>
            <a:off x="1979712" y="-4500"/>
            <a:ext cx="5351832" cy="514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lackfabulousity.com/wp-content/uploads/2015/03/enam_bosokah_ghanian_african_artist_biro_ball_point_pen_art_amazing_blog.jpg"/>
          <p:cNvPicPr>
            <a:picLocks noChangeAspect="1" noChangeArrowheads="1"/>
          </p:cNvPicPr>
          <p:nvPr/>
        </p:nvPicPr>
        <p:blipFill>
          <a:blip r:embed="rId2" cstate="print"/>
          <a:srcRect l="39530"/>
          <a:stretch>
            <a:fillRect/>
          </a:stretch>
        </p:blipFill>
        <p:spPr bwMode="auto">
          <a:xfrm>
            <a:off x="0" y="339502"/>
            <a:ext cx="5112615" cy="4572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He begins with an outline of his subject, adding cross-hatching for shading. Then he uses methods such as pointillism to add certain details."/>
          <p:cNvPicPr>
            <a:picLocks noChangeAspect="1" noChangeArrowheads="1"/>
          </p:cNvPicPr>
          <p:nvPr/>
        </p:nvPicPr>
        <p:blipFill>
          <a:blip r:embed="rId3" cstate="print"/>
          <a:srcRect t="6783" r="29793"/>
          <a:stretch>
            <a:fillRect/>
          </a:stretch>
        </p:blipFill>
        <p:spPr bwMode="auto">
          <a:xfrm>
            <a:off x="5220072" y="123478"/>
            <a:ext cx="3672408" cy="487600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194194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iojavocacion.es/wp-content/uploads/2014/11/Paper3.jpg"/>
          <p:cNvPicPr>
            <a:picLocks noChangeAspect="1" noChangeArrowheads="1"/>
          </p:cNvPicPr>
          <p:nvPr/>
        </p:nvPicPr>
        <p:blipFill>
          <a:blip r:embed="rId2" cstate="print"/>
          <a:srcRect t="29925" b="1281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Enam Bosoka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5" y="-4499"/>
            <a:ext cx="4428000" cy="526809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C:\Users\abuelitos\Descargas\Enam Bosokah7 (@boski_pens) • Fotos y vídeos de Instagram_files\10838335_321430964732939_188563106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95486"/>
            <a:ext cx="4032000" cy="403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3821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6" name="Picture 8" descr="https://scontent-mad1-1.xx.fbcdn.net/hphotos-xfp1/v/t1.0-9/1601545_784599498243722_2663343734082578704_n.jpg?oh=ae134d85c6162d0e770dd32c0b4126df&amp;oe=55EBC0E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133975"/>
          </a:xfrm>
          <a:prstGeom prst="rect">
            <a:avLst/>
          </a:prstGeom>
          <a:noFill/>
        </p:spPr>
      </p:pic>
      <p:pic>
        <p:nvPicPr>
          <p:cNvPr id="6" name="Picture 2" descr="https://scontent-mad1-1.xx.fbcdn.net/hphotos-xaf1/v/t1.0-9/1467262_605171276186546_1845942686_n.jpg?oh=80599b2838dd09ee23f09df60043e71b&amp;oe=55E6F5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064991">
            <a:off x="3397220" y="-290019"/>
            <a:ext cx="3564750" cy="50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6202" y="408391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6" name="Picture 2" descr="http://www.thisismarvelous.com/postImages/Enam-Bosokah-bic-ball-point-pen-drawings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-164554"/>
            <a:ext cx="3587522" cy="51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3.bp.blogspot.com/-oPuxBAqGPMw/U5BxAWiZpGI/AAAAAAAAZfc/sZUyzfyKrpU/s1600/7c9cc54e379f4d48adcd8e1135a155f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95486"/>
            <a:ext cx="3562350" cy="48768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89905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clipdealer.com/311484/previews/8--311484-Hintergrund%20in%20hellblau%20%20und%20wei%26szlig%3B.jpg"/>
          <p:cNvPicPr>
            <a:picLocks noChangeAspect="1" noChangeArrowheads="1"/>
          </p:cNvPicPr>
          <p:nvPr/>
        </p:nvPicPr>
        <p:blipFill>
          <a:blip r:embed="rId2" cstate="print"/>
          <a:srcRect r="1550"/>
          <a:stretch>
            <a:fillRect/>
          </a:stretch>
        </p:blipFill>
        <p:spPr bwMode="auto">
          <a:xfrm>
            <a:off x="0" y="0"/>
            <a:ext cx="9144000" cy="5221641"/>
          </a:xfrm>
          <a:prstGeom prst="rect">
            <a:avLst/>
          </a:prstGeom>
          <a:noFill/>
        </p:spPr>
      </p:pic>
      <p:pic>
        <p:nvPicPr>
          <p:cNvPr id="3" name="Picture 6" descr="https://scontent.cdninstagram.com/hphotos-xfa1/t51.2885-15/s320x320/e15/11380883_1609940159291046_968087552_n.jpg"/>
          <p:cNvPicPr>
            <a:picLocks noChangeAspect="1" noChangeArrowheads="1"/>
          </p:cNvPicPr>
          <p:nvPr/>
        </p:nvPicPr>
        <p:blipFill>
          <a:blip r:embed="rId3" cstate="print"/>
          <a:srcRect l="14175"/>
          <a:stretch>
            <a:fillRect/>
          </a:stretch>
        </p:blipFill>
        <p:spPr bwMode="auto">
          <a:xfrm>
            <a:off x="251520" y="411510"/>
            <a:ext cx="3800336" cy="442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4" descr="Instagram photo by boski_pens - #portrait #drawing #ballpen #biro #dra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095499"/>
            <a:ext cx="3048000" cy="3048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Instagram photo by boski_pens - #portrait #drawing #pensketch #artfido #enambosokah #Ghan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95486"/>
            <a:ext cx="3048000" cy="3048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971058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s://scontent-mad1-1.xx.fbcdn.net/hphotos-xaf1/v/t1.0-9/10408884_679722045398135_2591615347243749022_n.jpg?oh=e65a6bcd3ded363ce57093a28425760a&amp;oe=5614CCE6"/>
          <p:cNvPicPr>
            <a:picLocks noChangeAspect="1" noChangeArrowheads="1"/>
          </p:cNvPicPr>
          <p:nvPr/>
        </p:nvPicPr>
        <p:blipFill>
          <a:blip r:embed="rId2" cstate="print"/>
          <a:srcRect l="8505" t="4482" r="7391" b="2887"/>
          <a:stretch>
            <a:fillRect/>
          </a:stretch>
        </p:blipFill>
        <p:spPr bwMode="auto">
          <a:xfrm>
            <a:off x="1259632" y="195486"/>
            <a:ext cx="6408712" cy="4464496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</p:pic>
      <p:sp>
        <p:nvSpPr>
          <p:cNvPr id="3" name="2 Rectángulo"/>
          <p:cNvSpPr/>
          <p:nvPr/>
        </p:nvSpPr>
        <p:spPr>
          <a:xfrm>
            <a:off x="7971058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s://scontent-mad1-1.xx.fbcdn.net/hphotos-xat1/v/t1.0-9/11219355_840627525974252_3392096150458904374_n.jpg?oh=7d625a5e59f66fe729b8ada21300176d&amp;oe=5630EB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04499" cy="5148000"/>
          </a:xfrm>
          <a:prstGeom prst="rect">
            <a:avLst/>
          </a:prstGeom>
          <a:noFill/>
        </p:spPr>
      </p:pic>
      <p:pic>
        <p:nvPicPr>
          <p:cNvPr id="4" name="Picture 4" descr="C:\Users\abuelitos\Descargas\Enam Bosokah7 (@boski_pens) • Fotos y vídeos de Instagram_files\11312238_904781209563234_96518973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5148000" cy="5148000"/>
          </a:xfrm>
          <a:prstGeom prst="rect">
            <a:avLst/>
          </a:prstGeom>
          <a:noFill/>
        </p:spPr>
      </p:pic>
      <p:pic>
        <p:nvPicPr>
          <p:cNvPr id="5" name="Picture 3" descr="C:\Users\abuelitos\Descargas\Enam Bosokah7 (@boski_pens) • Fotos y vídeos de Instagram_files\10864752_613609462078712_1185208402_n.jpg"/>
          <p:cNvPicPr>
            <a:picLocks noChangeAspect="1" noChangeArrowheads="1"/>
          </p:cNvPicPr>
          <p:nvPr/>
        </p:nvPicPr>
        <p:blipFill>
          <a:blip r:embed="rId4" cstate="print"/>
          <a:srcRect l="8220" r="6839"/>
          <a:stretch>
            <a:fillRect/>
          </a:stretch>
        </p:blipFill>
        <p:spPr bwMode="auto">
          <a:xfrm>
            <a:off x="2195736" y="0"/>
            <a:ext cx="4281022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4194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redpepperwallpaper.com/wp/abstraction/WPGK63UP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cargas\Enam Bosokah7 (@boski_pens) • Fotos y vídeos de Instagram_files\11084823_1602839953335928_2098753490_n.jpg"/>
          <p:cNvPicPr>
            <a:picLocks noChangeAspect="1" noChangeArrowheads="1"/>
          </p:cNvPicPr>
          <p:nvPr/>
        </p:nvPicPr>
        <p:blipFill>
          <a:blip r:embed="rId3" cstate="print"/>
          <a:srcRect b="16619"/>
          <a:stretch>
            <a:fillRect/>
          </a:stretch>
        </p:blipFill>
        <p:spPr bwMode="auto">
          <a:xfrm>
            <a:off x="827584" y="699542"/>
            <a:ext cx="3886200" cy="324036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3" descr="C:\Users\abuelitos\Descargas\Enam Bosokah7 (@boski_pens) • Fotos y vídeos de Instagram_files\11380786_108957072775147_1793985894_n.jpg"/>
          <p:cNvPicPr>
            <a:picLocks noChangeAspect="1" noChangeArrowheads="1"/>
          </p:cNvPicPr>
          <p:nvPr/>
        </p:nvPicPr>
        <p:blipFill>
          <a:blip r:embed="rId4" cstate="print"/>
          <a:srcRect l="12970" r="9207"/>
          <a:stretch>
            <a:fillRect/>
          </a:stretch>
        </p:blipFill>
        <p:spPr bwMode="auto">
          <a:xfrm>
            <a:off x="5364088" y="555526"/>
            <a:ext cx="3024336" cy="38862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3" name="Picture 2" descr="http://api.ning.com/files/qHkXSNTTQ9ew7*cWsjhJteNd587rfOJbTPWPuRrLKE-TleTVJVxRiZSl6UultlKlkvfujmg8mUthSbgQccWXXdciaQuDzVE8/EnamBosokah9.jpg"/>
          <p:cNvPicPr>
            <a:picLocks noChangeAspect="1" noChangeArrowheads="1"/>
          </p:cNvPicPr>
          <p:nvPr/>
        </p:nvPicPr>
        <p:blipFill>
          <a:blip r:embed="rId3" cstate="print"/>
          <a:srcRect t="8387"/>
          <a:stretch>
            <a:fillRect/>
          </a:stretch>
        </p:blipFill>
        <p:spPr bwMode="auto">
          <a:xfrm>
            <a:off x="4716016" y="0"/>
            <a:ext cx="3888000" cy="516217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23528" y="7715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Tiene un talento impresionante para dibujar y crear retratos detallados y minuciosos, solamente a bolígrafo. Retratos de personas de su comunidad, amigos y familiares, captura la expresividad, las emociones, y hasta "el espíritu".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kabytes.com/wp-content/uploads/2009/03/wallpapers-blancos-2-1280x1024.jpg"/>
          <p:cNvPicPr>
            <a:picLocks noChangeAspect="1" noChangeArrowheads="1"/>
          </p:cNvPicPr>
          <p:nvPr/>
        </p:nvPicPr>
        <p:blipFill>
          <a:blip r:embed="rId2" cstate="print"/>
          <a:srcRect t="2968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www.whudat.de/images/2015/04/Photorealistic_Portraits_Created_With_Simple_Ball_Point_Pens_by_African_Artist_Enam_Bosokah_2015_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23478"/>
            <a:ext cx="7032625" cy="42386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7971058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://41.media.tumblr.com/dbd69c3b9397980a2315c8ef274fdf73/tumblr_nlxhn1752U1urvriro7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59" y="0"/>
            <a:ext cx="7212894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79512" y="195486"/>
            <a:ext cx="17281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err="1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Bosokah</a:t>
            </a:r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 ve la cara de cada sujeto como una "ventana" a través del cual él es "capaz de captar el ser lleno de una persona."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6" name="Picture 2" descr="http://images.viralnova.com/000/169/078/desktop-14297348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-668610"/>
            <a:ext cx="3960000" cy="59203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884368" y="4659982"/>
            <a:ext cx="1142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://4.bp.blogspot.com/-VDhNHwnM698/Tyctg85suDI/AAAAAAAAADc/yMKLxh78lQQ/s1600/PC050135.JPG"/>
          <p:cNvPicPr>
            <a:picLocks noChangeAspect="1" noChangeArrowheads="1"/>
          </p:cNvPicPr>
          <p:nvPr/>
        </p:nvPicPr>
        <p:blipFill>
          <a:blip r:embed="rId2" cstate="print"/>
          <a:srcRect t="24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4.bp.blogspot.com/-FXySupdbilo/U5BlPPbdQMI/AAAAAAAAZeU/9Q9JMrMlwxQ/s1600/df72b51e186c66817c939d87afa5aa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83518"/>
            <a:ext cx="5715000" cy="41719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25152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hd-tecnologia.com/imagenes/articulos/2014/05/Amazon-patenta-la-fotograf%C3%ADa-con-fondo-blanco-2-1000x641.jpg"/>
          <p:cNvPicPr>
            <a:picLocks noChangeAspect="1" noChangeArrowheads="1"/>
          </p:cNvPicPr>
          <p:nvPr/>
        </p:nvPicPr>
        <p:blipFill>
          <a:blip r:embed="rId2" cstate="print"/>
          <a:srcRect t="9946"/>
          <a:stretch>
            <a:fillRect/>
          </a:stretch>
        </p:blipFill>
        <p:spPr bwMode="auto">
          <a:xfrm>
            <a:off x="0" y="0"/>
            <a:ext cx="9144000" cy="5216013"/>
          </a:xfrm>
          <a:prstGeom prst="rect">
            <a:avLst/>
          </a:prstGeom>
          <a:noFill/>
        </p:spPr>
      </p:pic>
      <p:pic>
        <p:nvPicPr>
          <p:cNvPr id="3" name="Picture 2" descr="http://images.viralnova.com/000/169/095/desktop-14297351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-220500"/>
            <a:ext cx="3827208" cy="53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860032" y="699542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Comienza con una descripción de su tema, añadiendo esgrafiado para el sombreado. Luego se utiliza métodos como el puntillismo para agregar ciertos detalles.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41833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bstract backgrounds black and 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www.123inspiration.com/wp-content/uploads/2014/06/blue-pen-portraits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27534"/>
            <a:ext cx="5127625" cy="38449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7956376" y="473199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bstract backgrounds black and 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pic>
        <p:nvPicPr>
          <p:cNvPr id="4" name="Picture 2" descr="http://4.bp.blogspot.com/-nHAxvWUDNHE/U5BweyYxo0I/AAAAAAAAZe0/YJFw8NuqaY8/s1600/84dc4dec3fa457ff0abe51aa4e5c9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555526"/>
            <a:ext cx="5715000" cy="42862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8669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abuelitos\Descargas\Fondox.net_pared-de-ladrillos-blancos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5130528"/>
          </a:xfrm>
          <a:prstGeom prst="rect">
            <a:avLst/>
          </a:prstGeom>
          <a:noFill/>
        </p:spPr>
      </p:pic>
      <p:pic>
        <p:nvPicPr>
          <p:cNvPr id="3" name="Picture 6" descr="http://api.ning.com/files/qHkXSNTTQ9dHf7xXKUcgRHAINrnTJ4upgxTSmIMeR0QjlPY*v0ih8II2OcBnca4cnHe6PjS49BJ0z28GoeXLf28kiLugcBNM/EnamBosokah12.jpg"/>
          <p:cNvPicPr>
            <a:picLocks noChangeAspect="1" noChangeArrowheads="1"/>
          </p:cNvPicPr>
          <p:nvPr/>
        </p:nvPicPr>
        <p:blipFill>
          <a:blip r:embed="rId3" cstate="print"/>
          <a:srcRect t="11340" b="3439"/>
          <a:stretch>
            <a:fillRect/>
          </a:stretch>
        </p:blipFill>
        <p:spPr bwMode="auto">
          <a:xfrm>
            <a:off x="251520" y="0"/>
            <a:ext cx="4024549" cy="541542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4" descr="http://www.thisismarvelous.com/postImages/Enam-Bosokah-bic-ball-point-pen-drawings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-4500"/>
            <a:ext cx="4141617" cy="51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79512" y="4835723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abuelitos\Descargas\abstrakte-linien-172851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41.media.tumblr.com/52b419b2c4fe50912b1e8f81ddf16797/tumblr_nlbz5mn6k81rlaql2o8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0"/>
            <a:ext cx="4836638" cy="518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s://pinturasurbano.files.wordpress.com/2012/10/color-ocre.jpeg"/>
          <p:cNvPicPr>
            <a:picLocks noChangeAspect="1" noChangeArrowheads="1"/>
          </p:cNvPicPr>
          <p:nvPr/>
        </p:nvPicPr>
        <p:blipFill>
          <a:blip r:embed="rId2" cstate="print"/>
          <a:srcRect t="608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s://yt3.ggpht.com/-CnXbNLc-uV8/AAAAAAAAAAI/AAAAAAAAAAA/RIDiFOzZsB0/s900-c-k-no/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5112000" cy="51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s://s-media-cache-ak0.pinimg.com/236x/5e/2b/8f/5e2b8f090457baf619d63778c8245a2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0"/>
            <a:ext cx="2909303" cy="496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94194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riojavocacion.es/wp-content/uploads/2014/11/Paper3.jpg"/>
          <p:cNvPicPr>
            <a:picLocks noChangeAspect="1" noChangeArrowheads="1"/>
          </p:cNvPicPr>
          <p:nvPr/>
        </p:nvPicPr>
        <p:blipFill>
          <a:blip r:embed="rId2" cstate="print"/>
          <a:srcRect t="29925" b="1281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http://4.bp.blogspot.com/-IgRjik-BBLU/U5Bw5wGoUII/AAAAAAAAZfU/p4e16b71tBQ/s1600/uFCnRL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66699"/>
            <a:ext cx="4076700" cy="48768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 descr="http://images.viralnova.com/000/169/099/desktop-1429735263.jpg"/>
          <p:cNvPicPr>
            <a:picLocks noChangeAspect="1" noChangeArrowheads="1"/>
          </p:cNvPicPr>
          <p:nvPr/>
        </p:nvPicPr>
        <p:blipFill>
          <a:blip r:embed="rId4" cstate="print"/>
          <a:srcRect t="2988"/>
          <a:stretch>
            <a:fillRect/>
          </a:stretch>
        </p:blipFill>
        <p:spPr bwMode="auto">
          <a:xfrm>
            <a:off x="179512" y="0"/>
            <a:ext cx="3737779" cy="534344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ypantallas.com/wp-content/uploads/2010/01/1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Bosokah ve la cara de cada sujeto como una &quot;ventana&quot; a través del cual 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5024767" cy="493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06" name="Picture 2" descr="https://scontent-mad1-1.xx.fbcdn.net/hphotos-xpf1/v/t1.0-9/1011710_734901259880213_5537543657491397750_n.jpg?oh=c2b2b02369ea8483a8b7f473eacc85ba&amp;oe=56191EB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-92546"/>
            <a:ext cx="3527360" cy="543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66202" y="19548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http://wallpaper.ultradownloads.com.br/120323_Papel-de-Parede-Gel-Congelante_1920x1080.jpg"/>
          <p:cNvPicPr>
            <a:picLocks noChangeAspect="1" noChangeArrowheads="1"/>
          </p:cNvPicPr>
          <p:nvPr/>
        </p:nvPicPr>
        <p:blipFill>
          <a:blip r:embed="rId2" cstate="print"/>
          <a:srcRect t="49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482" name="Picture 2" descr="https://scontent-mad1-1.xx.fbcdn.net/hphotos-xaf1/v/t1.0-9/11051758_840796909290647_8612975419029692657_n.jpg?oh=0efa079645cabe97c21d21370b3ef935&amp;oe=56252A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-53245"/>
            <a:ext cx="7380000" cy="519674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.wallpaperlist.com/uploads/wallpaper/files/mac/macos-blue-wallpaper-1280x800-531443ff5f147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ktop\DIBUJOS\unnamed (1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-25400"/>
            <a:ext cx="4191000" cy="51689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23528" y="699542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Él disfruta de "ser parte de la historia de otra persona."</a:t>
            </a:r>
            <a:endParaRPr lang="es-ES_tradnl" sz="2800" dirty="0">
              <a:solidFill>
                <a:schemeClr val="tx2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everstatic.com/imagenes/674xX/abstractos/fondo-blanco-204663.jpg"/>
          <p:cNvPicPr>
            <a:picLocks noChangeAspect="1" noChangeArrowheads="1"/>
          </p:cNvPicPr>
          <p:nvPr/>
        </p:nvPicPr>
        <p:blipFill>
          <a:blip r:embed="rId2" cstate="print"/>
          <a:srcRect t="14366"/>
          <a:stretch>
            <a:fillRect/>
          </a:stretch>
        </p:blipFill>
        <p:spPr bwMode="auto">
          <a:xfrm>
            <a:off x="-20" y="0"/>
            <a:ext cx="9153170" cy="5143500"/>
          </a:xfrm>
          <a:prstGeom prst="rect">
            <a:avLst/>
          </a:prstGeom>
          <a:noFill/>
        </p:spPr>
      </p:pic>
      <p:pic>
        <p:nvPicPr>
          <p:cNvPr id="3" name="Picture 2" descr="http://3.bp.blogspot.com/-n6AFnDbm1KU/VWXp5pMLS_I/AAAAAAAAi7g/uHkPA2ZjTUQ/s640/df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5486"/>
            <a:ext cx="3804476" cy="48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4" descr="https://m2.behance.net/rendition/pm/17537277/disp/901bb2c5a29c429883d9c5732e0808a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0"/>
            <a:ext cx="3466314" cy="504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66202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edpepperwallpaper.com/wp/abstraction/WPGK63UP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mages.viralnova.com/000/169/082/desktop-14297348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-164554"/>
            <a:ext cx="3652175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addongh.files.wordpress.com/2013/12/ena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-92546"/>
            <a:ext cx="4047432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088519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iojavocacion.es/wp-content/uploads/2014/11/Paper3.jpg"/>
          <p:cNvPicPr>
            <a:picLocks noChangeAspect="1" noChangeArrowheads="1"/>
          </p:cNvPicPr>
          <p:nvPr/>
        </p:nvPicPr>
        <p:blipFill>
          <a:blip r:embed="rId2" cstate="print"/>
          <a:srcRect t="29925" b="1281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16386" name="Picture 2" descr="https://scontent-mad1-1.xx.fbcdn.net/hphotos-xaf1/v/t1.0-9/11393177_849173771786294_7496894055611570763_n.jpg?oh=02c2a2e4605de971b31b5131848ca2b0&amp;oe=55EA7066"/>
          <p:cNvPicPr>
            <a:picLocks noChangeAspect="1" noChangeArrowheads="1"/>
          </p:cNvPicPr>
          <p:nvPr/>
        </p:nvPicPr>
        <p:blipFill>
          <a:blip r:embed="rId3" cstate="print"/>
          <a:srcRect b="5580"/>
          <a:stretch>
            <a:fillRect/>
          </a:stretch>
        </p:blipFill>
        <p:spPr bwMode="auto">
          <a:xfrm>
            <a:off x="683568" y="0"/>
            <a:ext cx="8134743" cy="547260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7971058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fondos-escritorio.org/wallpapers/2012/09/1280x768/fondo-azul-clasico-de-diseno-hd-1821.jpg"/>
          <p:cNvPicPr>
            <a:picLocks noChangeAspect="1" noChangeArrowheads="1"/>
          </p:cNvPicPr>
          <p:nvPr/>
        </p:nvPicPr>
        <p:blipFill>
          <a:blip r:embed="rId3" cstate="print"/>
          <a:srcRect l="25000" t="2968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2.bp.blogspot.com/-w3V016i6FWA/U5Bw0Xac-7I/AAAAAAAAZfM/KVL5qoRLL24/s1600/Enam-Bosokah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-40500"/>
            <a:ext cx="4698501" cy="518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s://m2.behance.net/rendition/pm/16392597/disp/cde8c850bbedc7fd6f44ffe4157efb7a.jpg"/>
          <p:cNvPicPr>
            <a:picLocks noChangeAspect="1" noChangeArrowheads="1"/>
          </p:cNvPicPr>
          <p:nvPr/>
        </p:nvPicPr>
        <p:blipFill>
          <a:blip r:embed="rId5" cstate="print"/>
          <a:srcRect t="19357"/>
          <a:stretch>
            <a:fillRect/>
          </a:stretch>
        </p:blipFill>
        <p:spPr bwMode="auto">
          <a:xfrm>
            <a:off x="4860032" y="-92546"/>
            <a:ext cx="4122706" cy="56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58668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ypantallas.com/wp-content/uploads/2010/01/1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content-mad1-1.xx.fbcdn.net/hphotos-frc3/v/t1.0-9/1489295_611830828853924_596454603_n.jpg?oh=101627a9afda4e0111a1e83040e59c03&amp;oe=562A1A7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-4500"/>
            <a:ext cx="4628400" cy="52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86690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http://3.bp.blogspot.com/-GdItMcGXJkU/UjQvM0Ab6rI/AAAAAAAALVw/qJL9PNg7g0c/s1600/Descargar+Pack+Impresionantes+fondos+abstractos+%25284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Bosokah studied art in school, and has since pursued his passion for hand-drawing powerful and realistic image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3187" y="-236562"/>
            <a:ext cx="5230813" cy="523081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m2.behance.net/rendition/pm/11418189/disp/59826331601c9b97e6fc4d62354fbf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-4500"/>
            <a:ext cx="3591630" cy="514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94194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3.bp.blogspot.com/-GdItMcGXJkU/UjQvM0Ab6rI/AAAAAAAALVw/qJL9PNg7g0c/s1600/Descargar+Pack+Impresionantes+fondos+abstractos+%25284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content-mad1-1.xx.fbcdn.net/hphotos-frc3/v/t1.0-9/1390741_575156365854704_1530037754_n.jpg?oh=319f0a5f820542b8f92f869efec9e859&amp;oe=561B870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6861746" cy="51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iojavocacion.es/wp-content/uploads/2014/11/Paper3.jpg"/>
          <p:cNvPicPr>
            <a:picLocks noChangeAspect="1" noChangeArrowheads="1"/>
          </p:cNvPicPr>
          <p:nvPr/>
        </p:nvPicPr>
        <p:blipFill>
          <a:blip r:embed="rId2" cstate="print"/>
          <a:srcRect t="29925" b="1281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4" descr="https://aliuomoakin.files.wordpress.com/2014/08/10574411_712671042103235_1506031721368646722_n.jpg"/>
          <p:cNvPicPr>
            <a:picLocks noChangeAspect="1" noChangeArrowheads="1"/>
          </p:cNvPicPr>
          <p:nvPr/>
        </p:nvPicPr>
        <p:blipFill>
          <a:blip r:embed="rId3" cstate="print"/>
          <a:srcRect t="5561" b="2650"/>
          <a:stretch>
            <a:fillRect/>
          </a:stretch>
        </p:blipFill>
        <p:spPr bwMode="auto">
          <a:xfrm>
            <a:off x="5076056" y="0"/>
            <a:ext cx="3548779" cy="522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4" descr="https://scontent.cdninstagram.com/hphotos-xpf1/t51.2885-15/s320x320/e15/11008202_820455718032937_164681243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55526"/>
            <a:ext cx="3671999" cy="3672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194194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VDhNHwnM698/Tyctg85suDI/AAAAAAAAADc/yMKLxh78lQQ/s1600/PC050135.JPG"/>
          <p:cNvPicPr>
            <a:picLocks noChangeAspect="1" noChangeArrowheads="1"/>
          </p:cNvPicPr>
          <p:nvPr/>
        </p:nvPicPr>
        <p:blipFill>
          <a:blip r:embed="rId2" cstate="print"/>
          <a:srcRect t="24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s://scontent-mad1-1.xx.fbcdn.net/hphotos-xaf1/v/t1.0-9/1012447_710561138980892_8774500357689594249_n.jpg?oh=e552884a9da65e4d6e903863bae3a884&amp;oe=562576B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-323851"/>
            <a:ext cx="3810000" cy="546735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5" descr="https://scontent-mad1-1.xx.fbcdn.net/hphotos-xaf1/v/t1.0-9/10250122_847421161961555_4929377647797098300_n.jpg?oh=98de6483b682e59af85e830b03b756f1&amp;oe=562BD65E"/>
          <p:cNvPicPr>
            <a:picLocks noChangeAspect="1" noChangeArrowheads="1"/>
          </p:cNvPicPr>
          <p:nvPr/>
        </p:nvPicPr>
        <p:blipFill>
          <a:blip r:embed="rId4" cstate="print"/>
          <a:srcRect t="10845" b="5152"/>
          <a:stretch>
            <a:fillRect/>
          </a:stretch>
        </p:blipFill>
        <p:spPr bwMode="auto">
          <a:xfrm>
            <a:off x="5148064" y="123478"/>
            <a:ext cx="3355275" cy="502002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8088519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fondosni.com/images/2012-11-06/Azul%20con%20negro-515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img.sj33.cn/uploads/allimg/201504/7-150412224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696000" cy="51663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088519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3.bp.blogspot.com/-GdItMcGXJkU/UjQvM0Ab6rI/AAAAAAAALVw/qJL9PNg7g0c/s1600/Descargar+Pack+Impresionantes+fondos+abstractos+%25284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3.bp.blogspot.com/-AiwAwiU1vhM/U5BwsyzFNqI/AAAAAAAAZfE/OquH5KMwZmA/s1600/1457467_10152064296384903_177190384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39502"/>
            <a:ext cx="6096000" cy="443865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8088519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s://lh6.googleusercontent.com/-n-Gth8MiXqo/UnsVa8vHlDI/AAAAAAAAAFs/pMDmvoKzk_w/w2000-h1417/orange-2.jpg"/>
          <p:cNvPicPr>
            <a:picLocks noChangeAspect="1" noChangeArrowheads="1"/>
          </p:cNvPicPr>
          <p:nvPr/>
        </p:nvPicPr>
        <p:blipFill>
          <a:blip r:embed="rId2" cstate="print"/>
          <a:srcRect t="18067"/>
          <a:stretch>
            <a:fillRect/>
          </a:stretch>
        </p:blipFill>
        <p:spPr bwMode="auto">
          <a:xfrm>
            <a:off x="0" y="-164554"/>
            <a:ext cx="9144000" cy="53080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4194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ni.com/images/2012-11-06/Azul%20con%20negro-515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s://m2.behance.net/rendition/pm/13527881/disp/4d7262e46a3940c004d84502157ad5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23478"/>
            <a:ext cx="7133499" cy="51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blogwaw.com/wp-content/uploads/2007/07/blue_1920x120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411510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“Somos siete en mi familia. Mi hermano menor y mi papá también practican el arte , aunque mi papá nunca lo tomó como una profesión. Desde muy joven yo ya sabía que podía dibujar. No tenía acceso a la educación en arte mientras crecía. Pero recuerdo en una clase de Primaria, tuvimos que dibujar un animal. La profesora dio una vuelta para ver lo que estábamos haciendo y vio mi trabajo y animó a toda la clase para venir a ver cómo dibujé. Ella lo describió como " increíble”. Más tarde, mi profesora me llamaba a la pizarra para dibujar de forma ocasional para la clase. Cuando crecí, cumplí mi sueño, fui a la universidad. Estudié arte y obtuve mi título. No hay nombre para el estilo de dibujo que hago. Estoy muy abierto al arte y me encanta lo que yo puedo aportar a la gente con mi trabajo. El arte dentro de mí sigue creciendo y creciendo. Yo trato de capturar la esencia de una persona a través de un retrato elaborado sólo con un bolígrafo".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971058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fondos7.net/wallpaper-original/wallpapers/fondo-sony-vaio-azul-3386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146" name="Picture 2" descr="https://scontent-mad1-1.xx.fbcdn.net/hphotos-xap1/v/t1.0-9/1236806_565965883440419_605103782_n.jpg?oh=8da298830c9afd4b09985bf3c9a0b96c&amp;oe=55E870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7614078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7.net/wallpaper-original/wallpapers/fondo-sony-vaio-azul-3386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esktop\DIBUJOS\unnamed (1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95486"/>
            <a:ext cx="7321963" cy="54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94194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trueafricanart.com/info-paintings/Aritsts/enam-bosokah/big/b-of-age.jpg"/>
          <p:cNvPicPr>
            <a:picLocks noChangeAspect="1" noChangeArrowheads="1"/>
          </p:cNvPicPr>
          <p:nvPr/>
        </p:nvPicPr>
        <p:blipFill>
          <a:blip r:embed="rId2" cstate="print"/>
          <a:srcRect t="-1438" b="13401"/>
          <a:stretch>
            <a:fillRect/>
          </a:stretch>
        </p:blipFill>
        <p:spPr bwMode="auto">
          <a:xfrm>
            <a:off x="0" y="-164554"/>
            <a:ext cx="9144000" cy="56680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4194" y="0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s://scontent-mad1-1.xx.fbcdn.net/hphotos-xfp1/v/l/t1.0-9/10014645_661121517258188_1339510801794778321_n.jpg?oh=9a844aca756eb302c2bfe87c8b381de3&amp;oe=56203A8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3099" cy="5184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6202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clipdealer.com/311484/previews/8--311484-Hintergrund%20in%20hellblau%20%20und%20wei%26szlig%3B.jpg"/>
          <p:cNvPicPr>
            <a:picLocks noChangeAspect="1" noChangeArrowheads="1"/>
          </p:cNvPicPr>
          <p:nvPr/>
        </p:nvPicPr>
        <p:blipFill>
          <a:blip r:embed="rId2" cstate="print"/>
          <a:srcRect r="1550"/>
          <a:stretch>
            <a:fillRect/>
          </a:stretch>
        </p:blipFill>
        <p:spPr bwMode="auto">
          <a:xfrm>
            <a:off x="0" y="0"/>
            <a:ext cx="9144000" cy="5221641"/>
          </a:xfrm>
          <a:prstGeom prst="rect">
            <a:avLst/>
          </a:prstGeom>
          <a:noFill/>
        </p:spPr>
      </p:pic>
      <p:pic>
        <p:nvPicPr>
          <p:cNvPr id="75778" name="Picture 2" descr="http://www.feniciashop.com/media/catalog/product/cache/1/image/9df78eab33525d08d6e5fb8d27136e95/b/o/boligrafobiccristalazul-gr-741-5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987574"/>
            <a:ext cx="3810000" cy="3048001"/>
          </a:xfrm>
          <a:prstGeom prst="rect">
            <a:avLst/>
          </a:prstGeom>
          <a:noFill/>
        </p:spPr>
      </p:pic>
      <p:pic>
        <p:nvPicPr>
          <p:cNvPr id="75780" name="Picture 4" descr="https://yespeople.files.wordpress.com/2011/03/741-51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28600" y="1203598"/>
            <a:ext cx="4634999" cy="370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41151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Nunca voy a mirar a un bolígrafo de la misma manera - </a:t>
            </a:r>
            <a:r>
              <a:rPr lang="es-ES_tradnl" sz="2400" dirty="0" err="1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wow</a:t>
            </a:r>
            <a:r>
              <a:rPr lang="es-ES_tradnl" sz="2400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.</a:t>
            </a:r>
            <a:endParaRPr lang="es-ES_tradnl" sz="2400" dirty="0">
              <a:solidFill>
                <a:schemeClr val="accent1">
                  <a:lumMod val="7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2" descr="https://scontent-mad1-1.xx.fbcdn.net/hphotos-xap1/v/t1.0-9/10395858_733617903341882_6962033973675536970_n.jpg?oh=9362f809bd257947fa53f108fb4e424b&amp;oe=562E8692"/>
          <p:cNvPicPr>
            <a:picLocks noChangeAspect="1" noChangeArrowheads="1"/>
          </p:cNvPicPr>
          <p:nvPr/>
        </p:nvPicPr>
        <p:blipFill>
          <a:blip r:embed="rId5" cstate="print"/>
          <a:srcRect b="25996"/>
          <a:stretch>
            <a:fillRect/>
          </a:stretch>
        </p:blipFill>
        <p:spPr bwMode="auto">
          <a:xfrm>
            <a:off x="5724128" y="1131590"/>
            <a:ext cx="2910595" cy="383638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899050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redpepperwallpaper.com/wp/abstraction/WPGK63UP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www.abcgonurseries.com/images/fondo_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23478"/>
            <a:ext cx="7764703" cy="4896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21117660">
            <a:off x="2846547" y="1040385"/>
            <a:ext cx="18694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       Diseño </a:t>
            </a:r>
          </a:p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María Teresa Espín</a:t>
            </a:r>
          </a:p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Obra de </a:t>
            </a:r>
            <a:r>
              <a:rPr lang="es-ES_tradnl" dirty="0" err="1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Enam</a:t>
            </a:r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r>
              <a:rPr lang="es-ES_tradnl" dirty="0" err="1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Bosokah</a:t>
            </a:r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</a:p>
          <a:p>
            <a:r>
              <a:rPr lang="es-ES_tradnl" dirty="0" smtClean="0">
                <a:solidFill>
                  <a:schemeClr val="accent1">
                    <a:lumMod val="75000"/>
                  </a:schemeClr>
                </a:solidFill>
                <a:latin typeface="Adobe Arabic" pitchFamily="18" charset="-78"/>
                <a:ea typeface="Adobe Gothic Std B" pitchFamily="34" charset="-128"/>
                <a:cs typeface="Adobe Arabic" pitchFamily="18" charset="-78"/>
              </a:rPr>
              <a:t>           2015 </a:t>
            </a:r>
            <a:endParaRPr lang="es-ES_tradnl" dirty="0"/>
          </a:p>
        </p:txBody>
      </p:sp>
      <p:pic>
        <p:nvPicPr>
          <p:cNvPr id="5" name="Picture 2" descr="http://www.feniciashop.com/media/catalog/product/cache/1/image/9df78eab33525d08d6e5fb8d27136e95/b/o/boligrafobiccristalazul-gr-741-51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347614"/>
            <a:ext cx="3810000" cy="3048001"/>
          </a:xfrm>
          <a:prstGeom prst="rect">
            <a:avLst/>
          </a:prstGeom>
          <a:noFill/>
        </p:spPr>
      </p:pic>
      <p:pic>
        <p:nvPicPr>
          <p:cNvPr id="6" name="Picture 2" descr="https://media.licdn.com/mpr/mpr/shrinknp_400_400/p/3/000/1d7/094/26d8015.jpg"/>
          <p:cNvPicPr>
            <a:picLocks noChangeAspect="1" noChangeArrowheads="1"/>
          </p:cNvPicPr>
          <p:nvPr/>
        </p:nvPicPr>
        <p:blipFill>
          <a:blip r:embed="rId5" cstate="print"/>
          <a:srcRect l="27354"/>
          <a:stretch>
            <a:fillRect/>
          </a:stretch>
        </p:blipFill>
        <p:spPr bwMode="auto">
          <a:xfrm>
            <a:off x="6156176" y="1851670"/>
            <a:ext cx="2103512" cy="28956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986282" y="444395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666</Words>
  <Application>Microsoft Office PowerPoint</Application>
  <PresentationFormat>Presentación en pantalla (16:9)</PresentationFormat>
  <Paragraphs>90</Paragraphs>
  <Slides>68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505</cp:revision>
  <dcterms:created xsi:type="dcterms:W3CDTF">2015-06-22T22:00:27Z</dcterms:created>
  <dcterms:modified xsi:type="dcterms:W3CDTF">2015-06-30T17:04:55Z</dcterms:modified>
</cp:coreProperties>
</file>