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1" r:id="rId6"/>
    <p:sldId id="260" r:id="rId7"/>
    <p:sldId id="269" r:id="rId8"/>
    <p:sldId id="268" r:id="rId9"/>
    <p:sldId id="267" r:id="rId10"/>
    <p:sldId id="266" r:id="rId11"/>
    <p:sldId id="265" r:id="rId12"/>
    <p:sldId id="264" r:id="rId13"/>
    <p:sldId id="262" r:id="rId14"/>
    <p:sldId id="258" r:id="rId15"/>
    <p:sldId id="282" r:id="rId16"/>
    <p:sldId id="281" r:id="rId17"/>
    <p:sldId id="280" r:id="rId18"/>
    <p:sldId id="279" r:id="rId19"/>
    <p:sldId id="278" r:id="rId20"/>
    <p:sldId id="277" r:id="rId21"/>
    <p:sldId id="276" r:id="rId22"/>
    <p:sldId id="275" r:id="rId23"/>
    <p:sldId id="274" r:id="rId24"/>
    <p:sldId id="270" r:id="rId25"/>
    <p:sldId id="273" r:id="rId26"/>
    <p:sldId id="272" r:id="rId27"/>
    <p:sldId id="271" r:id="rId28"/>
    <p:sldId id="286" r:id="rId29"/>
    <p:sldId id="284" r:id="rId30"/>
    <p:sldId id="287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71gi6OgemXJ2sNWin1aq4g==" hashData="mIgAGCHiNAMRgIgy2QZBidkr/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diamond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AF6DD2-A53E-4137-972D-B50853381EE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diamond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575504-1221-47C9-A118-5BF5A7EAC54B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7FAD0-F030-4592-B0EB-1153CD3D92C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amond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5FB1D63-4E7A-4F27-AEBD-839C0F3F06EF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diamond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gif"/><Relationship Id="rId13" Type="http://schemas.openxmlformats.org/officeDocument/2006/relationships/image" Target="../media/image16.gi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11" Type="http://schemas.openxmlformats.org/officeDocument/2006/relationships/image" Target="../media/image14.gif"/><Relationship Id="rId5" Type="http://schemas.openxmlformats.org/officeDocument/2006/relationships/image" Target="../media/image8.gif"/><Relationship Id="rId10" Type="http://schemas.openxmlformats.org/officeDocument/2006/relationships/image" Target="../media/image13.gi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gif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openxmlformats.org/officeDocument/2006/relationships/image" Target="../media/image3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gif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gif"/><Relationship Id="rId3" Type="http://schemas.openxmlformats.org/officeDocument/2006/relationships/image" Target="../media/image35.gif"/><Relationship Id="rId7" Type="http://schemas.openxmlformats.org/officeDocument/2006/relationships/image" Target="../media/image3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gif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gif"/><Relationship Id="rId3" Type="http://schemas.openxmlformats.org/officeDocument/2006/relationships/image" Target="../media/image41.gif"/><Relationship Id="rId7" Type="http://schemas.openxmlformats.org/officeDocument/2006/relationships/image" Target="../media/image4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gif"/><Relationship Id="rId5" Type="http://schemas.openxmlformats.org/officeDocument/2006/relationships/image" Target="../media/image49.gif"/><Relationship Id="rId4" Type="http://schemas.openxmlformats.org/officeDocument/2006/relationships/image" Target="../media/image48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gif"/><Relationship Id="rId3" Type="http://schemas.openxmlformats.org/officeDocument/2006/relationships/image" Target="../media/image51.gif"/><Relationship Id="rId7" Type="http://schemas.openxmlformats.org/officeDocument/2006/relationships/image" Target="../media/image5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4.gif"/><Relationship Id="rId5" Type="http://schemas.openxmlformats.org/officeDocument/2006/relationships/image" Target="../media/image53.gif"/><Relationship Id="rId10" Type="http://schemas.openxmlformats.org/officeDocument/2006/relationships/image" Target="../media/image58.gif"/><Relationship Id="rId4" Type="http://schemas.openxmlformats.org/officeDocument/2006/relationships/image" Target="../media/image52.gif"/><Relationship Id="rId9" Type="http://schemas.openxmlformats.org/officeDocument/2006/relationships/image" Target="../media/image57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59.gif"/><Relationship Id="rId7" Type="http://schemas.openxmlformats.org/officeDocument/2006/relationships/image" Target="../media/image6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gif"/><Relationship Id="rId5" Type="http://schemas.openxmlformats.org/officeDocument/2006/relationships/image" Target="../media/image61.gif"/><Relationship Id="rId4" Type="http://schemas.openxmlformats.org/officeDocument/2006/relationships/image" Target="../media/image60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gif"/><Relationship Id="rId3" Type="http://schemas.openxmlformats.org/officeDocument/2006/relationships/image" Target="../media/image65.gif"/><Relationship Id="rId7" Type="http://schemas.openxmlformats.org/officeDocument/2006/relationships/image" Target="../media/image6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8.gif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3.gif"/><Relationship Id="rId4" Type="http://schemas.openxmlformats.org/officeDocument/2006/relationships/image" Target="../media/image7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7" Type="http://schemas.openxmlformats.org/officeDocument/2006/relationships/image" Target="../media/image8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3.gif"/><Relationship Id="rId5" Type="http://schemas.openxmlformats.org/officeDocument/2006/relationships/image" Target="../media/image82.gif"/><Relationship Id="rId4" Type="http://schemas.openxmlformats.org/officeDocument/2006/relationships/image" Target="../media/image81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0.gif"/><Relationship Id="rId13" Type="http://schemas.openxmlformats.org/officeDocument/2006/relationships/image" Target="../media/image95.gif"/><Relationship Id="rId18" Type="http://schemas.openxmlformats.org/officeDocument/2006/relationships/image" Target="../media/image100.gif"/><Relationship Id="rId3" Type="http://schemas.openxmlformats.org/officeDocument/2006/relationships/image" Target="../media/image85.gif"/><Relationship Id="rId7" Type="http://schemas.openxmlformats.org/officeDocument/2006/relationships/image" Target="../media/image89.gif"/><Relationship Id="rId12" Type="http://schemas.openxmlformats.org/officeDocument/2006/relationships/image" Target="../media/image94.gif"/><Relationship Id="rId17" Type="http://schemas.openxmlformats.org/officeDocument/2006/relationships/image" Target="../media/image99.gif"/><Relationship Id="rId2" Type="http://schemas.openxmlformats.org/officeDocument/2006/relationships/image" Target="../media/image1.gif"/><Relationship Id="rId16" Type="http://schemas.openxmlformats.org/officeDocument/2006/relationships/image" Target="../media/image9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8.gif"/><Relationship Id="rId11" Type="http://schemas.openxmlformats.org/officeDocument/2006/relationships/image" Target="../media/image93.gif"/><Relationship Id="rId5" Type="http://schemas.openxmlformats.org/officeDocument/2006/relationships/image" Target="../media/image87.gif"/><Relationship Id="rId15" Type="http://schemas.openxmlformats.org/officeDocument/2006/relationships/image" Target="../media/image97.gif"/><Relationship Id="rId10" Type="http://schemas.openxmlformats.org/officeDocument/2006/relationships/image" Target="../media/image92.gif"/><Relationship Id="rId4" Type="http://schemas.openxmlformats.org/officeDocument/2006/relationships/image" Target="../media/image86.gif"/><Relationship Id="rId9" Type="http://schemas.openxmlformats.org/officeDocument/2006/relationships/image" Target="../media/image91.gif"/><Relationship Id="rId14" Type="http://schemas.openxmlformats.org/officeDocument/2006/relationships/image" Target="../media/image9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gif"/><Relationship Id="rId13" Type="http://schemas.openxmlformats.org/officeDocument/2006/relationships/image" Target="../media/image111.gif"/><Relationship Id="rId3" Type="http://schemas.openxmlformats.org/officeDocument/2006/relationships/image" Target="../media/image101.gif"/><Relationship Id="rId7" Type="http://schemas.openxmlformats.org/officeDocument/2006/relationships/image" Target="../media/image105.gif"/><Relationship Id="rId12" Type="http://schemas.openxmlformats.org/officeDocument/2006/relationships/image" Target="../media/image110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4.gif"/><Relationship Id="rId11" Type="http://schemas.openxmlformats.org/officeDocument/2006/relationships/image" Target="../media/image109.gif"/><Relationship Id="rId5" Type="http://schemas.openxmlformats.org/officeDocument/2006/relationships/image" Target="../media/image103.gif"/><Relationship Id="rId10" Type="http://schemas.openxmlformats.org/officeDocument/2006/relationships/image" Target="../media/image108.gif"/><Relationship Id="rId4" Type="http://schemas.openxmlformats.org/officeDocument/2006/relationships/image" Target="../media/image102.gif"/><Relationship Id="rId9" Type="http://schemas.openxmlformats.org/officeDocument/2006/relationships/image" Target="../media/image107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gif"/><Relationship Id="rId3" Type="http://schemas.openxmlformats.org/officeDocument/2006/relationships/image" Target="../media/image112.gif"/><Relationship Id="rId7" Type="http://schemas.openxmlformats.org/officeDocument/2006/relationships/image" Target="../media/image11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5.gif"/><Relationship Id="rId5" Type="http://schemas.openxmlformats.org/officeDocument/2006/relationships/image" Target="../media/image114.gif"/><Relationship Id="rId4" Type="http://schemas.openxmlformats.org/officeDocument/2006/relationships/image" Target="../media/image113.gif"/><Relationship Id="rId9" Type="http://schemas.openxmlformats.org/officeDocument/2006/relationships/image" Target="../media/image34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gif"/><Relationship Id="rId3" Type="http://schemas.openxmlformats.org/officeDocument/2006/relationships/image" Target="../media/image118.gif"/><Relationship Id="rId7" Type="http://schemas.openxmlformats.org/officeDocument/2006/relationships/image" Target="../media/image12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1.gif"/><Relationship Id="rId5" Type="http://schemas.openxmlformats.org/officeDocument/2006/relationships/image" Target="../media/image120.gif"/><Relationship Id="rId4" Type="http://schemas.openxmlformats.org/officeDocument/2006/relationships/image" Target="../media/image11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6.gif"/><Relationship Id="rId4" Type="http://schemas.openxmlformats.org/officeDocument/2006/relationships/image" Target="../media/image125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8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0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6.gif"/><Relationship Id="rId3" Type="http://schemas.openxmlformats.org/officeDocument/2006/relationships/image" Target="../media/image131.gif"/><Relationship Id="rId7" Type="http://schemas.openxmlformats.org/officeDocument/2006/relationships/image" Target="../media/image13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4.gif"/><Relationship Id="rId5" Type="http://schemas.openxmlformats.org/officeDocument/2006/relationships/image" Target="../media/image133.gif"/><Relationship Id="rId4" Type="http://schemas.openxmlformats.org/officeDocument/2006/relationships/image" Target="../media/image132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7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C:\Users\Usuario\Downloads\zhuevos\114373517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564904"/>
            <a:ext cx="3143250" cy="3429000"/>
          </a:xfrm>
          <a:prstGeom prst="rect">
            <a:avLst/>
          </a:prstGeom>
          <a:noFill/>
        </p:spPr>
      </p:pic>
      <p:pic>
        <p:nvPicPr>
          <p:cNvPr id="8" name="Picture 3" descr="C:\Users\Usuario\Downloads\zhuevos\1143735155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2852936"/>
            <a:ext cx="3143250" cy="3429000"/>
          </a:xfrm>
          <a:prstGeom prst="rect">
            <a:avLst/>
          </a:prstGeom>
          <a:noFill/>
        </p:spPr>
      </p:pic>
      <p:pic>
        <p:nvPicPr>
          <p:cNvPr id="10246" name="Picture 6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1680" y="1772816"/>
            <a:ext cx="5867400" cy="885825"/>
          </a:xfrm>
          <a:prstGeom prst="rect">
            <a:avLst/>
          </a:prstGeom>
          <a:noFill/>
        </p:spPr>
      </p:pic>
      <p:pic>
        <p:nvPicPr>
          <p:cNvPr id="31746" name="Picture 2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835696" y="908720"/>
            <a:ext cx="58102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  <p:sndAc>
      <p:stSnd>
        <p:snd r:embed="rId2" name="08 Deltoya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5" descr="C:\Users\Usuario\Downloads\zhuevos\1129279870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836712"/>
            <a:ext cx="1219200" cy="1514475"/>
          </a:xfrm>
          <a:prstGeom prst="rect">
            <a:avLst/>
          </a:prstGeom>
          <a:noFill/>
        </p:spPr>
      </p:pic>
      <p:pic>
        <p:nvPicPr>
          <p:cNvPr id="8" name="Picture 9" descr="C:\Users\Usuario\Downloads\zhuevos\1129279936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836712"/>
            <a:ext cx="1409700" cy="1524000"/>
          </a:xfrm>
          <a:prstGeom prst="rect">
            <a:avLst/>
          </a:prstGeom>
          <a:noFill/>
        </p:spPr>
      </p:pic>
      <p:pic>
        <p:nvPicPr>
          <p:cNvPr id="9" name="Picture 6" descr="C:\Users\Usuario\Downloads\zhuevos\1129279883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836712"/>
            <a:ext cx="1704975" cy="1514475"/>
          </a:xfrm>
          <a:prstGeom prst="rect">
            <a:avLst/>
          </a:prstGeom>
          <a:noFill/>
        </p:spPr>
      </p:pic>
      <p:pic>
        <p:nvPicPr>
          <p:cNvPr id="10" name="Picture 10" descr="C:\Users\Usuario\Downloads\zhuevos\1129279949[1]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224" y="836712"/>
            <a:ext cx="1371600" cy="1514475"/>
          </a:xfrm>
          <a:prstGeom prst="rect">
            <a:avLst/>
          </a:prstGeom>
          <a:noFill/>
        </p:spPr>
      </p:pic>
      <p:pic>
        <p:nvPicPr>
          <p:cNvPr id="11" name="Picture 15" descr="C:\Users\Usuario\Downloads\zhuevos\1129299143[1]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31640" y="2852936"/>
            <a:ext cx="1432173" cy="1274440"/>
          </a:xfrm>
          <a:prstGeom prst="rect">
            <a:avLst/>
          </a:prstGeom>
          <a:noFill/>
        </p:spPr>
      </p:pic>
      <p:pic>
        <p:nvPicPr>
          <p:cNvPr id="12" name="Picture 8" descr="C:\Users\Usuario\Downloads\zhuevos\1129279911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43808" y="2564904"/>
            <a:ext cx="1714500" cy="1514475"/>
          </a:xfrm>
          <a:prstGeom prst="rect">
            <a:avLst/>
          </a:prstGeom>
          <a:noFill/>
        </p:spPr>
      </p:pic>
      <p:pic>
        <p:nvPicPr>
          <p:cNvPr id="13" name="Picture 14" descr="C:\Users\Usuario\Downloads\zhuevos\1129280015[1]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88024" y="2636912"/>
            <a:ext cx="1076325" cy="1514475"/>
          </a:xfrm>
          <a:prstGeom prst="rect">
            <a:avLst/>
          </a:prstGeom>
          <a:noFill/>
        </p:spPr>
      </p:pic>
      <p:pic>
        <p:nvPicPr>
          <p:cNvPr id="14" name="Picture 13" descr="C:\Users\Usuario\Downloads\zhuevos\1129280003[1]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300192" y="2636912"/>
            <a:ext cx="1733550" cy="1514475"/>
          </a:xfrm>
          <a:prstGeom prst="rect">
            <a:avLst/>
          </a:prstGeom>
          <a:noFill/>
        </p:spPr>
      </p:pic>
      <p:pic>
        <p:nvPicPr>
          <p:cNvPr id="15" name="Picture 7" descr="C:\Users\Usuario\Downloads\zhuevos\1129279896[1]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59632" y="4509120"/>
            <a:ext cx="1619250" cy="1504950"/>
          </a:xfrm>
          <a:prstGeom prst="rect">
            <a:avLst/>
          </a:prstGeom>
          <a:noFill/>
        </p:spPr>
      </p:pic>
      <p:pic>
        <p:nvPicPr>
          <p:cNvPr id="16" name="Picture 12" descr="C:\Users\Usuario\Downloads\zhuevos\1129279977[1]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131840" y="4437112"/>
            <a:ext cx="1257300" cy="1514475"/>
          </a:xfrm>
          <a:prstGeom prst="rect">
            <a:avLst/>
          </a:prstGeom>
          <a:noFill/>
        </p:spPr>
      </p:pic>
      <p:pic>
        <p:nvPicPr>
          <p:cNvPr id="17" name="Picture 11" descr="C:\Users\Usuario\Downloads\zhuevos\1129279962[1]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16016" y="4437112"/>
            <a:ext cx="1314450" cy="1524000"/>
          </a:xfrm>
          <a:prstGeom prst="rect">
            <a:avLst/>
          </a:prstGeom>
          <a:noFill/>
        </p:spPr>
      </p:pic>
      <p:pic>
        <p:nvPicPr>
          <p:cNvPr id="18" name="Picture 16" descr="C:\Users\Usuario\Downloads\zhuevos\1129279989[1] (2).gif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588224" y="4509120"/>
            <a:ext cx="1152525" cy="15144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3" descr="C:\Users\Usuario\Downloads\zhuevos\1143734955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1556792"/>
            <a:ext cx="2808312" cy="3619500"/>
          </a:xfrm>
          <a:prstGeom prst="rect">
            <a:avLst/>
          </a:prstGeom>
          <a:noFill/>
        </p:spPr>
      </p:pic>
      <p:pic>
        <p:nvPicPr>
          <p:cNvPr id="19" name="Picture 5" descr="C:\Users\Usuario\Downloads\zhuevos\112862086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1628800"/>
            <a:ext cx="1905000" cy="3333750"/>
          </a:xfrm>
          <a:prstGeom prst="rect">
            <a:avLst/>
          </a:prstGeom>
          <a:noFill/>
        </p:spPr>
      </p:pic>
      <p:pic>
        <p:nvPicPr>
          <p:cNvPr id="20" name="Picture 4" descr="C:\Users\Usuario\Downloads\zhuevos\1143734967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1628800"/>
            <a:ext cx="3048000" cy="36195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6" descr="C:\Users\Usuario\Downloads\zhuevos\11437350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96752"/>
            <a:ext cx="4104456" cy="4608512"/>
          </a:xfrm>
          <a:prstGeom prst="rect">
            <a:avLst/>
          </a:prstGeom>
          <a:noFill/>
        </p:spPr>
      </p:pic>
      <p:pic>
        <p:nvPicPr>
          <p:cNvPr id="8" name="Picture 4" descr="C:\Users\Usuario\Downloads\zhuevos\114373504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1556792"/>
            <a:ext cx="3048000" cy="36195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zhuevos\114373502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628800"/>
            <a:ext cx="3048000" cy="3619500"/>
          </a:xfrm>
          <a:prstGeom prst="rect">
            <a:avLst/>
          </a:prstGeom>
          <a:noFill/>
        </p:spPr>
      </p:pic>
      <p:pic>
        <p:nvPicPr>
          <p:cNvPr id="6" name="Picture 2" descr="C:\Users\Usuario\Downloads\zhuevos\1143735061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772816"/>
            <a:ext cx="3048000" cy="36195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Users\Usuario\Downloads\zhuevos\113796156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1556792"/>
            <a:ext cx="2085975" cy="3667125"/>
          </a:xfrm>
          <a:prstGeom prst="rect">
            <a:avLst/>
          </a:prstGeom>
          <a:noFill/>
        </p:spPr>
      </p:pic>
      <p:pic>
        <p:nvPicPr>
          <p:cNvPr id="2051" name="Picture 3" descr="C:\Users\Usuario\Downloads\zhuevos\1143735254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628800"/>
            <a:ext cx="2771775" cy="3724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1134543323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2060848"/>
            <a:ext cx="1895475" cy="2600325"/>
          </a:xfrm>
          <a:prstGeom prst="rect">
            <a:avLst/>
          </a:prstGeom>
        </p:spPr>
      </p:pic>
      <p:pic>
        <p:nvPicPr>
          <p:cNvPr id="6" name="5 Imagen" descr="1134543299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47864" y="1988840"/>
            <a:ext cx="2419350" cy="3162300"/>
          </a:xfrm>
          <a:prstGeom prst="rect">
            <a:avLst/>
          </a:prstGeom>
        </p:spPr>
      </p:pic>
      <p:pic>
        <p:nvPicPr>
          <p:cNvPr id="7" name="6 Imagen" descr="1134543312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0152" y="2060848"/>
            <a:ext cx="1905000" cy="2600325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1129279729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908720"/>
            <a:ext cx="2714625" cy="2514600"/>
          </a:xfrm>
          <a:prstGeom prst="rect">
            <a:avLst/>
          </a:prstGeom>
        </p:spPr>
      </p:pic>
      <p:pic>
        <p:nvPicPr>
          <p:cNvPr id="6" name="5 Imagen" descr="1129279743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573016"/>
            <a:ext cx="2200275" cy="2438400"/>
          </a:xfrm>
          <a:prstGeom prst="rect">
            <a:avLst/>
          </a:prstGeom>
        </p:spPr>
      </p:pic>
      <p:pic>
        <p:nvPicPr>
          <p:cNvPr id="7" name="6 Imagen" descr="1129279754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20072" y="4005064"/>
            <a:ext cx="2667000" cy="1819275"/>
          </a:xfrm>
          <a:prstGeom prst="rect">
            <a:avLst/>
          </a:prstGeom>
        </p:spPr>
      </p:pic>
      <p:pic>
        <p:nvPicPr>
          <p:cNvPr id="8" name="7 Imagen" descr="1129279768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04048" y="1124744"/>
            <a:ext cx="2886075" cy="2343150"/>
          </a:xfrm>
          <a:prstGeom prst="rect">
            <a:avLst/>
          </a:prstGeom>
        </p:spPr>
      </p:pic>
      <p:pic>
        <p:nvPicPr>
          <p:cNvPr id="9" name="8 Imagen" descr="1129299096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79912" y="3068960"/>
            <a:ext cx="1971675" cy="11049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1126453254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15616" y="980728"/>
            <a:ext cx="2571750" cy="2647950"/>
          </a:xfrm>
          <a:prstGeom prst="rect">
            <a:avLst/>
          </a:prstGeom>
        </p:spPr>
      </p:pic>
      <p:pic>
        <p:nvPicPr>
          <p:cNvPr id="6" name="5 Imagen" descr="1129279830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80112" y="3861048"/>
            <a:ext cx="2238375" cy="1981200"/>
          </a:xfrm>
          <a:prstGeom prst="rect">
            <a:avLst/>
          </a:prstGeom>
        </p:spPr>
      </p:pic>
      <p:pic>
        <p:nvPicPr>
          <p:cNvPr id="7" name="6 Imagen" descr="1129279845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03648" y="3717032"/>
            <a:ext cx="2133600" cy="2238375"/>
          </a:xfrm>
          <a:prstGeom prst="rect">
            <a:avLst/>
          </a:prstGeom>
        </p:spPr>
      </p:pic>
      <p:pic>
        <p:nvPicPr>
          <p:cNvPr id="8" name="7 Imagen" descr="1129279857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36096" y="980728"/>
            <a:ext cx="2324100" cy="2295525"/>
          </a:xfrm>
          <a:prstGeom prst="rect">
            <a:avLst/>
          </a:prstGeom>
        </p:spPr>
      </p:pic>
      <p:pic>
        <p:nvPicPr>
          <p:cNvPr id="9" name="8 Imagen" descr="1129298914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39952" y="1412776"/>
            <a:ext cx="1047750" cy="1504950"/>
          </a:xfrm>
          <a:prstGeom prst="rect">
            <a:avLst/>
          </a:prstGeom>
        </p:spPr>
      </p:pic>
      <p:pic>
        <p:nvPicPr>
          <p:cNvPr id="10" name="9 Imagen" descr="1129299183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67944" y="4293096"/>
            <a:ext cx="1304925" cy="123825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1130075750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84168" y="3501008"/>
            <a:ext cx="1647825" cy="2428875"/>
          </a:xfrm>
          <a:prstGeom prst="rect">
            <a:avLst/>
          </a:prstGeom>
        </p:spPr>
      </p:pic>
      <p:pic>
        <p:nvPicPr>
          <p:cNvPr id="6" name="5 Imagen" descr="1130244997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23928" y="1412776"/>
            <a:ext cx="2371725" cy="1524000"/>
          </a:xfrm>
          <a:prstGeom prst="rect">
            <a:avLst/>
          </a:prstGeom>
        </p:spPr>
      </p:pic>
      <p:pic>
        <p:nvPicPr>
          <p:cNvPr id="7" name="6 Imagen" descr="1131348355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72200" y="1268760"/>
            <a:ext cx="1343025" cy="1466850"/>
          </a:xfrm>
          <a:prstGeom prst="rect">
            <a:avLst/>
          </a:prstGeom>
        </p:spPr>
      </p:pic>
      <p:pic>
        <p:nvPicPr>
          <p:cNvPr id="8" name="7 Imagen" descr="1134387816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59632" y="1052736"/>
            <a:ext cx="2571750" cy="3267075"/>
          </a:xfrm>
          <a:prstGeom prst="rect">
            <a:avLst/>
          </a:prstGeom>
        </p:spPr>
      </p:pic>
      <p:pic>
        <p:nvPicPr>
          <p:cNvPr id="9" name="8 Imagen" descr="1136986821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491880" y="3933056"/>
            <a:ext cx="2381250" cy="2047875"/>
          </a:xfrm>
          <a:prstGeom prst="rect">
            <a:avLst/>
          </a:prstGeom>
        </p:spPr>
      </p:pic>
      <p:pic>
        <p:nvPicPr>
          <p:cNvPr id="6147" name="Picture 3" descr="C:\Users\Usuario\Downloads\zhuevos\1139676116[1]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475656" y="4725144"/>
            <a:ext cx="1781175" cy="10191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5" name="4 Imagen" descr="112660397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1628800"/>
            <a:ext cx="1296144" cy="936104"/>
          </a:xfrm>
          <a:prstGeom prst="rect">
            <a:avLst/>
          </a:prstGeom>
        </p:spPr>
      </p:pic>
      <p:pic>
        <p:nvPicPr>
          <p:cNvPr id="6" name="5 Imagen" descr="1128620875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11760" y="2780928"/>
            <a:ext cx="1400944" cy="2451652"/>
          </a:xfrm>
          <a:prstGeom prst="rect">
            <a:avLst/>
          </a:prstGeom>
        </p:spPr>
      </p:pic>
      <p:pic>
        <p:nvPicPr>
          <p:cNvPr id="7" name="6 Imagen" descr="1129107371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72000" y="1700808"/>
            <a:ext cx="2124075" cy="1733550"/>
          </a:xfrm>
          <a:prstGeom prst="rect">
            <a:avLst/>
          </a:prstGeom>
        </p:spPr>
      </p:pic>
      <p:pic>
        <p:nvPicPr>
          <p:cNvPr id="8" name="7 Imagen" descr="1129107385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16016" y="3686290"/>
            <a:ext cx="1972444" cy="1570369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29107398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628800"/>
            <a:ext cx="1656184" cy="1702557"/>
          </a:xfrm>
          <a:prstGeom prst="rect">
            <a:avLst/>
          </a:prstGeom>
        </p:spPr>
      </p:pic>
      <p:pic>
        <p:nvPicPr>
          <p:cNvPr id="5" name="4 Imagen" descr="1129107449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724128" y="1844824"/>
            <a:ext cx="1019175" cy="933450"/>
          </a:xfrm>
          <a:prstGeom prst="rect">
            <a:avLst/>
          </a:prstGeom>
        </p:spPr>
      </p:pic>
      <p:pic>
        <p:nvPicPr>
          <p:cNvPr id="6" name="5 Imagen" descr="1129107460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355976" y="1844824"/>
            <a:ext cx="981075" cy="971550"/>
          </a:xfrm>
          <a:prstGeom prst="rect">
            <a:avLst/>
          </a:prstGeom>
        </p:spPr>
      </p:pic>
      <p:pic>
        <p:nvPicPr>
          <p:cNvPr id="7" name="6 Imagen" descr="1129107476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868144" y="4149080"/>
            <a:ext cx="762000" cy="933450"/>
          </a:xfrm>
          <a:prstGeom prst="rect">
            <a:avLst/>
          </a:prstGeom>
        </p:spPr>
      </p:pic>
      <p:pic>
        <p:nvPicPr>
          <p:cNvPr id="8" name="7 Imagen" descr="1129107490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96136" y="2996952"/>
            <a:ext cx="962025" cy="952500"/>
          </a:xfrm>
          <a:prstGeom prst="rect">
            <a:avLst/>
          </a:prstGeom>
        </p:spPr>
      </p:pic>
      <p:pic>
        <p:nvPicPr>
          <p:cNvPr id="9" name="8 Imagen" descr="1129107501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283968" y="2996952"/>
            <a:ext cx="1038225" cy="1028700"/>
          </a:xfrm>
          <a:prstGeom prst="rect">
            <a:avLst/>
          </a:prstGeom>
        </p:spPr>
      </p:pic>
      <p:pic>
        <p:nvPicPr>
          <p:cNvPr id="10" name="9 Imagen" descr="1129107513[1]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83768" y="3861048"/>
            <a:ext cx="1333500" cy="1266825"/>
          </a:xfrm>
          <a:prstGeom prst="rect">
            <a:avLst/>
          </a:prstGeom>
        </p:spPr>
      </p:pic>
      <p:pic>
        <p:nvPicPr>
          <p:cNvPr id="11" name="10 Imagen" descr="1129107524[1]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5976" y="4221088"/>
            <a:ext cx="895350" cy="981075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29107537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08104" y="2060848"/>
            <a:ext cx="838200" cy="1104900"/>
          </a:xfrm>
          <a:prstGeom prst="rect">
            <a:avLst/>
          </a:prstGeom>
        </p:spPr>
      </p:pic>
      <p:pic>
        <p:nvPicPr>
          <p:cNvPr id="5" name="4 Imagen" descr="1129107576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36" y="2060848"/>
            <a:ext cx="1114425" cy="1104900"/>
          </a:xfrm>
          <a:prstGeom prst="rect">
            <a:avLst/>
          </a:prstGeom>
        </p:spPr>
      </p:pic>
      <p:pic>
        <p:nvPicPr>
          <p:cNvPr id="6" name="5 Imagen" descr="1129107587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11760" y="3789040"/>
            <a:ext cx="1104900" cy="1085850"/>
          </a:xfrm>
          <a:prstGeom prst="rect">
            <a:avLst/>
          </a:prstGeom>
        </p:spPr>
      </p:pic>
      <p:pic>
        <p:nvPicPr>
          <p:cNvPr id="7" name="6 Imagen" descr="1129107597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39752" y="1988840"/>
            <a:ext cx="1085850" cy="1104900"/>
          </a:xfrm>
          <a:prstGeom prst="rect">
            <a:avLst/>
          </a:prstGeom>
        </p:spPr>
      </p:pic>
      <p:pic>
        <p:nvPicPr>
          <p:cNvPr id="8" name="7 Imagen" descr="1129107608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067944" y="3789040"/>
            <a:ext cx="1019175" cy="1009650"/>
          </a:xfrm>
          <a:prstGeom prst="rect">
            <a:avLst/>
          </a:prstGeom>
        </p:spPr>
      </p:pic>
      <p:pic>
        <p:nvPicPr>
          <p:cNvPr id="9" name="8 Imagen" descr="1129107621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508104" y="3861048"/>
            <a:ext cx="895350" cy="89535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29107668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3861048"/>
            <a:ext cx="1438275" cy="828675"/>
          </a:xfrm>
          <a:prstGeom prst="rect">
            <a:avLst/>
          </a:prstGeom>
        </p:spPr>
      </p:pic>
      <p:pic>
        <p:nvPicPr>
          <p:cNvPr id="5" name="4 Imagen" descr="1129107682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39952" y="2060848"/>
            <a:ext cx="857250" cy="838200"/>
          </a:xfrm>
          <a:prstGeom prst="rect">
            <a:avLst/>
          </a:prstGeom>
        </p:spPr>
      </p:pic>
      <p:pic>
        <p:nvPicPr>
          <p:cNvPr id="6" name="5 Imagen" descr="1129107692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96136" y="3861048"/>
            <a:ext cx="581025" cy="685800"/>
          </a:xfrm>
          <a:prstGeom prst="rect">
            <a:avLst/>
          </a:prstGeom>
        </p:spPr>
      </p:pic>
      <p:pic>
        <p:nvPicPr>
          <p:cNvPr id="7" name="6 Imagen" descr="1129107706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2132856"/>
            <a:ext cx="1314450" cy="904875"/>
          </a:xfrm>
          <a:prstGeom prst="rect">
            <a:avLst/>
          </a:prstGeom>
        </p:spPr>
      </p:pic>
      <p:pic>
        <p:nvPicPr>
          <p:cNvPr id="8" name="7 Imagen" descr="1129107718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627784" y="3933056"/>
            <a:ext cx="895350" cy="904875"/>
          </a:xfrm>
          <a:prstGeom prst="rect">
            <a:avLst/>
          </a:prstGeom>
        </p:spPr>
      </p:pic>
      <p:pic>
        <p:nvPicPr>
          <p:cNvPr id="9" name="8 Imagen" descr="1129107730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483768" y="1988840"/>
            <a:ext cx="1104900" cy="165735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32155337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2060848"/>
            <a:ext cx="1676400" cy="2943225"/>
          </a:xfrm>
          <a:prstGeom prst="rect">
            <a:avLst/>
          </a:prstGeom>
        </p:spPr>
      </p:pic>
      <p:pic>
        <p:nvPicPr>
          <p:cNvPr id="5" name="4 Imagen" descr="1132155347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4088" y="1988840"/>
            <a:ext cx="1438275" cy="2943225"/>
          </a:xfrm>
          <a:prstGeom prst="rect">
            <a:avLst/>
          </a:prstGeom>
        </p:spPr>
      </p:pic>
      <p:pic>
        <p:nvPicPr>
          <p:cNvPr id="6" name="5 Imagen" descr="1132155369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39752" y="1988840"/>
            <a:ext cx="1295400" cy="2924175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32155358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556792"/>
            <a:ext cx="2028825" cy="3744416"/>
          </a:xfrm>
          <a:prstGeom prst="rect">
            <a:avLst/>
          </a:prstGeom>
        </p:spPr>
      </p:pic>
      <p:pic>
        <p:nvPicPr>
          <p:cNvPr id="5" name="4 Imagen" descr="1132155386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556792"/>
            <a:ext cx="2038350" cy="3744416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32155447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67744" y="1484784"/>
            <a:ext cx="2409825" cy="3816424"/>
          </a:xfrm>
          <a:prstGeom prst="rect">
            <a:avLst/>
          </a:prstGeom>
        </p:spPr>
      </p:pic>
      <p:pic>
        <p:nvPicPr>
          <p:cNvPr id="5" name="4 Imagen" descr="1132155461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6016" y="1628800"/>
            <a:ext cx="2105025" cy="3672408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3215548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7475" y="1752600"/>
            <a:ext cx="3829050" cy="33528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32155497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09950" y="1752600"/>
            <a:ext cx="2324100" cy="33528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08720"/>
            <a:ext cx="6048672" cy="5040560"/>
          </a:xfrm>
          <a:prstGeom prst="rect">
            <a:avLst/>
          </a:prstGeom>
          <a:noFill/>
        </p:spPr>
      </p:pic>
      <p:pic>
        <p:nvPicPr>
          <p:cNvPr id="4" name="3 Imagen" descr="1129107831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95750" y="2952750"/>
            <a:ext cx="952500" cy="952500"/>
          </a:xfrm>
          <a:prstGeom prst="rect">
            <a:avLst/>
          </a:prstGeom>
        </p:spPr>
      </p:pic>
      <p:pic>
        <p:nvPicPr>
          <p:cNvPr id="5" name="4 Imagen" descr="1129107845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08104" y="4005064"/>
            <a:ext cx="952500" cy="952500"/>
          </a:xfrm>
          <a:prstGeom prst="rect">
            <a:avLst/>
          </a:prstGeom>
        </p:spPr>
      </p:pic>
      <p:pic>
        <p:nvPicPr>
          <p:cNvPr id="6" name="5 Imagen" descr="1129107857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3645024"/>
            <a:ext cx="1428750" cy="1428750"/>
          </a:xfrm>
          <a:prstGeom prst="rect">
            <a:avLst/>
          </a:prstGeom>
        </p:spPr>
      </p:pic>
      <p:pic>
        <p:nvPicPr>
          <p:cNvPr id="7" name="6 Imagen" descr="1129107869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292080" y="1700808"/>
            <a:ext cx="1428750" cy="1428750"/>
          </a:xfrm>
          <a:prstGeom prst="rect">
            <a:avLst/>
          </a:prstGeom>
        </p:spPr>
      </p:pic>
      <p:pic>
        <p:nvPicPr>
          <p:cNvPr id="8" name="7 Imagen" descr="1129107882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411760" y="1772816"/>
            <a:ext cx="1314450" cy="1285875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29107768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5816" y="2492896"/>
            <a:ext cx="666750" cy="1400175"/>
          </a:xfrm>
          <a:prstGeom prst="rect">
            <a:avLst/>
          </a:prstGeom>
        </p:spPr>
      </p:pic>
      <p:pic>
        <p:nvPicPr>
          <p:cNvPr id="5" name="4 Imagen" descr="1129107898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3717032"/>
            <a:ext cx="1524000" cy="1181100"/>
          </a:xfrm>
          <a:prstGeom prst="rect">
            <a:avLst/>
          </a:prstGeom>
        </p:spPr>
      </p:pic>
      <p:pic>
        <p:nvPicPr>
          <p:cNvPr id="6" name="5 Imagen" descr="1129107941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7624" y="2780928"/>
            <a:ext cx="1533525" cy="809625"/>
          </a:xfrm>
          <a:prstGeom prst="rect">
            <a:avLst/>
          </a:prstGeom>
        </p:spPr>
      </p:pic>
      <p:pic>
        <p:nvPicPr>
          <p:cNvPr id="7" name="6 Imagen" descr="1129107955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228184" y="2708920"/>
            <a:ext cx="1619250" cy="1095375"/>
          </a:xfrm>
          <a:prstGeom prst="rect">
            <a:avLst/>
          </a:prstGeom>
        </p:spPr>
      </p:pic>
      <p:pic>
        <p:nvPicPr>
          <p:cNvPr id="8" name="7 Imagen" descr="1129107967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08104" y="908720"/>
            <a:ext cx="1295400" cy="1657350"/>
          </a:xfrm>
          <a:prstGeom prst="rect">
            <a:avLst/>
          </a:prstGeom>
        </p:spPr>
      </p:pic>
      <p:pic>
        <p:nvPicPr>
          <p:cNvPr id="9" name="8 Imagen" descr="1129107979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164288" y="1124744"/>
            <a:ext cx="561975" cy="838200"/>
          </a:xfrm>
          <a:prstGeom prst="rect">
            <a:avLst/>
          </a:prstGeom>
        </p:spPr>
      </p:pic>
      <p:pic>
        <p:nvPicPr>
          <p:cNvPr id="10" name="9 Imagen" descr="1129107999[1]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95936" y="908720"/>
            <a:ext cx="1352550" cy="1276350"/>
          </a:xfrm>
          <a:prstGeom prst="rect">
            <a:avLst/>
          </a:prstGeom>
        </p:spPr>
      </p:pic>
      <p:pic>
        <p:nvPicPr>
          <p:cNvPr id="11" name="10 Imagen" descr="1129108013[1]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843808" y="980728"/>
            <a:ext cx="819150" cy="1200150"/>
          </a:xfrm>
          <a:prstGeom prst="rect">
            <a:avLst/>
          </a:prstGeom>
        </p:spPr>
      </p:pic>
      <p:pic>
        <p:nvPicPr>
          <p:cNvPr id="12" name="11 Imagen" descr="1129108026[1]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187624" y="908720"/>
            <a:ext cx="1343025" cy="1247775"/>
          </a:xfrm>
          <a:prstGeom prst="rect">
            <a:avLst/>
          </a:prstGeom>
        </p:spPr>
      </p:pic>
      <p:pic>
        <p:nvPicPr>
          <p:cNvPr id="13" name="12 Imagen" descr="1129108038[1]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4283968" y="4581128"/>
            <a:ext cx="1257300" cy="1190625"/>
          </a:xfrm>
          <a:prstGeom prst="rect">
            <a:avLst/>
          </a:prstGeom>
        </p:spPr>
      </p:pic>
      <p:pic>
        <p:nvPicPr>
          <p:cNvPr id="14" name="13 Imagen" descr="1129108049[1]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771800" y="4365104"/>
            <a:ext cx="1352550" cy="1276350"/>
          </a:xfrm>
          <a:prstGeom prst="rect">
            <a:avLst/>
          </a:prstGeom>
        </p:spPr>
      </p:pic>
      <p:pic>
        <p:nvPicPr>
          <p:cNvPr id="15" name="14 Imagen" descr="1129177728[1]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1547664" y="5085184"/>
            <a:ext cx="914400" cy="771525"/>
          </a:xfrm>
          <a:prstGeom prst="rect">
            <a:avLst/>
          </a:prstGeom>
        </p:spPr>
      </p:pic>
      <p:pic>
        <p:nvPicPr>
          <p:cNvPr id="16" name="15 Imagen" descr="1129177749[1]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3779912" y="2780928"/>
            <a:ext cx="971550" cy="962025"/>
          </a:xfrm>
          <a:prstGeom prst="rect">
            <a:avLst/>
          </a:prstGeom>
        </p:spPr>
      </p:pic>
      <p:pic>
        <p:nvPicPr>
          <p:cNvPr id="17" name="16 Imagen" descr="1129177767[1].gif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004048" y="2852936"/>
            <a:ext cx="1143000" cy="904875"/>
          </a:xfrm>
          <a:prstGeom prst="rect">
            <a:avLst/>
          </a:prstGeom>
        </p:spPr>
      </p:pic>
      <p:pic>
        <p:nvPicPr>
          <p:cNvPr id="18" name="17 Imagen" descr="1129177812[1].gif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6444208" y="5085184"/>
            <a:ext cx="1371600" cy="809625"/>
          </a:xfrm>
          <a:prstGeom prst="rect">
            <a:avLst/>
          </a:prstGeom>
        </p:spPr>
      </p:pic>
      <p:pic>
        <p:nvPicPr>
          <p:cNvPr id="19" name="18 Imagen" descr="1129218048[1].gif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5724128" y="4077072"/>
            <a:ext cx="914400" cy="9144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4 Imagen" descr="1129279705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7624" y="1124744"/>
            <a:ext cx="3143250" cy="2019300"/>
          </a:xfrm>
          <a:prstGeom prst="rect">
            <a:avLst/>
          </a:prstGeom>
        </p:spPr>
      </p:pic>
      <p:pic>
        <p:nvPicPr>
          <p:cNvPr id="6" name="5 Imagen" descr="1129299245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052736"/>
            <a:ext cx="1390650" cy="1390650"/>
          </a:xfrm>
          <a:prstGeom prst="rect">
            <a:avLst/>
          </a:prstGeom>
        </p:spPr>
      </p:pic>
      <p:pic>
        <p:nvPicPr>
          <p:cNvPr id="7" name="6 Imagen" descr="1133420689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27984" y="2924944"/>
            <a:ext cx="1104900" cy="800100"/>
          </a:xfrm>
          <a:prstGeom prst="rect">
            <a:avLst/>
          </a:prstGeom>
        </p:spPr>
      </p:pic>
      <p:pic>
        <p:nvPicPr>
          <p:cNvPr id="8" name="7 Imagen" descr="1133420701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2636912"/>
            <a:ext cx="1714500" cy="1381125"/>
          </a:xfrm>
          <a:prstGeom prst="rect">
            <a:avLst/>
          </a:prstGeom>
        </p:spPr>
      </p:pic>
      <p:pic>
        <p:nvPicPr>
          <p:cNvPr id="9" name="8 Imagen" descr="1135696585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516216" y="1268760"/>
            <a:ext cx="1038225" cy="800100"/>
          </a:xfrm>
          <a:prstGeom prst="rect">
            <a:avLst/>
          </a:prstGeom>
        </p:spPr>
      </p:pic>
      <p:pic>
        <p:nvPicPr>
          <p:cNvPr id="10" name="9 Imagen" descr="1135696594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67744" y="4797152"/>
            <a:ext cx="933450" cy="781050"/>
          </a:xfrm>
          <a:prstGeom prst="rect">
            <a:avLst/>
          </a:prstGeom>
        </p:spPr>
      </p:pic>
      <p:pic>
        <p:nvPicPr>
          <p:cNvPr id="11" name="10 Imagen" descr="1135696606[1]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99792" y="3501008"/>
            <a:ext cx="876300" cy="704850"/>
          </a:xfrm>
          <a:prstGeom prst="rect">
            <a:avLst/>
          </a:prstGeom>
        </p:spPr>
      </p:pic>
      <p:pic>
        <p:nvPicPr>
          <p:cNvPr id="12" name="11 Imagen" descr="1135696616[1]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187624" y="4725144"/>
            <a:ext cx="876300" cy="800100"/>
          </a:xfrm>
          <a:prstGeom prst="rect">
            <a:avLst/>
          </a:prstGeom>
        </p:spPr>
      </p:pic>
      <p:pic>
        <p:nvPicPr>
          <p:cNvPr id="13" name="12 Imagen" descr="1135696632[1]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331640" y="3429000"/>
            <a:ext cx="1104900" cy="800100"/>
          </a:xfrm>
          <a:prstGeom prst="rect">
            <a:avLst/>
          </a:prstGeom>
        </p:spPr>
      </p:pic>
      <p:pic>
        <p:nvPicPr>
          <p:cNvPr id="14" name="13 Imagen" descr="1139759347[1].gif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364088" y="4149080"/>
            <a:ext cx="2400300" cy="1657350"/>
          </a:xfrm>
          <a:prstGeom prst="rect">
            <a:avLst/>
          </a:prstGeom>
        </p:spPr>
      </p:pic>
      <p:pic>
        <p:nvPicPr>
          <p:cNvPr id="8194" name="Picture 2" descr="C:\Users\Usuario\Downloads\zhuevos\1139759390[1]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75856" y="4221088"/>
            <a:ext cx="2047875" cy="16573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39759360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196752"/>
            <a:ext cx="2114550" cy="1657350"/>
          </a:xfrm>
          <a:prstGeom prst="rect">
            <a:avLst/>
          </a:prstGeom>
        </p:spPr>
      </p:pic>
      <p:pic>
        <p:nvPicPr>
          <p:cNvPr id="5" name="4 Imagen" descr="1139759378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07904" y="1196752"/>
            <a:ext cx="2276475" cy="1638300"/>
          </a:xfrm>
          <a:prstGeom prst="rect">
            <a:avLst/>
          </a:prstGeom>
        </p:spPr>
      </p:pic>
      <p:pic>
        <p:nvPicPr>
          <p:cNvPr id="9218" name="Picture 2" descr="C:\Users\Usuario\Downloads\zhuevos\1135098035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0" y="3645024"/>
            <a:ext cx="2686050" cy="1990725"/>
          </a:xfrm>
          <a:prstGeom prst="rect">
            <a:avLst/>
          </a:prstGeom>
          <a:noFill/>
        </p:spPr>
      </p:pic>
      <p:pic>
        <p:nvPicPr>
          <p:cNvPr id="7" name="6 Imagen" descr="1134384381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83968" y="4725144"/>
            <a:ext cx="1371600" cy="809625"/>
          </a:xfrm>
          <a:prstGeom prst="rect">
            <a:avLst/>
          </a:prstGeom>
        </p:spPr>
      </p:pic>
      <p:pic>
        <p:nvPicPr>
          <p:cNvPr id="8" name="7 Imagen" descr="1134384390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84168" y="4725144"/>
            <a:ext cx="1371600" cy="809625"/>
          </a:xfrm>
          <a:prstGeom prst="rect">
            <a:avLst/>
          </a:prstGeom>
        </p:spPr>
      </p:pic>
      <p:pic>
        <p:nvPicPr>
          <p:cNvPr id="9" name="8 Imagen" descr="1129218358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228184" y="1340768"/>
            <a:ext cx="1333500" cy="1228725"/>
          </a:xfrm>
          <a:prstGeom prst="rect">
            <a:avLst/>
          </a:prstGeom>
        </p:spPr>
      </p:pic>
      <p:pic>
        <p:nvPicPr>
          <p:cNvPr id="10" name="9 Imagen" descr="1129299096[1]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76056" y="3140968"/>
            <a:ext cx="1971675" cy="11049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33375756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980728"/>
            <a:ext cx="1971675" cy="2286000"/>
          </a:xfrm>
          <a:prstGeom prst="rect">
            <a:avLst/>
          </a:prstGeom>
        </p:spPr>
      </p:pic>
      <p:pic>
        <p:nvPicPr>
          <p:cNvPr id="5" name="4 Imagen" descr="1133375772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31640" y="908720"/>
            <a:ext cx="1952625" cy="2266950"/>
          </a:xfrm>
          <a:prstGeom prst="rect">
            <a:avLst/>
          </a:prstGeom>
        </p:spPr>
      </p:pic>
      <p:pic>
        <p:nvPicPr>
          <p:cNvPr id="6" name="5 Imagen" descr="1134387682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4581128"/>
            <a:ext cx="1162050" cy="1028700"/>
          </a:xfrm>
          <a:prstGeom prst="rect">
            <a:avLst/>
          </a:prstGeom>
        </p:spPr>
      </p:pic>
      <p:pic>
        <p:nvPicPr>
          <p:cNvPr id="7" name="6 Imagen" descr="1134387707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588224" y="4581128"/>
            <a:ext cx="1162050" cy="1028700"/>
          </a:xfrm>
          <a:prstGeom prst="rect">
            <a:avLst/>
          </a:prstGeom>
        </p:spPr>
      </p:pic>
      <p:pic>
        <p:nvPicPr>
          <p:cNvPr id="8" name="7 Imagen" descr="1137762023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076056" y="548680"/>
            <a:ext cx="3362325" cy="3362325"/>
          </a:xfrm>
          <a:prstGeom prst="rect">
            <a:avLst/>
          </a:prstGeom>
        </p:spPr>
      </p:pic>
      <p:pic>
        <p:nvPicPr>
          <p:cNvPr id="10" name="9 Imagen" descr="1139552340[1]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47664" y="3356992"/>
            <a:ext cx="3333750" cy="2686050"/>
          </a:xfrm>
          <a:prstGeom prst="rect">
            <a:avLst/>
          </a:prstGeom>
        </p:spPr>
      </p:pic>
    </p:spTree>
  </p:cSld>
  <p:clrMapOvr>
    <a:masterClrMapping/>
  </p:clrMapOvr>
  <p:transition advTm="5000">
    <p:diamond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39837302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75856" y="2276872"/>
            <a:ext cx="2020069" cy="2286871"/>
          </a:xfrm>
          <a:prstGeom prst="rect">
            <a:avLst/>
          </a:prstGeom>
        </p:spPr>
      </p:pic>
      <p:pic>
        <p:nvPicPr>
          <p:cNvPr id="5" name="4 Imagen" descr="1139837314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15616" y="2348880"/>
            <a:ext cx="1667066" cy="2160240"/>
          </a:xfrm>
          <a:prstGeom prst="rect">
            <a:avLst/>
          </a:prstGeom>
        </p:spPr>
      </p:pic>
      <p:pic>
        <p:nvPicPr>
          <p:cNvPr id="6" name="5 Imagen" descr="1139837327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508104" y="2132856"/>
            <a:ext cx="2343919" cy="2414472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43735138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1700808"/>
            <a:ext cx="3143250" cy="3429000"/>
          </a:xfrm>
          <a:prstGeom prst="rect">
            <a:avLst/>
          </a:prstGeom>
        </p:spPr>
      </p:pic>
      <p:pic>
        <p:nvPicPr>
          <p:cNvPr id="5" name="4 Imagen" descr="1143735196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99992" y="1700808"/>
            <a:ext cx="3143250" cy="342900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1143735226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628800"/>
            <a:ext cx="3143250" cy="3429000"/>
          </a:xfrm>
          <a:prstGeom prst="rect">
            <a:avLst/>
          </a:prstGeom>
        </p:spPr>
      </p:pic>
      <p:pic>
        <p:nvPicPr>
          <p:cNvPr id="4" name="3 Imagen" descr="1143735271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60032" y="1052736"/>
            <a:ext cx="2790825" cy="4857750"/>
          </a:xfrm>
          <a:prstGeom prst="rect">
            <a:avLst/>
          </a:prstGeom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Usuario\Downloads\MARCOS QUE BRLLAN\1293623714_4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3 Imagen" descr="1134543333[1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908721"/>
            <a:ext cx="1656184" cy="2178766"/>
          </a:xfrm>
          <a:prstGeom prst="rect">
            <a:avLst/>
          </a:prstGeom>
        </p:spPr>
      </p:pic>
      <p:pic>
        <p:nvPicPr>
          <p:cNvPr id="5" name="4 Imagen" descr="1137762113[1]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1052736"/>
            <a:ext cx="1607443" cy="2035556"/>
          </a:xfrm>
          <a:prstGeom prst="rect">
            <a:avLst/>
          </a:prstGeom>
        </p:spPr>
      </p:pic>
      <p:pic>
        <p:nvPicPr>
          <p:cNvPr id="6" name="5 Imagen" descr="1139917637[1]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92080" y="620688"/>
            <a:ext cx="2757686" cy="2757686"/>
          </a:xfrm>
          <a:prstGeom prst="rect">
            <a:avLst/>
          </a:prstGeom>
        </p:spPr>
      </p:pic>
      <p:pic>
        <p:nvPicPr>
          <p:cNvPr id="7" name="6 Imagen" descr="1143734940[1]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652120" y="3429000"/>
            <a:ext cx="2244080" cy="2664845"/>
          </a:xfrm>
          <a:prstGeom prst="rect">
            <a:avLst/>
          </a:prstGeom>
        </p:spPr>
      </p:pic>
      <p:pic>
        <p:nvPicPr>
          <p:cNvPr id="8" name="7 Imagen" descr="1143734981[1]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3284984"/>
            <a:ext cx="2316088" cy="2750355"/>
          </a:xfrm>
          <a:prstGeom prst="rect">
            <a:avLst/>
          </a:prstGeom>
        </p:spPr>
      </p:pic>
      <p:pic>
        <p:nvPicPr>
          <p:cNvPr id="19459" name="Picture 3" descr="C:\Users\Usuario\Downloads\wsolo gifs\17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149080"/>
            <a:ext cx="1440160" cy="131254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60</Words>
  <Application>Microsoft Office PowerPoint</Application>
  <PresentationFormat>Presentación en pantalla (4:3)</PresentationFormat>
  <Paragraphs>28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13</cp:revision>
  <dcterms:created xsi:type="dcterms:W3CDTF">2012-11-14T00:04:42Z</dcterms:created>
  <dcterms:modified xsi:type="dcterms:W3CDTF">2012-11-14T15:47:56Z</dcterms:modified>
</cp:coreProperties>
</file>