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56" r:id="rId3"/>
    <p:sldId id="278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60" r:id="rId32"/>
    <p:sldId id="259" r:id="rId33"/>
    <p:sldId id="293" r:id="rId34"/>
    <p:sldId id="294" r:id="rId35"/>
    <p:sldId id="292" r:id="rId36"/>
    <p:sldId id="291" r:id="rId37"/>
    <p:sldId id="290" r:id="rId38"/>
    <p:sldId id="289" r:id="rId39"/>
    <p:sldId id="258" r:id="rId40"/>
    <p:sldId id="257" r:id="rId41"/>
    <p:sldId id="295" r:id="rId42"/>
    <p:sldId id="305" r:id="rId43"/>
    <p:sldId id="304" r:id="rId44"/>
    <p:sldId id="303" r:id="rId45"/>
    <p:sldId id="302" r:id="rId46"/>
    <p:sldId id="301" r:id="rId47"/>
    <p:sldId id="300" r:id="rId48"/>
    <p:sldId id="299" r:id="rId49"/>
    <p:sldId id="298" r:id="rId50"/>
    <p:sldId id="297" r:id="rId51"/>
    <p:sldId id="296" r:id="rId52"/>
    <p:sldId id="307" r:id="rId53"/>
    <p:sldId id="314" r:id="rId54"/>
    <p:sldId id="313" r:id="rId55"/>
    <p:sldId id="312" r:id="rId56"/>
    <p:sldId id="311" r:id="rId57"/>
    <p:sldId id="310" r:id="rId58"/>
    <p:sldId id="309" r:id="rId59"/>
    <p:sldId id="315" r:id="rId60"/>
    <p:sldId id="316" r:id="rId61"/>
    <p:sldId id="308" r:id="rId62"/>
    <p:sldId id="317" r:id="rId63"/>
    <p:sldId id="306" r:id="rId6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0gymklGOs6LBHdD/oXziA==" hashData="vJNuayMnWNQuwnKgb9ax2HKEr4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31B08-EBBF-4B00-8381-477BBD9D7A52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6C9F0-51DE-4D9E-B31B-F2B44BF86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E6C9F0-51DE-4D9E-B31B-F2B44BF86233}" type="slidenum">
              <a:rPr lang="es-ES" smtClean="0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E2F12-54C0-4D91-A6CF-6E040254367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F455A-37FB-4465-8339-A54F557643D4}" type="datetimeFigureOut">
              <a:rPr lang="es-ES" smtClean="0"/>
              <a:pPr/>
              <a:t>12/12/2012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69946-2C7F-4F21-AFAA-24669D1B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565D18-5D89-4FDD-82E7-7CD40820D4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republika.pl/blog_mb_4688763/7126630/tr/pc190117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6" name="Picture 8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236296" y="4653136"/>
            <a:ext cx="489198" cy="1584175"/>
          </a:xfrm>
          <a:prstGeom prst="rect">
            <a:avLst/>
          </a:prstGeom>
          <a:noFill/>
        </p:spPr>
      </p:pic>
      <p:pic>
        <p:nvPicPr>
          <p:cNvPr id="9" name="Picture 8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4869160"/>
            <a:ext cx="489198" cy="1584175"/>
          </a:xfrm>
          <a:prstGeom prst="rect">
            <a:avLst/>
          </a:prstGeom>
          <a:noFill/>
        </p:spPr>
      </p:pic>
      <p:pic>
        <p:nvPicPr>
          <p:cNvPr id="10" name="Picture 8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588224" y="4653136"/>
            <a:ext cx="489198" cy="1584175"/>
          </a:xfrm>
          <a:prstGeom prst="rect">
            <a:avLst/>
          </a:prstGeom>
          <a:noFill/>
        </p:spPr>
      </p:pic>
      <p:pic>
        <p:nvPicPr>
          <p:cNvPr id="11" name="Picture 8" descr="C:\Users\Usuario\Downloads\NECESARIO PARA PPS\punctuationexclamation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869160"/>
            <a:ext cx="489198" cy="1584175"/>
          </a:xfrm>
          <a:prstGeom prst="rect">
            <a:avLst/>
          </a:prstGeom>
          <a:noFill/>
        </p:spPr>
      </p:pic>
      <p:pic>
        <p:nvPicPr>
          <p:cNvPr id="12298" name="Picture 10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908720"/>
            <a:ext cx="3019425" cy="504825"/>
          </a:xfrm>
          <a:prstGeom prst="rect">
            <a:avLst/>
          </a:prstGeom>
          <a:noFill/>
        </p:spPr>
      </p:pic>
      <p:pic>
        <p:nvPicPr>
          <p:cNvPr id="12299" name="Picture 11" descr="C:\Users\Usuario\Downloads\NECESARIO PARA PPS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789040"/>
            <a:ext cx="762000" cy="764282"/>
          </a:xfrm>
          <a:prstGeom prst="rect">
            <a:avLst/>
          </a:prstGeom>
          <a:noFill/>
        </p:spPr>
      </p:pic>
      <p:pic>
        <p:nvPicPr>
          <p:cNvPr id="1026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15" name="Picture 9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6151436"/>
            <a:ext cx="2894632" cy="706564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760" y="4941168"/>
            <a:ext cx="4032448" cy="128624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Chris Spheeris - 03 - Seveness me lo envio ter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21508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21509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21510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83968" cy="6858000"/>
          </a:xfrm>
          <a:prstGeom prst="rect">
            <a:avLst/>
          </a:prstGeom>
          <a:noFill/>
        </p:spPr>
      </p:pic>
      <p:pic>
        <p:nvPicPr>
          <p:cNvPr id="11268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0814" y="0"/>
            <a:ext cx="4853186" cy="6858000"/>
          </a:xfrm>
          <a:prstGeom prst="rect">
            <a:avLst/>
          </a:prstGeom>
          <a:noFill/>
        </p:spPr>
      </p:pic>
      <p:pic>
        <p:nvPicPr>
          <p:cNvPr id="11269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0"/>
            <a:ext cx="4860032" cy="6858000"/>
          </a:xfrm>
          <a:prstGeom prst="rect">
            <a:avLst/>
          </a:prstGeom>
          <a:noFill/>
        </p:spPr>
      </p:pic>
      <p:pic>
        <p:nvPicPr>
          <p:cNvPr id="11270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28396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Műköröm képek, Köröm minták, Műköröm minták  - pi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12294" name="Picture 6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12295" name="Picture 7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12296" name="Picture 8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83968" cy="6858000"/>
          </a:xfrm>
          <a:prstGeom prst="rect">
            <a:avLst/>
          </a:prstGeom>
          <a:noFill/>
        </p:spPr>
      </p:pic>
      <p:pic>
        <p:nvPicPr>
          <p:cNvPr id="13316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0"/>
            <a:ext cx="4860032" cy="6858000"/>
          </a:xfrm>
          <a:prstGeom prst="rect">
            <a:avLst/>
          </a:prstGeom>
          <a:noFill/>
        </p:spPr>
      </p:pic>
      <p:pic>
        <p:nvPicPr>
          <p:cNvPr id="13317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0"/>
            <a:ext cx="4860032" cy="6858000"/>
          </a:xfrm>
          <a:prstGeom prst="rect">
            <a:avLst/>
          </a:prstGeom>
          <a:noFill/>
        </p:spPr>
      </p:pic>
      <p:pic>
        <p:nvPicPr>
          <p:cNvPr id="13318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28396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14340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14341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  <p:pic>
        <p:nvPicPr>
          <p:cNvPr id="14342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pic>
        <p:nvPicPr>
          <p:cNvPr id="15364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  <p:pic>
        <p:nvPicPr>
          <p:cNvPr id="15365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  <p:pic>
        <p:nvPicPr>
          <p:cNvPr id="15366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16388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16389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  <p:pic>
        <p:nvPicPr>
          <p:cNvPr id="16390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572000" cy="6858000"/>
          </a:xfrm>
          <a:prstGeom prst="rect">
            <a:avLst/>
          </a:prstGeom>
          <a:noFill/>
        </p:spPr>
      </p:pic>
      <p:pic>
        <p:nvPicPr>
          <p:cNvPr id="17412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7413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7414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8436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8437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18438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9462" name="Picture 6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9463" name="Picture 7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  <p:pic>
        <p:nvPicPr>
          <p:cNvPr id="19464" name="Picture 8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Műköröm képek, Köröm minták, Műköröm minták  -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38650" cy="6858000"/>
          </a:xfrm>
          <a:prstGeom prst="rect">
            <a:avLst/>
          </a:prstGeom>
          <a:noFill/>
        </p:spPr>
      </p:pic>
      <p:pic>
        <p:nvPicPr>
          <p:cNvPr id="20484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20485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1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23556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23557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23558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űköröm képek, Köröm minták, Műköröm minták  - párdu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19458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1026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0480" cy="6858000"/>
          </a:xfrm>
          <a:prstGeom prst="rect">
            <a:avLst/>
          </a:prstGeom>
          <a:noFill/>
        </p:spPr>
      </p:pic>
      <p:pic>
        <p:nvPicPr>
          <p:cNvPr id="25604" name="Picture 4" descr="Műköröm képek, Köröm minták, Műköröm minták  - Jó reggel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  <p:pic>
        <p:nvPicPr>
          <p:cNvPr id="2050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Műköröm képek, Köröm minták, Műköröm minták  - Ős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26628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3074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Műköröm képek, Köröm minták, Műköröm minták  - Fás ED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Műköröm képek, Köröm minták, Műköröm minták  - Magamnak készítettem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9700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3425" y="0"/>
            <a:ext cx="4600575" cy="6858000"/>
          </a:xfrm>
          <a:prstGeom prst="rect">
            <a:avLst/>
          </a:prstGeom>
          <a:noFill/>
        </p:spPr>
      </p:pic>
      <p:pic>
        <p:nvPicPr>
          <p:cNvPr id="6146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6147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499992" cy="6858000"/>
          </a:xfrm>
          <a:prstGeom prst="rect">
            <a:avLst/>
          </a:prstGeom>
          <a:noFill/>
        </p:spPr>
      </p:pic>
      <p:pic>
        <p:nvPicPr>
          <p:cNvPr id="13316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7171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2292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8194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8195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1268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9218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9219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499991" cy="6858000"/>
          </a:xfrm>
          <a:prstGeom prst="rect">
            <a:avLst/>
          </a:prstGeom>
          <a:noFill/>
        </p:spPr>
      </p:pic>
      <p:pic>
        <p:nvPicPr>
          <p:cNvPr id="10244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2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10243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1" cy="6858000"/>
          </a:xfrm>
          <a:prstGeom prst="rect">
            <a:avLst/>
          </a:prstGeom>
          <a:noFill/>
        </p:spPr>
      </p:pic>
      <p:pic>
        <p:nvPicPr>
          <p:cNvPr id="8196" name="Picture 4" descr="I like this :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12290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rewaj.com/wp-content/uploads/2010/07/wacky-nail-Art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7172" name="Picture 4" descr="Blue Heart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13314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13315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.ytimg.com/vi/_jg0eqKgfis/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6148" name="Picture 4" descr="naomi yashuda nail art 1 Naomi Yasuda Nail Art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14338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  <p:pic>
        <p:nvPicPr>
          <p:cNvPr id="14339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aomi yashuda nail art 2 Naomi Yasuda Nail Art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465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124" name="Picture 4" descr="naomi yashuda nail art 4 Naomi Yasuda Nail Art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15362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5363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aomi yashuda nail art 5 Naomi Yasuda Nail Art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4100" name="Picture 4" descr="naomi yashuda nail art 6 Naomi Yasuda Nail Art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16386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6387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naomi yashuda nail art 9 Naomi Yasuda Nail Art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aomi yashuda nail art 10 Naomi Yasuda Nail Art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18436" name="Picture 4" descr="naomi yashuda nail art 11 Naomi Yasuda Nail Art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18437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  <p:pic>
        <p:nvPicPr>
          <p:cNvPr id="18438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aomi yashuda nail art 12 Naomi Yasuda Nail Art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1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aby, You're A Firewor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9460" name="Picture 4" descr="http://www.fashioncraz.com/wp-content/uploads/2010/10/nail-art1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9461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pic>
        <p:nvPicPr>
          <p:cNvPr id="19462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ai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3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Nai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1508" name="Picture 4" descr="Nail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21509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21510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Nai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6858000"/>
          </a:xfrm>
          <a:prstGeom prst="rect">
            <a:avLst/>
          </a:prstGeom>
          <a:noFill/>
        </p:spPr>
      </p:pic>
      <p:pic>
        <p:nvPicPr>
          <p:cNvPr id="22532" name="Picture 4" descr="Nail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0"/>
            <a:ext cx="4355976" cy="6858000"/>
          </a:xfrm>
          <a:prstGeom prst="rect">
            <a:avLst/>
          </a:prstGeom>
          <a:noFill/>
        </p:spPr>
      </p:pic>
      <p:pic>
        <p:nvPicPr>
          <p:cNvPr id="22533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4355976" cy="6858000"/>
          </a:xfrm>
          <a:prstGeom prst="rect">
            <a:avLst/>
          </a:prstGeom>
          <a:noFill/>
        </p:spPr>
      </p:pic>
      <p:pic>
        <p:nvPicPr>
          <p:cNvPr id="22534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Nai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4580" name="Picture 4" descr="Nail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24581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24582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Nai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23556" name="Picture 4" descr="Nail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23557" name="Picture 5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23558" name="Picture 6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gymozdulat festés akrill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űköröm képek, Köröm minták, Műköröm minták  - MOSZI 2010 Nail Art 1.he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h4.googleusercontent.com/_HsFddaP-MH4/Src3bLfMN5I/AAAAAAAAC0o/MvHjpnq_1gs/s640/kriszti%20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lh5.googleusercontent.com/_HsFddaP-MH4/Src3wzzCbtI/AAAAAAAAC04/OJsYu52DqbU/s640/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5126" name="Picture 6" descr="Műköröm képek, Köröm minták, Műköröm minták  - Virágo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5127" name="Picture 7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5128" name="Picture 8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rancia stiletto körömágy hosszabbítással, és akril díszítéssel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21296" y="-1264704"/>
            <a:ext cx="710140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űköröm képek, Köröm minták, Műköröm minták  -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űköröm képek, Köröm minták, Műköröm minták  - Hallowe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3.bp.blogspot.com/-R5Id-CI17a0/TnH3t5nwppI/AAAAAAAABAg/sGrxnxVCe3g/s1600/black-white-french-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10244" name="Picture 4" descr="http://1.bp.blogspot.com/-58uw8aJ-H7Q/TqCESSgpn9I/AAAAAAAABCo/VIHlIrnIRjo/s1600/3d-stiletto-nails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  <p:pic>
        <p:nvPicPr>
          <p:cNvPr id="1026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-BpnersFV7Uk/TqCESzWcE1I/AAAAAAAABDM/HToVqSzkVmo/s1600/3d-nail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1.bp.blogspot.com/-jRnOleJMfcI/TnH332cCmMI/AAAAAAAABBA/sx9R0vHOcQc/s1600/red-white-french-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4100" name="Picture 4" descr="http://1.bp.blogspot.com/-bOdgVP6Q8uw/TnH34MotVbI/AAAAAAAABBI/no2irWjdm4I/s1600/pink-french-na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0"/>
            <a:ext cx="4499992" cy="6858000"/>
          </a:xfrm>
          <a:prstGeom prst="rect">
            <a:avLst/>
          </a:prstGeom>
          <a:noFill/>
        </p:spPr>
      </p:pic>
      <p:pic>
        <p:nvPicPr>
          <p:cNvPr id="3074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3.bp.blogspot.com/-18e8cMmPG6A/TruozvWrwJI/AAAAAAAABG4/p0l66ieroC4/s1600/handpainted-nail-art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124" name="Picture 4" descr="http://4.bp.blogspot.com/-Z2Xo3SqN0Tc/Truoy3SzJiI/AAAAAAAABGU/dVgvubHnNSw/s1600/handpainted-nail-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098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4.bp.blogspot.com/-NxKZPEQQQu0/TrupFCZisnI/AAAAAAAABHI/SDA_8eBjqT4/s1600/handpainted-nail-art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4.bp.blogspot.com/-Bn6yvlAV9ME/TruozTPhjsI/AAAAAAAABGk/KI7SNS31I_I/s1600/handpainted-nail-art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4.bp.blogspot.com/-5jnuOPJ7f8E/TnH3tq9qm_I/AAAAAAAABAY/5h0IDFvpcqY/s1600/black-french-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8196" name="Picture 4" descr="http://3.bp.blogspot.com/-SPnHnXJJVDE/TqCEgr2WfeI/AAAAAAAABEY/Uu5P0jjhMYk/s1600/3d-nail-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0"/>
            <a:ext cx="4860032" cy="6858000"/>
          </a:xfrm>
          <a:prstGeom prst="rect">
            <a:avLst/>
          </a:prstGeom>
          <a:noFill/>
        </p:spPr>
      </p:pic>
      <p:pic>
        <p:nvPicPr>
          <p:cNvPr id="7171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0wYWqv_f-FY/TqCEgY8XkEI/AAAAAAAABEM/BnhyAZh5ZZA/s1600/3d-nail-art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-ucjmNv2zq8g/TnH3uCUWIRI/AAAAAAAABAo/N__Wqu-qdSw/s1600/colored-french-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1028" name="Picture 4" descr="http://3.bp.blogspot.com/-dk0mgSUlYwg/TbBAHauLeKI/AAAAAAAAAz4/_9WFfsq-8I8/s1600/stiletto-na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  <p:pic>
        <p:nvPicPr>
          <p:cNvPr id="9218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9219" name="Picture 3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1.bp.blogspot.com/-WsV9vqztIe4/TbBDA07LEwI/AAAAAAAAA04/z7BnblxzFFk/s1600/long-nails-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Japán Nail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C:\Users\Usuario\Downloads\zzCUADROS GUAPOS\1232836496_4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61</Words>
  <Application>Microsoft Office PowerPoint</Application>
  <PresentationFormat>Presentación en pantalla (4:3)</PresentationFormat>
  <Paragraphs>29</Paragraphs>
  <Slides>62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2012-12-12T19:40:05Z</dcterms:created>
  <dcterms:modified xsi:type="dcterms:W3CDTF">2012-12-12T22:29:34Z</dcterms:modified>
</cp:coreProperties>
</file>