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tags/tag2.xml" ContentType="application/vnd.openxmlformats-officedocument.presentationml.tags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47"/>
  </p:notesMasterIdLst>
  <p:sldIdLst>
    <p:sldId id="319" r:id="rId3"/>
    <p:sldId id="264" r:id="rId4"/>
    <p:sldId id="260" r:id="rId5"/>
    <p:sldId id="261" r:id="rId6"/>
    <p:sldId id="266" r:id="rId7"/>
    <p:sldId id="263" r:id="rId8"/>
    <p:sldId id="269" r:id="rId9"/>
    <p:sldId id="268" r:id="rId10"/>
    <p:sldId id="270" r:id="rId11"/>
    <p:sldId id="278" r:id="rId12"/>
    <p:sldId id="314" r:id="rId13"/>
    <p:sldId id="318" r:id="rId14"/>
    <p:sldId id="317" r:id="rId15"/>
    <p:sldId id="316" r:id="rId16"/>
    <p:sldId id="315" r:id="rId17"/>
    <p:sldId id="313" r:id="rId18"/>
    <p:sldId id="312" r:id="rId19"/>
    <p:sldId id="311" r:id="rId20"/>
    <p:sldId id="310" r:id="rId21"/>
    <p:sldId id="308" r:id="rId22"/>
    <p:sldId id="304" r:id="rId23"/>
    <p:sldId id="303" r:id="rId24"/>
    <p:sldId id="306" r:id="rId25"/>
    <p:sldId id="302" r:id="rId26"/>
    <p:sldId id="289" r:id="rId27"/>
    <p:sldId id="300" r:id="rId28"/>
    <p:sldId id="291" r:id="rId29"/>
    <p:sldId id="290" r:id="rId30"/>
    <p:sldId id="280" r:id="rId31"/>
    <p:sldId id="286" r:id="rId32"/>
    <p:sldId id="285" r:id="rId33"/>
    <p:sldId id="287" r:id="rId34"/>
    <p:sldId id="292" r:id="rId35"/>
    <p:sldId id="294" r:id="rId36"/>
    <p:sldId id="284" r:id="rId37"/>
    <p:sldId id="283" r:id="rId38"/>
    <p:sldId id="299" r:id="rId39"/>
    <p:sldId id="274" r:id="rId40"/>
    <p:sldId id="273" r:id="rId41"/>
    <p:sldId id="267" r:id="rId42"/>
    <p:sldId id="297" r:id="rId43"/>
    <p:sldId id="282" r:id="rId44"/>
    <p:sldId id="307" r:id="rId45"/>
    <p:sldId id="321" r:id="rId46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booDdcO1qgOaTHyrz0tpyA" hashData="G16CL/H9X+Jr2EO+zASxAmSgLNo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44"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50" d="100"/>
          <a:sy n="50" d="100"/>
        </p:scale>
        <p:origin x="-534" y="-60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77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notesMaster" Target="notesMasters/notesMaster1.xml"/><Relationship Id="rId50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A5D6733-A172-476F-B649-020E58C42F68}" type="datetimeFigureOut">
              <a:rPr lang="es-ES" smtClean="0"/>
              <a:pPr/>
              <a:t>27/09/2013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01DF2AA-9C83-4ECC-8399-5799B6874B1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1DF2AA-9C83-4ECC-8399-5799B6874B1D}" type="slidenum">
              <a:rPr lang="es-ES" smtClean="0"/>
              <a:pPr/>
              <a:t>29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AD5D7A-A74E-4BB6-BB17-467E719F099E}" type="datetimeFigureOut">
              <a:rPr lang="es-ES" smtClean="0"/>
              <a:pPr/>
              <a:t>27/09/2013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CEC31-3EA7-47B7-A43B-0E33F3BCB76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296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AD5D7A-A74E-4BB6-BB17-467E719F099E}" type="datetimeFigureOut">
              <a:rPr lang="es-ES" smtClean="0"/>
              <a:pPr/>
              <a:t>27/09/2013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CEC31-3EA7-47B7-A43B-0E33F3BCB76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296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AD5D7A-A74E-4BB6-BB17-467E719F099E}" type="datetimeFigureOut">
              <a:rPr lang="es-ES" smtClean="0"/>
              <a:pPr/>
              <a:t>27/09/2013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CEC31-3EA7-47B7-A43B-0E33F3BCB76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296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AD5D7A-A74E-4BB6-BB17-467E719F099E}" type="datetimeFigureOut">
              <a:rPr lang="es-ES" smtClean="0"/>
              <a:pPr/>
              <a:t>27/09/2013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CEC31-3EA7-47B7-A43B-0E33F3BCB76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296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AD5D7A-A74E-4BB6-BB17-467E719F099E}" type="datetimeFigureOut">
              <a:rPr lang="es-ES" smtClean="0"/>
              <a:pPr/>
              <a:t>27/09/2013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CEC31-3EA7-47B7-A43B-0E33F3BCB76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296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AD5D7A-A74E-4BB6-BB17-467E719F099E}" type="datetimeFigureOut">
              <a:rPr lang="es-ES" smtClean="0"/>
              <a:pPr/>
              <a:t>27/09/2013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CEC31-3EA7-47B7-A43B-0E33F3BCB76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296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AD5D7A-A74E-4BB6-BB17-467E719F099E}" type="datetimeFigureOut">
              <a:rPr lang="es-ES" smtClean="0"/>
              <a:pPr/>
              <a:t>27/09/2013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CEC31-3EA7-47B7-A43B-0E33F3BCB76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296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AD5D7A-A74E-4BB6-BB17-467E719F099E}" type="datetimeFigureOut">
              <a:rPr lang="es-ES" smtClean="0"/>
              <a:pPr/>
              <a:t>27/09/2013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CEC31-3EA7-47B7-A43B-0E33F3BCB76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296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AD5D7A-A74E-4BB6-BB17-467E719F099E}" type="datetimeFigureOut">
              <a:rPr lang="es-ES" smtClean="0"/>
              <a:pPr/>
              <a:t>27/09/2013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CEC31-3EA7-47B7-A43B-0E33F3BCB76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296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AD5D7A-A74E-4BB6-BB17-467E719F099E}" type="datetimeFigureOut">
              <a:rPr lang="es-ES" smtClean="0"/>
              <a:pPr/>
              <a:t>27/09/2013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CEC31-3EA7-47B7-A43B-0E33F3BCB76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296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AD5D7A-A74E-4BB6-BB17-467E719F099E}" type="datetimeFigureOut">
              <a:rPr lang="es-ES" smtClean="0"/>
              <a:pPr/>
              <a:t>27/09/2013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CEC31-3EA7-47B7-A43B-0E33F3BCB76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296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49ECFB-2FA7-439C-8750-0FCCF99233B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0CC161-56AF-4D45-A68D-B81F2CEDC8C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066057-75B1-494E-AFAA-98C78CEE92E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865167-FA9A-4443-9B1B-80746860063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B11F19-D2B8-407D-AF9C-C043A097701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F3796C-1E72-4628-AD6B-C91FF1D42E9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15C581-9E04-4328-935B-C38761787C5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AF4FC2-115E-4E75-B041-29F3468286F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98B486-27E7-4525-AEF4-466AE5F44A7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7EB18C-D15F-4493-B58D-0BA385D4E6D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2F0DE2-433F-4CBB-8215-6CA884BD3F1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AD5D7A-A74E-4BB6-BB17-467E719F099E}" type="datetimeFigureOut">
              <a:rPr lang="es-ES" smtClean="0"/>
              <a:pPr/>
              <a:t>27/09/2013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2CEC31-3EA7-47B7-A43B-0E33F3BCB76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0296">
    <p:fad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C9FF0F5-D089-4207-9EDD-8DCBD04AC6B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gif"/><Relationship Id="rId5" Type="http://schemas.openxmlformats.org/officeDocument/2006/relationships/image" Target="../media/image10.gif"/><Relationship Id="rId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gif"/><Relationship Id="rId5" Type="http://schemas.openxmlformats.org/officeDocument/2006/relationships/image" Target="../media/image10.gif"/><Relationship Id="rId4" Type="http://schemas.openxmlformats.org/officeDocument/2006/relationships/image" Target="../media/image1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gif"/><Relationship Id="rId5" Type="http://schemas.openxmlformats.org/officeDocument/2006/relationships/image" Target="../media/image10.gif"/><Relationship Id="rId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gif"/><Relationship Id="rId5" Type="http://schemas.openxmlformats.org/officeDocument/2006/relationships/image" Target="../media/image10.gif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gif"/><Relationship Id="rId5" Type="http://schemas.openxmlformats.org/officeDocument/2006/relationships/image" Target="../media/image10.gif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gif"/><Relationship Id="rId5" Type="http://schemas.openxmlformats.org/officeDocument/2006/relationships/image" Target="../media/image10.gif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gif"/><Relationship Id="rId5" Type="http://schemas.openxmlformats.org/officeDocument/2006/relationships/image" Target="../media/image10.gif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gif"/><Relationship Id="rId5" Type="http://schemas.openxmlformats.org/officeDocument/2006/relationships/image" Target="../media/image10.gif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gif"/><Relationship Id="rId5" Type="http://schemas.openxmlformats.org/officeDocument/2006/relationships/image" Target="../media/image10.gif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gif"/><Relationship Id="rId5" Type="http://schemas.openxmlformats.org/officeDocument/2006/relationships/image" Target="../media/image10.gif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gif"/><Relationship Id="rId5" Type="http://schemas.openxmlformats.org/officeDocument/2006/relationships/image" Target="../media/image10.gif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gif"/><Relationship Id="rId5" Type="http://schemas.openxmlformats.org/officeDocument/2006/relationships/image" Target="../media/image10.gif"/><Relationship Id="rId4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gif"/><Relationship Id="rId5" Type="http://schemas.openxmlformats.org/officeDocument/2006/relationships/image" Target="../media/image10.gif"/><Relationship Id="rId4" Type="http://schemas.openxmlformats.org/officeDocument/2006/relationships/image" Target="../media/image1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gif"/><Relationship Id="rId5" Type="http://schemas.openxmlformats.org/officeDocument/2006/relationships/image" Target="../media/image10.gif"/><Relationship Id="rId4" Type="http://schemas.openxmlformats.org/officeDocument/2006/relationships/image" Target="../media/image1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gif"/><Relationship Id="rId5" Type="http://schemas.openxmlformats.org/officeDocument/2006/relationships/image" Target="../media/image10.gif"/><Relationship Id="rId4" Type="http://schemas.openxmlformats.org/officeDocument/2006/relationships/image" Target="../media/image1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gif"/><Relationship Id="rId5" Type="http://schemas.openxmlformats.org/officeDocument/2006/relationships/image" Target="../media/image10.gif"/><Relationship Id="rId4" Type="http://schemas.openxmlformats.org/officeDocument/2006/relationships/image" Target="../media/image1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gif"/><Relationship Id="rId5" Type="http://schemas.openxmlformats.org/officeDocument/2006/relationships/image" Target="../media/image10.gif"/><Relationship Id="rId4" Type="http://schemas.openxmlformats.org/officeDocument/2006/relationships/image" Target="../media/image1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gif"/><Relationship Id="rId5" Type="http://schemas.openxmlformats.org/officeDocument/2006/relationships/image" Target="../media/image10.gif"/><Relationship Id="rId4" Type="http://schemas.openxmlformats.org/officeDocument/2006/relationships/image" Target="../media/image1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gif"/><Relationship Id="rId5" Type="http://schemas.openxmlformats.org/officeDocument/2006/relationships/image" Target="../media/image10.gif"/><Relationship Id="rId4" Type="http://schemas.openxmlformats.org/officeDocument/2006/relationships/image" Target="../media/image1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gif"/><Relationship Id="rId5" Type="http://schemas.openxmlformats.org/officeDocument/2006/relationships/image" Target="../media/image10.gif"/><Relationship Id="rId4" Type="http://schemas.openxmlformats.org/officeDocument/2006/relationships/image" Target="../media/image1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gif"/><Relationship Id="rId5" Type="http://schemas.openxmlformats.org/officeDocument/2006/relationships/image" Target="../media/image10.gif"/><Relationship Id="rId4" Type="http://schemas.openxmlformats.org/officeDocument/2006/relationships/image" Target="../media/image1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gif"/><Relationship Id="rId5" Type="http://schemas.openxmlformats.org/officeDocument/2006/relationships/image" Target="../media/image10.gif"/><Relationship Id="rId4" Type="http://schemas.openxmlformats.org/officeDocument/2006/relationships/image" Target="../media/image13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7" Type="http://schemas.openxmlformats.org/officeDocument/2006/relationships/image" Target="../media/image11.gif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Relationship Id="rId6" Type="http://schemas.openxmlformats.org/officeDocument/2006/relationships/image" Target="../media/image10.gif"/><Relationship Id="rId5" Type="http://schemas.openxmlformats.org/officeDocument/2006/relationships/image" Target="../media/image13.png"/><Relationship Id="rId4" Type="http://schemas.openxmlformats.org/officeDocument/2006/relationships/image" Target="../media/image34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gif"/><Relationship Id="rId5" Type="http://schemas.openxmlformats.org/officeDocument/2006/relationships/image" Target="../media/image10.gif"/><Relationship Id="rId4" Type="http://schemas.openxmlformats.org/officeDocument/2006/relationships/image" Target="../media/image13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gif"/><Relationship Id="rId5" Type="http://schemas.openxmlformats.org/officeDocument/2006/relationships/image" Target="../media/image10.gif"/><Relationship Id="rId4" Type="http://schemas.openxmlformats.org/officeDocument/2006/relationships/image" Target="../media/image13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gif"/><Relationship Id="rId5" Type="http://schemas.openxmlformats.org/officeDocument/2006/relationships/image" Target="../media/image10.gif"/><Relationship Id="rId4" Type="http://schemas.openxmlformats.org/officeDocument/2006/relationships/image" Target="../media/image13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gif"/><Relationship Id="rId5" Type="http://schemas.openxmlformats.org/officeDocument/2006/relationships/image" Target="../media/image10.gif"/><Relationship Id="rId4" Type="http://schemas.openxmlformats.org/officeDocument/2006/relationships/image" Target="../media/image13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7" Type="http://schemas.openxmlformats.org/officeDocument/2006/relationships/image" Target="../media/image11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gif"/><Relationship Id="rId5" Type="http://schemas.openxmlformats.org/officeDocument/2006/relationships/image" Target="../media/image13.png"/><Relationship Id="rId4" Type="http://schemas.openxmlformats.org/officeDocument/2006/relationships/image" Target="../media/image39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gif"/><Relationship Id="rId5" Type="http://schemas.openxmlformats.org/officeDocument/2006/relationships/image" Target="../media/image10.gif"/><Relationship Id="rId4" Type="http://schemas.openxmlformats.org/officeDocument/2006/relationships/image" Target="../media/image13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gif"/><Relationship Id="rId5" Type="http://schemas.openxmlformats.org/officeDocument/2006/relationships/image" Target="../media/image10.gif"/><Relationship Id="rId4" Type="http://schemas.openxmlformats.org/officeDocument/2006/relationships/image" Target="../media/image13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gif"/><Relationship Id="rId5" Type="http://schemas.openxmlformats.org/officeDocument/2006/relationships/image" Target="../media/image10.gif"/><Relationship Id="rId4" Type="http://schemas.openxmlformats.org/officeDocument/2006/relationships/image" Target="../media/image13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gif"/><Relationship Id="rId5" Type="http://schemas.openxmlformats.org/officeDocument/2006/relationships/image" Target="../media/image10.gif"/><Relationship Id="rId4" Type="http://schemas.openxmlformats.org/officeDocument/2006/relationships/image" Target="../media/image13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gif"/><Relationship Id="rId5" Type="http://schemas.openxmlformats.org/officeDocument/2006/relationships/image" Target="../media/image10.gif"/><Relationship Id="rId4" Type="http://schemas.openxmlformats.org/officeDocument/2006/relationships/image" Target="../media/image13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gif"/><Relationship Id="rId5" Type="http://schemas.openxmlformats.org/officeDocument/2006/relationships/image" Target="../media/image10.gif"/><Relationship Id="rId4" Type="http://schemas.openxmlformats.org/officeDocument/2006/relationships/image" Target="../media/image13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gif"/><Relationship Id="rId5" Type="http://schemas.openxmlformats.org/officeDocument/2006/relationships/image" Target="../media/image10.gif"/><Relationship Id="rId4" Type="http://schemas.openxmlformats.org/officeDocument/2006/relationships/image" Target="../media/image46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gif"/><Relationship Id="rId5" Type="http://schemas.openxmlformats.org/officeDocument/2006/relationships/image" Target="../media/image10.gif"/><Relationship Id="rId4" Type="http://schemas.openxmlformats.org/officeDocument/2006/relationships/image" Target="../media/image13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gif"/><Relationship Id="rId5" Type="http://schemas.openxmlformats.org/officeDocument/2006/relationships/image" Target="../media/image10.gif"/><Relationship Id="rId4" Type="http://schemas.openxmlformats.org/officeDocument/2006/relationships/image" Target="../media/image13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gif"/><Relationship Id="rId5" Type="http://schemas.openxmlformats.org/officeDocument/2006/relationships/image" Target="../media/image10.gif"/><Relationship Id="rId4" Type="http://schemas.openxmlformats.org/officeDocument/2006/relationships/image" Target="../media/image13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gif"/><Relationship Id="rId5" Type="http://schemas.openxmlformats.org/officeDocument/2006/relationships/image" Target="../media/image10.gif"/><Relationship Id="rId4" Type="http://schemas.openxmlformats.org/officeDocument/2006/relationships/image" Target="../media/image13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gif"/><Relationship Id="rId5" Type="http://schemas.openxmlformats.org/officeDocument/2006/relationships/image" Target="../media/image10.gif"/><Relationship Id="rId4" Type="http://schemas.openxmlformats.org/officeDocument/2006/relationships/image" Target="../media/image13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7" Type="http://schemas.openxmlformats.org/officeDocument/2006/relationships/image" Target="../media/image53.gif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gif"/><Relationship Id="rId5" Type="http://schemas.openxmlformats.org/officeDocument/2006/relationships/image" Target="../media/image10.gif"/><Relationship Id="rId4" Type="http://schemas.openxmlformats.org/officeDocument/2006/relationships/image" Target="../media/image13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Relationship Id="rId5" Type="http://schemas.openxmlformats.org/officeDocument/2006/relationships/image" Target="../media/image6.gif"/><Relationship Id="rId4" Type="http://schemas.openxmlformats.org/officeDocument/2006/relationships/image" Target="../media/image11.gif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55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56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5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img690.imageshack.us/img690/4476/travesuras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57290" y="0"/>
            <a:ext cx="6477012" cy="6477012"/>
          </a:xfrm>
          <a:prstGeom prst="rect">
            <a:avLst/>
          </a:prstGeom>
          <a:noFill/>
        </p:spPr>
      </p:pic>
      <p:pic>
        <p:nvPicPr>
          <p:cNvPr id="1028" name="Picture 4" descr="http://sphotos-a.xx.fbcdn.net/hphotos-prn1/c50.0.403.403/p403x403/559400_10151225784679653_395254198_n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1" y="1"/>
            <a:ext cx="1428728" cy="1428729"/>
          </a:xfrm>
          <a:prstGeom prst="rect">
            <a:avLst/>
          </a:prstGeom>
          <a:noFill/>
        </p:spPr>
      </p:pic>
      <p:pic>
        <p:nvPicPr>
          <p:cNvPr id="1036" name="Picture 12" descr="http://www.gifanimados.com/bebes/divertidos/pic05589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5248274"/>
            <a:ext cx="1600200" cy="1609726"/>
          </a:xfrm>
          <a:prstGeom prst="rect">
            <a:avLst/>
          </a:prstGeom>
          <a:noFill/>
        </p:spPr>
      </p:pic>
      <p:pic>
        <p:nvPicPr>
          <p:cNvPr id="10" name="Picture 9" descr="AG00315_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897812" y="2214554"/>
            <a:ext cx="1246188" cy="1406525"/>
          </a:xfrm>
          <a:prstGeom prst="rect">
            <a:avLst/>
          </a:prstGeom>
          <a:noFill/>
        </p:spPr>
      </p:pic>
      <p:pic>
        <p:nvPicPr>
          <p:cNvPr id="12" name="Picture 9" descr="AG00315_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2786058"/>
            <a:ext cx="1246188" cy="1406525"/>
          </a:xfrm>
          <a:prstGeom prst="rect">
            <a:avLst/>
          </a:prstGeom>
          <a:noFill/>
        </p:spPr>
      </p:pic>
      <p:pic>
        <p:nvPicPr>
          <p:cNvPr id="13" name="Picture 4" descr="http://sphotos-a.xx.fbcdn.net/hphotos-prn1/c50.0.403.403/p403x403/559400_10151225784679653_395254198_n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715272" y="0"/>
            <a:ext cx="1428728" cy="1428729"/>
          </a:xfrm>
          <a:prstGeom prst="rect">
            <a:avLst/>
          </a:prstGeom>
          <a:noFill/>
        </p:spPr>
      </p:pic>
      <p:pic>
        <p:nvPicPr>
          <p:cNvPr id="1038" name="Picture 14" descr="http://www.encuentos.com/wp-content/uploads/2008/03/el-nino-travieso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flipH="1">
            <a:off x="3357554" y="4714884"/>
            <a:ext cx="1357322" cy="1906028"/>
          </a:xfrm>
          <a:prstGeom prst="rect">
            <a:avLst/>
          </a:prstGeom>
          <a:noFill/>
        </p:spPr>
      </p:pic>
      <p:sp>
        <p:nvSpPr>
          <p:cNvPr id="15" name="14 Rectángulo"/>
          <p:cNvSpPr/>
          <p:nvPr/>
        </p:nvSpPr>
        <p:spPr>
          <a:xfrm>
            <a:off x="5572132" y="6334780"/>
            <a:ext cx="1694695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es-ES" b="1" cap="all" spc="0" dirty="0" smtClean="0">
                <a:ln>
                  <a:solidFill>
                    <a:srgbClr val="7030A0"/>
                  </a:solidFill>
                </a:ln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Aharoni" pitchFamily="2" charset="-79"/>
                <a:cs typeface="Aharoni" pitchFamily="2" charset="-79"/>
              </a:rPr>
              <a:t>AUTOMATICO</a:t>
            </a:r>
            <a:endParaRPr lang="es-ES" b="1" cap="all" spc="0" dirty="0">
              <a:ln>
                <a:solidFill>
                  <a:srgbClr val="7030A0"/>
                </a:solidFill>
              </a:ln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Aharoni" pitchFamily="2" charset="-79"/>
              <a:cs typeface="Aharoni" pitchFamily="2" charset="-79"/>
            </a:endParaRPr>
          </a:p>
        </p:txBody>
      </p:sp>
      <p:pic>
        <p:nvPicPr>
          <p:cNvPr id="14" name="Picture 12" descr="http://www.gifanimados.com/bebes/divertidos/pic05589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flipH="1">
            <a:off x="7543800" y="5248274"/>
            <a:ext cx="1600200" cy="1609726"/>
          </a:xfrm>
          <a:prstGeom prst="rect">
            <a:avLst/>
          </a:prstGeom>
          <a:noFill/>
        </p:spPr>
      </p:pic>
      <p:pic>
        <p:nvPicPr>
          <p:cNvPr id="18" name="Picture 14" descr="http://www.encuentos.com/wp-content/uploads/2008/03/el-nino-travieso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500298" y="5216470"/>
            <a:ext cx="1000132" cy="1404442"/>
          </a:xfrm>
          <a:prstGeom prst="rect">
            <a:avLst/>
          </a:prstGeom>
          <a:noFill/>
        </p:spPr>
      </p:pic>
      <p:pic>
        <p:nvPicPr>
          <p:cNvPr id="19" name="Picture 6" descr="http://www.gifs-animados.es/nombre-imagenes/h/helen/gifs-animados-helen-9410706.gif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500694" y="2786058"/>
            <a:ext cx="1042172" cy="1399489"/>
          </a:xfrm>
          <a:prstGeom prst="rect">
            <a:avLst/>
          </a:prstGeom>
          <a:noFill/>
        </p:spPr>
      </p:pic>
    </p:spTree>
  </p:cSld>
  <p:clrMapOvr>
    <a:masterClrMapping/>
  </p:clrMapOvr>
  <p:transition advTm="13000">
    <p:fade/>
    <p:sndAc>
      <p:stSnd loop="1">
        <p:snd r:embed="rId2" name="Kukulska - Co Powie Tat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://i50.tinypic.com/30k3o6c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38" y="1285860"/>
            <a:ext cx="3214710" cy="4662502"/>
          </a:xfrm>
          <a:prstGeom prst="rect">
            <a:avLst/>
          </a:prstGeom>
          <a:noFill/>
        </p:spPr>
      </p:pic>
      <p:pic>
        <p:nvPicPr>
          <p:cNvPr id="4" name="Picture 4" descr="npo00000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5214942" cy="68580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  <p:pic>
        <p:nvPicPr>
          <p:cNvPr id="5" name="Picture 17" descr="http://2.bp.blogspot.com/-iGI4cUECFIk/UIGe5Ul7H8I/AAAAAAAAXgA/rIfpxTRv_cQ/s1600/baby_twitty_frame_3+copia.pn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9144000" cy="7072338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5143504" y="2000240"/>
            <a:ext cx="114326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400" b="1" dirty="0" err="1" smtClean="0">
                <a:ln>
                  <a:solidFill>
                    <a:srgbClr val="7030A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Ppsx</a:t>
            </a:r>
            <a:r>
              <a:rPr lang="es-ES" sz="1400" b="1" dirty="0" smtClean="0">
                <a:ln>
                  <a:solidFill>
                    <a:srgbClr val="7030A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Helen</a:t>
            </a:r>
            <a:endParaRPr lang="es-ES" sz="1400" b="1" dirty="0">
              <a:ln>
                <a:solidFill>
                  <a:srgbClr val="7030A0"/>
                </a:solidFill>
              </a:ln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itchFamily="2" charset="-79"/>
              <a:cs typeface="Aharoni" pitchFamily="2" charset="-79"/>
            </a:endParaRPr>
          </a:p>
        </p:txBody>
      </p:sp>
      <p:pic>
        <p:nvPicPr>
          <p:cNvPr id="62466" name="Picture 2" descr="http://www.pekegifs.com/imgotros/caillou/Caillou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flipH="1">
            <a:off x="5214942" y="3643314"/>
            <a:ext cx="1000132" cy="1651162"/>
          </a:xfrm>
          <a:prstGeom prst="rect">
            <a:avLst/>
          </a:prstGeom>
          <a:noFill/>
        </p:spPr>
      </p:pic>
      <p:pic>
        <p:nvPicPr>
          <p:cNvPr id="9" name="Picture 2" descr="http://www.quieroimagenes.com/i/gif-gracioso-de-bebes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flipH="1">
            <a:off x="5286380" y="-214338"/>
            <a:ext cx="1673303" cy="1513094"/>
          </a:xfrm>
          <a:prstGeom prst="rect">
            <a:avLst/>
          </a:prstGeom>
          <a:noFill/>
        </p:spPr>
      </p:pic>
    </p:spTree>
  </p:cSld>
  <p:clrMapOvr>
    <a:masterClrMapping/>
  </p:clrMapOvr>
  <p:transition advTm="9531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://i50.tinypic.com/30k3o6c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38" y="1285860"/>
            <a:ext cx="3214710" cy="4662502"/>
          </a:xfrm>
          <a:prstGeom prst="rect">
            <a:avLst/>
          </a:prstGeom>
          <a:noFill/>
        </p:spPr>
      </p:pic>
      <p:pic>
        <p:nvPicPr>
          <p:cNvPr id="6" name="Picture 4" descr="npo00000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357166"/>
            <a:ext cx="4786346" cy="614366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  <p:pic>
        <p:nvPicPr>
          <p:cNvPr id="5" name="Picture 17" descr="http://2.bp.blogspot.com/-iGI4cUECFIk/UIGe5Ul7H8I/AAAAAAAAXgA/rIfpxTRv_cQ/s1600/baby_twitty_frame_3+copia.pn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pic>
        <p:nvPicPr>
          <p:cNvPr id="7" name="Picture 2" descr="http://www.pekegifs.com/imgotros/caillou/Caillou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flipH="1">
            <a:off x="5214942" y="3643314"/>
            <a:ext cx="1000132" cy="1651162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5143504" y="1857364"/>
            <a:ext cx="114326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400" b="1" dirty="0" err="1" smtClean="0">
                <a:ln>
                  <a:solidFill>
                    <a:srgbClr val="7030A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Ppsx</a:t>
            </a:r>
            <a:r>
              <a:rPr lang="es-ES" sz="1400" b="1" dirty="0" smtClean="0">
                <a:ln>
                  <a:solidFill>
                    <a:srgbClr val="7030A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Helen</a:t>
            </a:r>
            <a:endParaRPr lang="es-ES" sz="1400" b="1" dirty="0">
              <a:ln>
                <a:solidFill>
                  <a:srgbClr val="7030A0"/>
                </a:solidFill>
              </a:ln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itchFamily="2" charset="-79"/>
              <a:cs typeface="Aharoni" pitchFamily="2" charset="-79"/>
            </a:endParaRPr>
          </a:p>
        </p:txBody>
      </p:sp>
      <p:pic>
        <p:nvPicPr>
          <p:cNvPr id="9" name="Picture 2" descr="http://www.quieroimagenes.com/i/gif-gracioso-de-bebes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flipH="1">
            <a:off x="5286380" y="-214338"/>
            <a:ext cx="1673303" cy="1513094"/>
          </a:xfrm>
          <a:prstGeom prst="rect">
            <a:avLst/>
          </a:prstGeom>
          <a:noFill/>
        </p:spPr>
      </p:pic>
    </p:spTree>
  </p:cSld>
  <p:clrMapOvr>
    <a:masterClrMapping/>
  </p:clrMapOvr>
  <p:transition advTm="8317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://i50.tinypic.com/30k3o6c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38" y="1285860"/>
            <a:ext cx="3214710" cy="4662502"/>
          </a:xfrm>
          <a:prstGeom prst="rect">
            <a:avLst/>
          </a:prstGeom>
          <a:noFill/>
        </p:spPr>
      </p:pic>
      <p:pic>
        <p:nvPicPr>
          <p:cNvPr id="4" name="Picture 5" descr="npo00000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285728"/>
            <a:ext cx="5178431" cy="657227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  <p:pic>
        <p:nvPicPr>
          <p:cNvPr id="5" name="Picture 17" descr="http://2.bp.blogspot.com/-iGI4cUECFIk/UIGe5Ul7H8I/AAAAAAAAXgA/rIfpxTRv_cQ/s1600/baby_twitty_frame_3+copia.pn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pic>
        <p:nvPicPr>
          <p:cNvPr id="6" name="Picture 2" descr="http://www.pekegifs.com/imgotros/caillou/Caillou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flipH="1">
            <a:off x="5214942" y="3643314"/>
            <a:ext cx="1000132" cy="1651162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5143504" y="1928802"/>
            <a:ext cx="114326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400" b="1" dirty="0" err="1" smtClean="0">
                <a:ln>
                  <a:solidFill>
                    <a:srgbClr val="7030A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Ppsx</a:t>
            </a:r>
            <a:r>
              <a:rPr lang="es-ES" sz="1400" b="1" dirty="0" smtClean="0">
                <a:ln>
                  <a:solidFill>
                    <a:srgbClr val="7030A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Helen</a:t>
            </a:r>
            <a:endParaRPr lang="es-ES" sz="1400" b="1" dirty="0">
              <a:ln>
                <a:solidFill>
                  <a:srgbClr val="7030A0"/>
                </a:solidFill>
              </a:ln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itchFamily="2" charset="-79"/>
              <a:cs typeface="Aharoni" pitchFamily="2" charset="-79"/>
            </a:endParaRPr>
          </a:p>
        </p:txBody>
      </p:sp>
      <p:pic>
        <p:nvPicPr>
          <p:cNvPr id="8" name="Picture 2" descr="http://www.quieroimagenes.com/i/gif-gracioso-de-bebes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flipH="1">
            <a:off x="5286380" y="-214338"/>
            <a:ext cx="1673303" cy="1513094"/>
          </a:xfrm>
          <a:prstGeom prst="rect">
            <a:avLst/>
          </a:prstGeom>
          <a:noFill/>
        </p:spPr>
      </p:pic>
    </p:spTree>
  </p:cSld>
  <p:clrMapOvr>
    <a:masterClrMapping/>
  </p:clrMapOvr>
  <p:transition advTm="8582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://i50.tinypic.com/30k3o6c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38" y="1285860"/>
            <a:ext cx="3214710" cy="4662502"/>
          </a:xfrm>
          <a:prstGeom prst="rect">
            <a:avLst/>
          </a:prstGeom>
          <a:noFill/>
        </p:spPr>
      </p:pic>
      <p:pic>
        <p:nvPicPr>
          <p:cNvPr id="4" name="Picture 5" descr="84525286_large_65493795_1287478511_kid02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5286380" cy="6572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17" descr="http://2.bp.blogspot.com/-iGI4cUECFIk/UIGe5Ul7H8I/AAAAAAAAXgA/rIfpxTRv_cQ/s1600/baby_twitty_frame_3+copia.pn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2" y="0"/>
            <a:ext cx="9143998" cy="6857999"/>
          </a:xfrm>
          <a:prstGeom prst="rect">
            <a:avLst/>
          </a:prstGeom>
          <a:noFill/>
        </p:spPr>
      </p:pic>
      <p:pic>
        <p:nvPicPr>
          <p:cNvPr id="6" name="Picture 2" descr="http://www.pekegifs.com/imgotros/caillou/Caillou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flipH="1">
            <a:off x="5214942" y="3643314"/>
            <a:ext cx="1000132" cy="1651162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5143504" y="1857364"/>
            <a:ext cx="114326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400" b="1" dirty="0" err="1" smtClean="0">
                <a:ln>
                  <a:solidFill>
                    <a:srgbClr val="7030A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Ppsx</a:t>
            </a:r>
            <a:r>
              <a:rPr lang="es-ES" sz="1400" b="1" dirty="0" smtClean="0">
                <a:ln>
                  <a:solidFill>
                    <a:srgbClr val="7030A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Helen</a:t>
            </a:r>
            <a:endParaRPr lang="es-ES" sz="1400" b="1" dirty="0">
              <a:ln>
                <a:solidFill>
                  <a:srgbClr val="7030A0"/>
                </a:solidFill>
              </a:ln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itchFamily="2" charset="-79"/>
              <a:cs typeface="Aharoni" pitchFamily="2" charset="-79"/>
            </a:endParaRPr>
          </a:p>
        </p:txBody>
      </p:sp>
      <p:pic>
        <p:nvPicPr>
          <p:cNvPr id="8" name="Picture 2" descr="http://www.quieroimagenes.com/i/gif-gracioso-de-bebes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flipH="1">
            <a:off x="5286380" y="-214338"/>
            <a:ext cx="1673303" cy="1513094"/>
          </a:xfrm>
          <a:prstGeom prst="rect">
            <a:avLst/>
          </a:prstGeom>
          <a:noFill/>
        </p:spPr>
      </p:pic>
    </p:spTree>
  </p:cSld>
  <p:clrMapOvr>
    <a:masterClrMapping/>
  </p:clrMapOvr>
  <p:transition advTm="6926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://i50.tinypic.com/30k3o6c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38" y="1285860"/>
            <a:ext cx="3214710" cy="4662502"/>
          </a:xfrm>
          <a:prstGeom prst="rect">
            <a:avLst/>
          </a:prstGeom>
          <a:noFill/>
        </p:spPr>
      </p:pic>
      <p:pic>
        <p:nvPicPr>
          <p:cNvPr id="56322" name="Picture 2" descr="http://www.dogguie.net/wp-content/uploads/2008/08/nenes-travisos-padres-ejemplares-17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285728"/>
            <a:ext cx="4929222" cy="6357982"/>
          </a:xfrm>
          <a:prstGeom prst="rect">
            <a:avLst/>
          </a:prstGeom>
          <a:noFill/>
        </p:spPr>
      </p:pic>
      <p:pic>
        <p:nvPicPr>
          <p:cNvPr id="5" name="Picture 17" descr="http://2.bp.blogspot.com/-iGI4cUECFIk/UIGe5Ul7H8I/AAAAAAAAXgA/rIfpxTRv_cQ/s1600/baby_twitty_frame_3+copia.pn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2" y="0"/>
            <a:ext cx="9143998" cy="6857999"/>
          </a:xfrm>
          <a:prstGeom prst="rect">
            <a:avLst/>
          </a:prstGeom>
          <a:noFill/>
        </p:spPr>
      </p:pic>
      <p:pic>
        <p:nvPicPr>
          <p:cNvPr id="6" name="Picture 2" descr="http://www.pekegifs.com/imgotros/caillou/Caillou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flipH="1">
            <a:off x="5214942" y="3643314"/>
            <a:ext cx="1000132" cy="1651162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5143504" y="1928802"/>
            <a:ext cx="114326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400" b="1" dirty="0" err="1" smtClean="0">
                <a:ln>
                  <a:solidFill>
                    <a:srgbClr val="7030A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Ppsx</a:t>
            </a:r>
            <a:r>
              <a:rPr lang="es-ES" sz="1400" b="1" dirty="0" smtClean="0">
                <a:ln>
                  <a:solidFill>
                    <a:srgbClr val="7030A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Helen</a:t>
            </a:r>
            <a:endParaRPr lang="es-ES" sz="1400" b="1" dirty="0">
              <a:ln>
                <a:solidFill>
                  <a:srgbClr val="7030A0"/>
                </a:solidFill>
              </a:ln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itchFamily="2" charset="-79"/>
              <a:cs typeface="Aharoni" pitchFamily="2" charset="-79"/>
            </a:endParaRPr>
          </a:p>
        </p:txBody>
      </p:sp>
      <p:pic>
        <p:nvPicPr>
          <p:cNvPr id="8" name="Picture 2" descr="http://www.quieroimagenes.com/i/gif-gracioso-de-bebes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flipH="1">
            <a:off x="5286380" y="-214338"/>
            <a:ext cx="1673303" cy="1513094"/>
          </a:xfrm>
          <a:prstGeom prst="rect">
            <a:avLst/>
          </a:prstGeom>
          <a:noFill/>
        </p:spPr>
      </p:pic>
    </p:spTree>
  </p:cSld>
  <p:clrMapOvr>
    <a:masterClrMapping/>
  </p:clrMapOvr>
  <p:transition advTm="8424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563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://i50.tinypic.com/30k3o6c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38" y="1285860"/>
            <a:ext cx="3214710" cy="4662502"/>
          </a:xfrm>
          <a:prstGeom prst="rect">
            <a:avLst/>
          </a:prstGeom>
          <a:noFill/>
        </p:spPr>
      </p:pic>
      <p:pic>
        <p:nvPicPr>
          <p:cNvPr id="4" name="Picture 5" descr="npo00000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596" y="357166"/>
            <a:ext cx="4786346" cy="621510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  <p:pic>
        <p:nvPicPr>
          <p:cNvPr id="5" name="Picture 17" descr="http://2.bp.blogspot.com/-iGI4cUECFIk/UIGe5Ul7H8I/AAAAAAAAXgA/rIfpxTRv_cQ/s1600/baby_twitty_frame_3+copia.pn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pic>
        <p:nvPicPr>
          <p:cNvPr id="6" name="Picture 2" descr="http://www.pekegifs.com/imgotros/caillou/Caillou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flipH="1">
            <a:off x="5214942" y="3643314"/>
            <a:ext cx="1000132" cy="1651162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5143504" y="2000240"/>
            <a:ext cx="114326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400" b="1" dirty="0" err="1" smtClean="0">
                <a:ln>
                  <a:solidFill>
                    <a:srgbClr val="7030A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Ppsx</a:t>
            </a:r>
            <a:r>
              <a:rPr lang="es-ES" sz="1400" b="1" dirty="0" smtClean="0">
                <a:ln>
                  <a:solidFill>
                    <a:srgbClr val="7030A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Helen</a:t>
            </a:r>
            <a:endParaRPr lang="es-ES" sz="1400" b="1" dirty="0">
              <a:ln>
                <a:solidFill>
                  <a:srgbClr val="7030A0"/>
                </a:solidFill>
              </a:ln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itchFamily="2" charset="-79"/>
              <a:cs typeface="Aharoni" pitchFamily="2" charset="-79"/>
            </a:endParaRPr>
          </a:p>
        </p:txBody>
      </p:sp>
      <p:pic>
        <p:nvPicPr>
          <p:cNvPr id="8" name="Picture 2" descr="http://www.quieroimagenes.com/i/gif-gracioso-de-bebes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flipH="1">
            <a:off x="5286380" y="-214338"/>
            <a:ext cx="1673303" cy="1513094"/>
          </a:xfrm>
          <a:prstGeom prst="rect">
            <a:avLst/>
          </a:prstGeom>
          <a:noFill/>
        </p:spPr>
      </p:pic>
    </p:spTree>
  </p:cSld>
  <p:clrMapOvr>
    <a:masterClrMapping/>
  </p:clrMapOvr>
  <p:transition advTm="8315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://i50.tinypic.com/30k3o6c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38" y="1285860"/>
            <a:ext cx="3214710" cy="4662502"/>
          </a:xfrm>
          <a:prstGeom prst="rect">
            <a:avLst/>
          </a:prstGeom>
          <a:noFill/>
        </p:spPr>
      </p:pic>
      <p:pic>
        <p:nvPicPr>
          <p:cNvPr id="4" name="Picture 7" descr="npo00001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357166"/>
            <a:ext cx="5329238" cy="621510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  <p:pic>
        <p:nvPicPr>
          <p:cNvPr id="5" name="Picture 17" descr="http://2.bp.blogspot.com/-iGI4cUECFIk/UIGe5Ul7H8I/AAAAAAAAXgA/rIfpxTRv_cQ/s1600/baby_twitty_frame_3+copia.pn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pic>
        <p:nvPicPr>
          <p:cNvPr id="6" name="Picture 2" descr="http://www.pekegifs.com/imgotros/caillou/Caillou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flipH="1">
            <a:off x="5214942" y="3643314"/>
            <a:ext cx="1000132" cy="1651162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5143504" y="1928802"/>
            <a:ext cx="114326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400" b="1" dirty="0" err="1" smtClean="0">
                <a:ln>
                  <a:solidFill>
                    <a:srgbClr val="7030A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Ppsx</a:t>
            </a:r>
            <a:r>
              <a:rPr lang="es-ES" sz="1400" b="1" dirty="0" smtClean="0">
                <a:ln>
                  <a:solidFill>
                    <a:srgbClr val="7030A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Helen</a:t>
            </a:r>
            <a:endParaRPr lang="es-ES" sz="1400" b="1" dirty="0">
              <a:ln>
                <a:solidFill>
                  <a:srgbClr val="7030A0"/>
                </a:solidFill>
              </a:ln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itchFamily="2" charset="-79"/>
              <a:cs typeface="Aharoni" pitchFamily="2" charset="-79"/>
            </a:endParaRPr>
          </a:p>
        </p:txBody>
      </p:sp>
      <p:pic>
        <p:nvPicPr>
          <p:cNvPr id="8" name="Picture 2" descr="http://www.quieroimagenes.com/i/gif-gracioso-de-bebes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flipH="1">
            <a:off x="5286380" y="-214338"/>
            <a:ext cx="1673303" cy="1513094"/>
          </a:xfrm>
          <a:prstGeom prst="rect">
            <a:avLst/>
          </a:prstGeom>
          <a:noFill/>
        </p:spPr>
      </p:pic>
    </p:spTree>
  </p:cSld>
  <p:clrMapOvr>
    <a:masterClrMapping/>
  </p:clrMapOvr>
  <p:transition advTm="8346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://i50.tinypic.com/30k3o6c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38" y="1285860"/>
            <a:ext cx="3214710" cy="4662502"/>
          </a:xfrm>
          <a:prstGeom prst="rect">
            <a:avLst/>
          </a:prstGeom>
          <a:noFill/>
        </p:spPr>
      </p:pic>
      <p:pic>
        <p:nvPicPr>
          <p:cNvPr id="4" name="Picture 5" descr="npo00003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214290"/>
            <a:ext cx="4929222" cy="642942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  <p:pic>
        <p:nvPicPr>
          <p:cNvPr id="5" name="Picture 17" descr="http://2.bp.blogspot.com/-iGI4cUECFIk/UIGe5Ul7H8I/AAAAAAAAXgA/rIfpxTRv_cQ/s1600/baby_twitty_frame_3+copia.pn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pic>
        <p:nvPicPr>
          <p:cNvPr id="6" name="Picture 2" descr="http://www.pekegifs.com/imgotros/caillou/Caillou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flipH="1">
            <a:off x="5214942" y="3643314"/>
            <a:ext cx="1000132" cy="1651162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5072066" y="1857364"/>
            <a:ext cx="114326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400" b="1" dirty="0" err="1" smtClean="0">
                <a:ln>
                  <a:solidFill>
                    <a:srgbClr val="7030A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Ppsx</a:t>
            </a:r>
            <a:r>
              <a:rPr lang="es-ES" sz="1400" b="1" dirty="0" smtClean="0">
                <a:ln>
                  <a:solidFill>
                    <a:srgbClr val="7030A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Helen</a:t>
            </a:r>
            <a:endParaRPr lang="es-ES" sz="1400" b="1" dirty="0">
              <a:ln>
                <a:solidFill>
                  <a:srgbClr val="7030A0"/>
                </a:solidFill>
              </a:ln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itchFamily="2" charset="-79"/>
              <a:cs typeface="Aharoni" pitchFamily="2" charset="-79"/>
            </a:endParaRPr>
          </a:p>
        </p:txBody>
      </p:sp>
      <p:pic>
        <p:nvPicPr>
          <p:cNvPr id="8" name="Picture 2" descr="http://www.quieroimagenes.com/i/gif-gracioso-de-bebes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flipH="1">
            <a:off x="5286380" y="-214338"/>
            <a:ext cx="1673303" cy="1513094"/>
          </a:xfrm>
          <a:prstGeom prst="rect">
            <a:avLst/>
          </a:prstGeom>
          <a:noFill/>
        </p:spPr>
      </p:pic>
    </p:spTree>
  </p:cSld>
  <p:clrMapOvr>
    <a:masterClrMapping/>
  </p:clrMapOvr>
  <p:transition advTm="8534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://i50.tinypic.com/30k3o6c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38" y="1285860"/>
            <a:ext cx="3214710" cy="4662502"/>
          </a:xfrm>
          <a:prstGeom prst="rect">
            <a:avLst/>
          </a:prstGeom>
          <a:noFill/>
        </p:spPr>
      </p:pic>
      <p:pic>
        <p:nvPicPr>
          <p:cNvPr id="4" name="Picture 7" descr="npo00006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285728"/>
            <a:ext cx="4714908" cy="635798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  <p:pic>
        <p:nvPicPr>
          <p:cNvPr id="5" name="Picture 17" descr="http://2.bp.blogspot.com/-iGI4cUECFIk/UIGe5Ul7H8I/AAAAAAAAXgA/rIfpxTRv_cQ/s1600/baby_twitty_frame_3+copia.pn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pic>
        <p:nvPicPr>
          <p:cNvPr id="6" name="Picture 2" descr="http://www.pekegifs.com/imgotros/caillou/Caillou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flipH="1">
            <a:off x="5214942" y="3643314"/>
            <a:ext cx="1000132" cy="1651162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5000628" y="2000240"/>
            <a:ext cx="114326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400" b="1" dirty="0" err="1" smtClean="0">
                <a:ln>
                  <a:solidFill>
                    <a:srgbClr val="7030A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Ppsx</a:t>
            </a:r>
            <a:r>
              <a:rPr lang="es-ES" sz="1400" b="1" dirty="0" smtClean="0">
                <a:ln>
                  <a:solidFill>
                    <a:srgbClr val="7030A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Helen</a:t>
            </a:r>
            <a:endParaRPr lang="es-ES" sz="1400" b="1" dirty="0">
              <a:ln>
                <a:solidFill>
                  <a:srgbClr val="7030A0"/>
                </a:solidFill>
              </a:ln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itchFamily="2" charset="-79"/>
              <a:cs typeface="Aharoni" pitchFamily="2" charset="-79"/>
            </a:endParaRPr>
          </a:p>
        </p:txBody>
      </p:sp>
      <p:pic>
        <p:nvPicPr>
          <p:cNvPr id="8" name="Picture 2" descr="http://www.quieroimagenes.com/i/gif-gracioso-de-bebes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flipH="1">
            <a:off x="5286380" y="-214338"/>
            <a:ext cx="1673303" cy="1513094"/>
          </a:xfrm>
          <a:prstGeom prst="rect">
            <a:avLst/>
          </a:prstGeom>
          <a:noFill/>
        </p:spPr>
      </p:pic>
    </p:spTree>
  </p:cSld>
  <p:clrMapOvr>
    <a:masterClrMapping/>
  </p:clrMapOvr>
  <p:transition advTm="8828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://i50.tinypic.com/30k3o6c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38" y="1285860"/>
            <a:ext cx="3214710" cy="4662502"/>
          </a:xfrm>
          <a:prstGeom prst="rect">
            <a:avLst/>
          </a:prstGeom>
          <a:noFill/>
        </p:spPr>
      </p:pic>
      <p:pic>
        <p:nvPicPr>
          <p:cNvPr id="75778" name="Picture 2" descr="Niño buscando comida en la never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285728"/>
            <a:ext cx="4714908" cy="6257941"/>
          </a:xfrm>
          <a:prstGeom prst="rect">
            <a:avLst/>
          </a:prstGeom>
          <a:noFill/>
        </p:spPr>
      </p:pic>
      <p:pic>
        <p:nvPicPr>
          <p:cNvPr id="5" name="Picture 17" descr="http://2.bp.blogspot.com/-iGI4cUECFIk/UIGe5Ul7H8I/AAAAAAAAXgA/rIfpxTRv_cQ/s1600/baby_twitty_frame_3+copia.pn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1" y="0"/>
            <a:ext cx="9143999" cy="6857999"/>
          </a:xfrm>
          <a:prstGeom prst="rect">
            <a:avLst/>
          </a:prstGeom>
          <a:noFill/>
        </p:spPr>
      </p:pic>
      <p:pic>
        <p:nvPicPr>
          <p:cNvPr id="6" name="Picture 2" descr="http://www.pekegifs.com/imgotros/caillou/Caillou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flipH="1">
            <a:off x="5214942" y="3643314"/>
            <a:ext cx="1000132" cy="1651162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5072066" y="1928802"/>
            <a:ext cx="114326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400" b="1" dirty="0" err="1" smtClean="0">
                <a:ln>
                  <a:solidFill>
                    <a:srgbClr val="7030A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Ppsx</a:t>
            </a:r>
            <a:r>
              <a:rPr lang="es-ES" sz="1400" b="1" dirty="0" smtClean="0">
                <a:ln>
                  <a:solidFill>
                    <a:srgbClr val="7030A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Helen</a:t>
            </a:r>
            <a:endParaRPr lang="es-ES" sz="1400" b="1" dirty="0">
              <a:ln>
                <a:solidFill>
                  <a:srgbClr val="7030A0"/>
                </a:solidFill>
              </a:ln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itchFamily="2" charset="-79"/>
              <a:cs typeface="Aharoni" pitchFamily="2" charset="-79"/>
            </a:endParaRPr>
          </a:p>
        </p:txBody>
      </p:sp>
      <p:pic>
        <p:nvPicPr>
          <p:cNvPr id="8" name="Picture 2" descr="http://www.quieroimagenes.com/i/gif-gracioso-de-bebes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flipH="1">
            <a:off x="5286380" y="-214338"/>
            <a:ext cx="1673303" cy="1513094"/>
          </a:xfrm>
          <a:prstGeom prst="rect">
            <a:avLst/>
          </a:prstGeom>
          <a:noFill/>
        </p:spPr>
      </p:pic>
    </p:spTree>
  </p:cSld>
  <p:clrMapOvr>
    <a:masterClrMapping/>
  </p:clrMapOvr>
  <p:transition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0"/>
                                        <p:tgtEl>
                                          <p:spTgt spid="757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://i50.tinypic.com/30k3o6c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38" y="1285860"/>
            <a:ext cx="3214710" cy="4662502"/>
          </a:xfrm>
          <a:prstGeom prst="rect">
            <a:avLst/>
          </a:prstGeom>
          <a:noFill/>
        </p:spPr>
      </p:pic>
      <p:pic>
        <p:nvPicPr>
          <p:cNvPr id="79874" name="Picture 2" descr="Niño pinta a su hermano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596" y="357166"/>
            <a:ext cx="4695825" cy="6257941"/>
          </a:xfrm>
          <a:prstGeom prst="rect">
            <a:avLst/>
          </a:prstGeom>
          <a:noFill/>
        </p:spPr>
      </p:pic>
      <p:pic>
        <p:nvPicPr>
          <p:cNvPr id="5" name="Picture 17" descr="http://2.bp.blogspot.com/-iGI4cUECFIk/UIGe5Ul7H8I/AAAAAAAAXgA/rIfpxTRv_cQ/s1600/baby_twitty_frame_3+copia.pn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2" y="0"/>
            <a:ext cx="9143998" cy="6857999"/>
          </a:xfrm>
          <a:prstGeom prst="rect">
            <a:avLst/>
          </a:prstGeom>
          <a:noFill/>
        </p:spPr>
      </p:pic>
      <p:pic>
        <p:nvPicPr>
          <p:cNvPr id="6" name="Picture 2" descr="http://www.pekegifs.com/imgotros/caillou/Caillou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flipH="1">
            <a:off x="5214942" y="3643314"/>
            <a:ext cx="1000132" cy="1651162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5072066" y="1857364"/>
            <a:ext cx="114326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400" b="1" dirty="0" err="1" smtClean="0">
                <a:ln>
                  <a:solidFill>
                    <a:srgbClr val="7030A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Ppsx</a:t>
            </a:r>
            <a:r>
              <a:rPr lang="es-ES" sz="1400" b="1" dirty="0" smtClean="0">
                <a:ln>
                  <a:solidFill>
                    <a:srgbClr val="7030A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Helen</a:t>
            </a:r>
            <a:endParaRPr lang="es-ES" sz="1400" b="1" dirty="0">
              <a:ln>
                <a:solidFill>
                  <a:srgbClr val="7030A0"/>
                </a:solidFill>
              </a:ln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itchFamily="2" charset="-79"/>
              <a:cs typeface="Aharoni" pitchFamily="2" charset="-79"/>
            </a:endParaRPr>
          </a:p>
        </p:txBody>
      </p:sp>
      <p:pic>
        <p:nvPicPr>
          <p:cNvPr id="8" name="Picture 2" descr="http://www.quieroimagenes.com/i/gif-gracioso-de-bebes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flipH="1">
            <a:off x="5286380" y="-214338"/>
            <a:ext cx="1673303" cy="1513094"/>
          </a:xfrm>
          <a:prstGeom prst="rect">
            <a:avLst/>
          </a:prstGeom>
          <a:noFill/>
        </p:spPr>
      </p:pic>
    </p:spTree>
  </p:cSld>
  <p:clrMapOvr>
    <a:masterClrMapping/>
  </p:clrMapOvr>
  <p:transition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98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://i50.tinypic.com/30k3o6c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38" y="1285860"/>
            <a:ext cx="3214710" cy="4662502"/>
          </a:xfrm>
          <a:prstGeom prst="rect">
            <a:avLst/>
          </a:prstGeom>
          <a:noFill/>
        </p:spPr>
      </p:pic>
      <p:pic>
        <p:nvPicPr>
          <p:cNvPr id="78850" name="Picture 2" descr="Niño muerde la cola al gato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357166"/>
            <a:ext cx="4643470" cy="6115065"/>
          </a:xfrm>
          <a:prstGeom prst="rect">
            <a:avLst/>
          </a:prstGeom>
          <a:noFill/>
        </p:spPr>
      </p:pic>
      <p:pic>
        <p:nvPicPr>
          <p:cNvPr id="5" name="Picture 17" descr="http://2.bp.blogspot.com/-iGI4cUECFIk/UIGe5Ul7H8I/AAAAAAAAXgA/rIfpxTRv_cQ/s1600/baby_twitty_frame_3+copia.pn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2" y="0"/>
            <a:ext cx="9143998" cy="6857999"/>
          </a:xfrm>
          <a:prstGeom prst="rect">
            <a:avLst/>
          </a:prstGeom>
          <a:noFill/>
        </p:spPr>
      </p:pic>
      <p:pic>
        <p:nvPicPr>
          <p:cNvPr id="6" name="Picture 2" descr="http://www.pekegifs.com/imgotros/caillou/Caillou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flipH="1">
            <a:off x="5214942" y="3643314"/>
            <a:ext cx="1000132" cy="1651162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5214942" y="1857364"/>
            <a:ext cx="114326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400" b="1" dirty="0" err="1" smtClean="0">
                <a:ln>
                  <a:solidFill>
                    <a:srgbClr val="7030A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Ppsx</a:t>
            </a:r>
            <a:r>
              <a:rPr lang="es-ES" sz="1400" b="1" dirty="0" smtClean="0">
                <a:ln>
                  <a:solidFill>
                    <a:srgbClr val="7030A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Helen</a:t>
            </a:r>
            <a:endParaRPr lang="es-ES" sz="1400" b="1" dirty="0">
              <a:ln>
                <a:solidFill>
                  <a:srgbClr val="7030A0"/>
                </a:solidFill>
              </a:ln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itchFamily="2" charset="-79"/>
              <a:cs typeface="Aharoni" pitchFamily="2" charset="-79"/>
            </a:endParaRPr>
          </a:p>
        </p:txBody>
      </p:sp>
      <p:pic>
        <p:nvPicPr>
          <p:cNvPr id="8" name="Picture 2" descr="http://www.quieroimagenes.com/i/gif-gracioso-de-bebes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flipH="1">
            <a:off x="5286380" y="-214338"/>
            <a:ext cx="1673303" cy="1513094"/>
          </a:xfrm>
          <a:prstGeom prst="rect">
            <a:avLst/>
          </a:prstGeom>
          <a:noFill/>
        </p:spPr>
      </p:pic>
    </p:spTree>
  </p:cSld>
  <p:clrMapOvr>
    <a:masterClrMapping/>
  </p:clrMapOvr>
  <p:transition advTm="8378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88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88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://i50.tinypic.com/30k3o6c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38" y="1285860"/>
            <a:ext cx="3214710" cy="4662502"/>
          </a:xfrm>
          <a:prstGeom prst="rect">
            <a:avLst/>
          </a:prstGeom>
          <a:noFill/>
        </p:spPr>
      </p:pic>
      <p:pic>
        <p:nvPicPr>
          <p:cNvPr id="77826" name="Picture 2" descr="meando sobre las planta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357166"/>
            <a:ext cx="5072098" cy="6296051"/>
          </a:xfrm>
          <a:prstGeom prst="rect">
            <a:avLst/>
          </a:prstGeom>
          <a:noFill/>
        </p:spPr>
      </p:pic>
      <p:pic>
        <p:nvPicPr>
          <p:cNvPr id="5" name="Picture 17" descr="http://2.bp.blogspot.com/-iGI4cUECFIk/UIGe5Ul7H8I/AAAAAAAAXgA/rIfpxTRv_cQ/s1600/baby_twitty_frame_3+copia.pn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2" descr="http://www.pekegifs.com/imgotros/caillou/Caillou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flipH="1">
            <a:off x="5214942" y="3643314"/>
            <a:ext cx="1000132" cy="1651162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5000628" y="1928802"/>
            <a:ext cx="114326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400" b="1" dirty="0" err="1" smtClean="0">
                <a:ln>
                  <a:solidFill>
                    <a:srgbClr val="7030A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Ppsx</a:t>
            </a:r>
            <a:r>
              <a:rPr lang="es-ES" sz="1400" b="1" dirty="0" smtClean="0">
                <a:ln>
                  <a:solidFill>
                    <a:srgbClr val="7030A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Helen</a:t>
            </a:r>
            <a:endParaRPr lang="es-ES" sz="1400" b="1" dirty="0">
              <a:ln>
                <a:solidFill>
                  <a:srgbClr val="7030A0"/>
                </a:solidFill>
              </a:ln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itchFamily="2" charset="-79"/>
              <a:cs typeface="Aharoni" pitchFamily="2" charset="-79"/>
            </a:endParaRPr>
          </a:p>
        </p:txBody>
      </p:sp>
      <p:pic>
        <p:nvPicPr>
          <p:cNvPr id="8" name="Picture 2" descr="http://www.quieroimagenes.com/i/gif-gracioso-de-bebes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flipH="1">
            <a:off x="5286380" y="-214338"/>
            <a:ext cx="1673303" cy="1513094"/>
          </a:xfrm>
          <a:prstGeom prst="rect">
            <a:avLst/>
          </a:prstGeom>
          <a:noFill/>
        </p:spPr>
      </p:pic>
    </p:spTree>
  </p:cSld>
  <p:clrMapOvr>
    <a:masterClrMapping/>
  </p:clrMapOvr>
  <p:transition advTm="9079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778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://i50.tinypic.com/30k3o6c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38" y="1285860"/>
            <a:ext cx="3214710" cy="4662502"/>
          </a:xfrm>
          <a:prstGeom prst="rect">
            <a:avLst/>
          </a:prstGeom>
          <a:noFill/>
        </p:spPr>
      </p:pic>
      <p:pic>
        <p:nvPicPr>
          <p:cNvPr id="76802" name="Picture 2" descr="http://www.blogdehumor.com/wp-content/2011/12/nino-perro-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357166"/>
            <a:ext cx="5048250" cy="6500834"/>
          </a:xfrm>
          <a:prstGeom prst="rect">
            <a:avLst/>
          </a:prstGeom>
          <a:noFill/>
        </p:spPr>
      </p:pic>
      <p:pic>
        <p:nvPicPr>
          <p:cNvPr id="5" name="Picture 17" descr="http://2.bp.blogspot.com/-iGI4cUECFIk/UIGe5Ul7H8I/AAAAAAAAXgA/rIfpxTRv_cQ/s1600/baby_twitty_frame_3+copia.pn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2" y="0"/>
            <a:ext cx="9143998" cy="6857999"/>
          </a:xfrm>
          <a:prstGeom prst="rect">
            <a:avLst/>
          </a:prstGeom>
          <a:noFill/>
        </p:spPr>
      </p:pic>
      <p:pic>
        <p:nvPicPr>
          <p:cNvPr id="6" name="Picture 2" descr="http://www.pekegifs.com/imgotros/caillou/Caillou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flipH="1">
            <a:off x="5214942" y="3643314"/>
            <a:ext cx="1000132" cy="1651162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5000628" y="1928802"/>
            <a:ext cx="114326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400" b="1" dirty="0" err="1" smtClean="0">
                <a:ln>
                  <a:solidFill>
                    <a:srgbClr val="7030A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Ppsx</a:t>
            </a:r>
            <a:r>
              <a:rPr lang="es-ES" sz="1400" b="1" dirty="0" smtClean="0">
                <a:ln>
                  <a:solidFill>
                    <a:srgbClr val="7030A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Helen</a:t>
            </a:r>
            <a:endParaRPr lang="es-ES" sz="1400" b="1" dirty="0">
              <a:ln>
                <a:solidFill>
                  <a:srgbClr val="7030A0"/>
                </a:solidFill>
              </a:ln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itchFamily="2" charset="-79"/>
              <a:cs typeface="Aharoni" pitchFamily="2" charset="-79"/>
            </a:endParaRPr>
          </a:p>
        </p:txBody>
      </p:sp>
      <p:pic>
        <p:nvPicPr>
          <p:cNvPr id="8" name="Picture 2" descr="http://www.quieroimagenes.com/i/gif-gracioso-de-bebes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flipH="1">
            <a:off x="5286380" y="-214338"/>
            <a:ext cx="1673303" cy="1513094"/>
          </a:xfrm>
          <a:prstGeom prst="rect">
            <a:avLst/>
          </a:prstGeom>
          <a:noFill/>
        </p:spPr>
      </p:pic>
    </p:spTree>
  </p:cSld>
  <p:clrMapOvr>
    <a:masterClrMapping/>
  </p:clrMapOvr>
  <p:transition advTm="8408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0"/>
                                        <p:tgtEl>
                                          <p:spTgt spid="768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://i50.tinypic.com/30k3o6c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38" y="1285860"/>
            <a:ext cx="3214710" cy="4662502"/>
          </a:xfrm>
          <a:prstGeom prst="rect">
            <a:avLst/>
          </a:prstGeom>
          <a:noFill/>
        </p:spPr>
      </p:pic>
      <p:pic>
        <p:nvPicPr>
          <p:cNvPr id="24578" name="Picture 2" descr="http://marcianosmx.com/wp-content/uploads/2011/05/bebes_traviezos05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14290"/>
            <a:ext cx="5238750" cy="6362718"/>
          </a:xfrm>
          <a:prstGeom prst="rect">
            <a:avLst/>
          </a:prstGeom>
          <a:noFill/>
        </p:spPr>
      </p:pic>
      <p:pic>
        <p:nvPicPr>
          <p:cNvPr id="5" name="Picture 17" descr="http://2.bp.blogspot.com/-iGI4cUECFIk/UIGe5Ul7H8I/AAAAAAAAXgA/rIfpxTRv_cQ/s1600/baby_twitty_frame_3+copia.pn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pic>
        <p:nvPicPr>
          <p:cNvPr id="6" name="Picture 2" descr="http://www.pekegifs.com/imgotros/caillou/Caillou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flipH="1">
            <a:off x="5214942" y="3643314"/>
            <a:ext cx="1000132" cy="1651162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5000628" y="1785926"/>
            <a:ext cx="114326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400" b="1" dirty="0" err="1" smtClean="0">
                <a:ln>
                  <a:solidFill>
                    <a:srgbClr val="7030A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Ppsx</a:t>
            </a:r>
            <a:r>
              <a:rPr lang="es-ES" sz="1400" b="1" dirty="0" smtClean="0">
                <a:ln>
                  <a:solidFill>
                    <a:srgbClr val="7030A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Helen</a:t>
            </a:r>
            <a:endParaRPr lang="es-ES" sz="1400" b="1" dirty="0">
              <a:ln>
                <a:solidFill>
                  <a:srgbClr val="7030A0"/>
                </a:solidFill>
              </a:ln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itchFamily="2" charset="-79"/>
              <a:cs typeface="Aharoni" pitchFamily="2" charset="-79"/>
            </a:endParaRPr>
          </a:p>
        </p:txBody>
      </p:sp>
      <p:pic>
        <p:nvPicPr>
          <p:cNvPr id="8" name="Picture 2" descr="http://www.quieroimagenes.com/i/gif-gracioso-de-bebes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flipH="1">
            <a:off x="5286380" y="-214338"/>
            <a:ext cx="1673303" cy="1513094"/>
          </a:xfrm>
          <a:prstGeom prst="rect">
            <a:avLst/>
          </a:prstGeom>
          <a:noFill/>
        </p:spPr>
      </p:pic>
    </p:spTree>
  </p:cSld>
  <p:clrMapOvr>
    <a:masterClrMapping/>
  </p:clrMapOvr>
  <p:transition advTm="7816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://i50.tinypic.com/30k3o6c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38" y="1285860"/>
            <a:ext cx="3214710" cy="4662502"/>
          </a:xfrm>
          <a:prstGeom prst="rect">
            <a:avLst/>
          </a:prstGeom>
          <a:noFill/>
        </p:spPr>
      </p:pic>
      <p:pic>
        <p:nvPicPr>
          <p:cNvPr id="4" name="Picture 2" descr="http://image.librodearena.com/b/2/389442/humor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5214942" cy="6357958"/>
          </a:xfrm>
          <a:prstGeom prst="rect">
            <a:avLst/>
          </a:prstGeom>
          <a:noFill/>
        </p:spPr>
      </p:pic>
      <p:pic>
        <p:nvPicPr>
          <p:cNvPr id="5" name="Picture 17" descr="http://2.bp.blogspot.com/-iGI4cUECFIk/UIGe5Ul7H8I/AAAAAAAAXgA/rIfpxTRv_cQ/s1600/baby_twitty_frame_3+copia.pn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pic>
        <p:nvPicPr>
          <p:cNvPr id="6" name="Picture 2" descr="http://www.pekegifs.com/imgotros/caillou/Caillou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flipH="1">
            <a:off x="5214942" y="3643314"/>
            <a:ext cx="1000132" cy="1651162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5072066" y="1928802"/>
            <a:ext cx="114326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400" b="1" dirty="0" err="1" smtClean="0">
                <a:ln>
                  <a:solidFill>
                    <a:srgbClr val="7030A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Ppsx</a:t>
            </a:r>
            <a:r>
              <a:rPr lang="es-ES" sz="1400" b="1" dirty="0" smtClean="0">
                <a:ln>
                  <a:solidFill>
                    <a:srgbClr val="7030A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Helen</a:t>
            </a:r>
            <a:endParaRPr lang="es-ES" sz="1400" b="1" dirty="0">
              <a:ln>
                <a:solidFill>
                  <a:srgbClr val="7030A0"/>
                </a:solidFill>
              </a:ln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itchFamily="2" charset="-79"/>
              <a:cs typeface="Aharoni" pitchFamily="2" charset="-79"/>
            </a:endParaRPr>
          </a:p>
        </p:txBody>
      </p:sp>
      <p:pic>
        <p:nvPicPr>
          <p:cNvPr id="8" name="Picture 2" descr="http://www.quieroimagenes.com/i/gif-gracioso-de-bebes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flipH="1">
            <a:off x="5286380" y="-214338"/>
            <a:ext cx="1673303" cy="1513094"/>
          </a:xfrm>
          <a:prstGeom prst="rect">
            <a:avLst/>
          </a:prstGeom>
          <a:noFill/>
        </p:spPr>
      </p:pic>
    </p:spTree>
  </p:cSld>
  <p:clrMapOvr>
    <a:masterClrMapping/>
  </p:clrMapOvr>
  <p:transition advTm="9033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://i50.tinypic.com/30k3o6c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38" y="1285860"/>
            <a:ext cx="3214710" cy="4662502"/>
          </a:xfrm>
          <a:prstGeom prst="rect">
            <a:avLst/>
          </a:prstGeom>
          <a:noFill/>
        </p:spPr>
      </p:pic>
      <p:pic>
        <p:nvPicPr>
          <p:cNvPr id="4" name="Picture 5" descr="84525551_large_71228853_1298667709_gag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595" y="357166"/>
            <a:ext cx="4929223" cy="62865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17" descr="http://2.bp.blogspot.com/-iGI4cUECFIk/UIGe5Ul7H8I/AAAAAAAAXgA/rIfpxTRv_cQ/s1600/baby_twitty_frame_3+copia.pn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2" y="0"/>
            <a:ext cx="9143998" cy="6857999"/>
          </a:xfrm>
          <a:prstGeom prst="rect">
            <a:avLst/>
          </a:prstGeom>
          <a:noFill/>
        </p:spPr>
      </p:pic>
      <p:pic>
        <p:nvPicPr>
          <p:cNvPr id="6" name="Picture 2" descr="http://www.pekegifs.com/imgotros/caillou/Caillou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flipH="1">
            <a:off x="5214942" y="3643314"/>
            <a:ext cx="1000132" cy="1651162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5000628" y="1928802"/>
            <a:ext cx="114326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400" b="1" dirty="0" err="1" smtClean="0">
                <a:ln>
                  <a:solidFill>
                    <a:srgbClr val="7030A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Ppsx</a:t>
            </a:r>
            <a:r>
              <a:rPr lang="es-ES" sz="1400" b="1" dirty="0" smtClean="0">
                <a:ln>
                  <a:solidFill>
                    <a:srgbClr val="7030A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Helen</a:t>
            </a:r>
            <a:endParaRPr lang="es-ES" sz="1400" b="1" dirty="0">
              <a:ln>
                <a:solidFill>
                  <a:srgbClr val="7030A0"/>
                </a:solidFill>
              </a:ln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itchFamily="2" charset="-79"/>
              <a:cs typeface="Aharoni" pitchFamily="2" charset="-79"/>
            </a:endParaRPr>
          </a:p>
        </p:txBody>
      </p:sp>
      <p:pic>
        <p:nvPicPr>
          <p:cNvPr id="8" name="Picture 2" descr="http://www.quieroimagenes.com/i/gif-gracioso-de-bebes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flipH="1">
            <a:off x="5286380" y="-214338"/>
            <a:ext cx="1673303" cy="1513094"/>
          </a:xfrm>
          <a:prstGeom prst="rect">
            <a:avLst/>
          </a:prstGeom>
          <a:noFill/>
        </p:spPr>
      </p:pic>
    </p:spTree>
  </p:cSld>
  <p:clrMapOvr>
    <a:masterClrMapping/>
  </p:clrMapOvr>
  <p:transition advTm="7863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://i50.tinypic.com/30k3o6c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38" y="1285860"/>
            <a:ext cx="3214710" cy="4662502"/>
          </a:xfrm>
          <a:prstGeom prst="rect">
            <a:avLst/>
          </a:prstGeom>
          <a:noFill/>
        </p:spPr>
      </p:pic>
      <p:pic>
        <p:nvPicPr>
          <p:cNvPr id="4" name="Picture 5" descr="84525557_large_72714888_1301304908_2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85728"/>
            <a:ext cx="5214942" cy="6572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17" descr="http://2.bp.blogspot.com/-iGI4cUECFIk/UIGe5Ul7H8I/AAAAAAAAXgA/rIfpxTRv_cQ/s1600/baby_twitty_frame_3+copia.pn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pic>
        <p:nvPicPr>
          <p:cNvPr id="6" name="Picture 2" descr="http://www.pekegifs.com/imgotros/caillou/Caillou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flipH="1">
            <a:off x="5214942" y="3643314"/>
            <a:ext cx="1000132" cy="1651162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5072066" y="1928802"/>
            <a:ext cx="114326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400" b="1" dirty="0" err="1" smtClean="0">
                <a:ln>
                  <a:solidFill>
                    <a:srgbClr val="7030A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Ppsx</a:t>
            </a:r>
            <a:r>
              <a:rPr lang="es-ES" sz="1400" b="1" dirty="0" smtClean="0">
                <a:ln>
                  <a:solidFill>
                    <a:srgbClr val="7030A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Helen</a:t>
            </a:r>
            <a:endParaRPr lang="es-ES" sz="1400" b="1" dirty="0">
              <a:ln>
                <a:solidFill>
                  <a:srgbClr val="7030A0"/>
                </a:solidFill>
              </a:ln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itchFamily="2" charset="-79"/>
              <a:cs typeface="Aharoni" pitchFamily="2" charset="-79"/>
            </a:endParaRPr>
          </a:p>
        </p:txBody>
      </p:sp>
      <p:pic>
        <p:nvPicPr>
          <p:cNvPr id="8" name="Picture 2" descr="http://www.quieroimagenes.com/i/gif-gracioso-de-bebes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flipH="1">
            <a:off x="5286380" y="-214338"/>
            <a:ext cx="1673303" cy="1513094"/>
          </a:xfrm>
          <a:prstGeom prst="rect">
            <a:avLst/>
          </a:prstGeom>
          <a:noFill/>
        </p:spPr>
      </p:pic>
    </p:spTree>
  </p:cSld>
  <p:clrMapOvr>
    <a:masterClrMapping/>
  </p:clrMapOvr>
  <p:transition advTm="9235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://i50.tinypic.com/30k3o6c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38" y="1285860"/>
            <a:ext cx="3214710" cy="4662502"/>
          </a:xfrm>
          <a:prstGeom prst="rect">
            <a:avLst/>
          </a:prstGeom>
          <a:noFill/>
        </p:spPr>
      </p:pic>
      <p:pic>
        <p:nvPicPr>
          <p:cNvPr id="4" name="Picture 5" descr="84525565_large_77599421_large_3788693_14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214282" y="285728"/>
            <a:ext cx="5214974" cy="62865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17" descr="http://2.bp.blogspot.com/-iGI4cUECFIk/UIGe5Ul7H8I/AAAAAAAAXgA/rIfpxTRv_cQ/s1600/baby_twitty_frame_3+copia.pn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2" y="0"/>
            <a:ext cx="9143998" cy="6857999"/>
          </a:xfrm>
          <a:prstGeom prst="rect">
            <a:avLst/>
          </a:prstGeom>
          <a:noFill/>
        </p:spPr>
      </p:pic>
      <p:pic>
        <p:nvPicPr>
          <p:cNvPr id="6" name="Picture 2" descr="http://www.pekegifs.com/imgotros/caillou/Caillou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flipH="1">
            <a:off x="5214942" y="3643314"/>
            <a:ext cx="1000132" cy="1651162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5143504" y="1857364"/>
            <a:ext cx="114326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400" b="1" dirty="0" err="1" smtClean="0">
                <a:ln>
                  <a:solidFill>
                    <a:srgbClr val="7030A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Ppsx</a:t>
            </a:r>
            <a:r>
              <a:rPr lang="es-ES" sz="1400" b="1" dirty="0" smtClean="0">
                <a:ln>
                  <a:solidFill>
                    <a:srgbClr val="7030A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Helen</a:t>
            </a:r>
            <a:endParaRPr lang="es-ES" sz="1400" b="1" dirty="0">
              <a:ln>
                <a:solidFill>
                  <a:srgbClr val="7030A0"/>
                </a:solidFill>
              </a:ln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itchFamily="2" charset="-79"/>
              <a:cs typeface="Aharoni" pitchFamily="2" charset="-79"/>
            </a:endParaRPr>
          </a:p>
        </p:txBody>
      </p:sp>
      <p:pic>
        <p:nvPicPr>
          <p:cNvPr id="8" name="Picture 2" descr="http://www.quieroimagenes.com/i/gif-gracioso-de-bebes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flipH="1">
            <a:off x="5286380" y="-214338"/>
            <a:ext cx="1673303" cy="1513094"/>
          </a:xfrm>
          <a:prstGeom prst="rect">
            <a:avLst/>
          </a:prstGeom>
          <a:noFill/>
        </p:spPr>
      </p:pic>
    </p:spTree>
  </p:cSld>
  <p:clrMapOvr>
    <a:masterClrMapping/>
  </p:clrMapOvr>
  <p:transition advTm="8783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://i50.tinypic.com/30k3o6c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38" y="1285860"/>
            <a:ext cx="3214710" cy="4662502"/>
          </a:xfrm>
          <a:prstGeom prst="rect">
            <a:avLst/>
          </a:prstGeom>
          <a:noFill/>
        </p:spPr>
      </p:pic>
      <p:pic>
        <p:nvPicPr>
          <p:cNvPr id="4" name="Picture 5" descr="84525274_large_76c61f30ac66036256588ed4479027a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357166"/>
            <a:ext cx="5000660" cy="60722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17" descr="http://2.bp.blogspot.com/-iGI4cUECFIk/UIGe5Ul7H8I/AAAAAAAAXgA/rIfpxTRv_cQ/s1600/baby_twitty_frame_3+copia.pn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2" y="0"/>
            <a:ext cx="9143998" cy="6857999"/>
          </a:xfrm>
          <a:prstGeom prst="rect">
            <a:avLst/>
          </a:prstGeom>
          <a:noFill/>
        </p:spPr>
      </p:pic>
      <p:pic>
        <p:nvPicPr>
          <p:cNvPr id="6" name="Picture 2" descr="http://www.pekegifs.com/imgotros/caillou/Caillou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flipH="1">
            <a:off x="5214942" y="3643314"/>
            <a:ext cx="1000132" cy="1651162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5143504" y="1928802"/>
            <a:ext cx="114326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400" b="1" dirty="0" err="1" smtClean="0">
                <a:ln>
                  <a:solidFill>
                    <a:srgbClr val="7030A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Ppsx</a:t>
            </a:r>
            <a:r>
              <a:rPr lang="es-ES" sz="1400" b="1" dirty="0" smtClean="0">
                <a:ln>
                  <a:solidFill>
                    <a:srgbClr val="7030A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Helen</a:t>
            </a:r>
            <a:endParaRPr lang="es-ES" sz="1400" b="1" dirty="0">
              <a:ln>
                <a:solidFill>
                  <a:srgbClr val="7030A0"/>
                </a:solidFill>
              </a:ln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itchFamily="2" charset="-79"/>
              <a:cs typeface="Aharoni" pitchFamily="2" charset="-79"/>
            </a:endParaRPr>
          </a:p>
        </p:txBody>
      </p:sp>
      <p:pic>
        <p:nvPicPr>
          <p:cNvPr id="8" name="Picture 2" descr="http://www.quieroimagenes.com/i/gif-gracioso-de-bebes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flipH="1">
            <a:off x="5286380" y="-214338"/>
            <a:ext cx="1673303" cy="1513094"/>
          </a:xfrm>
          <a:prstGeom prst="rect">
            <a:avLst/>
          </a:prstGeom>
          <a:noFill/>
        </p:spPr>
      </p:pic>
    </p:spTree>
  </p:cSld>
  <p:clrMapOvr>
    <a:masterClrMapping/>
  </p:clrMapOvr>
  <p:transition advTm="897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://i50.tinypic.com/30k3o6c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38" y="1285860"/>
            <a:ext cx="3214710" cy="4662502"/>
          </a:xfrm>
          <a:prstGeom prst="rect">
            <a:avLst/>
          </a:prstGeom>
          <a:noFill/>
        </p:spPr>
      </p:pic>
      <p:pic>
        <p:nvPicPr>
          <p:cNvPr id="4" name="Picture 5" descr="84525569_large_79808233_deti02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285728"/>
            <a:ext cx="5070475" cy="62151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17" descr="http://2.bp.blogspot.com/-iGI4cUECFIk/UIGe5Ul7H8I/AAAAAAAAXgA/rIfpxTRv_cQ/s1600/baby_twitty_frame_3+copia.pn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2" y="0"/>
            <a:ext cx="9143998" cy="6857999"/>
          </a:xfrm>
          <a:prstGeom prst="rect">
            <a:avLst/>
          </a:prstGeom>
          <a:noFill/>
        </p:spPr>
      </p:pic>
      <p:pic>
        <p:nvPicPr>
          <p:cNvPr id="6" name="Picture 2" descr="http://www.pekegifs.com/imgotros/caillou/Caillou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flipH="1">
            <a:off x="5214942" y="3643314"/>
            <a:ext cx="1000132" cy="1651162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5143504" y="1928802"/>
            <a:ext cx="114326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400" b="1" dirty="0" err="1" smtClean="0">
                <a:ln>
                  <a:solidFill>
                    <a:srgbClr val="7030A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Ppsx</a:t>
            </a:r>
            <a:r>
              <a:rPr lang="es-ES" sz="1400" b="1" dirty="0" smtClean="0">
                <a:ln>
                  <a:solidFill>
                    <a:srgbClr val="7030A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Helen</a:t>
            </a:r>
            <a:endParaRPr lang="es-ES" sz="1400" b="1" dirty="0">
              <a:ln>
                <a:solidFill>
                  <a:srgbClr val="7030A0"/>
                </a:solidFill>
              </a:ln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itchFamily="2" charset="-79"/>
              <a:cs typeface="Aharoni" pitchFamily="2" charset="-79"/>
            </a:endParaRPr>
          </a:p>
        </p:txBody>
      </p:sp>
      <p:pic>
        <p:nvPicPr>
          <p:cNvPr id="8" name="Picture 2" descr="http://www.quieroimagenes.com/i/gif-gracioso-de-bebes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flipH="1">
            <a:off x="5286380" y="-214338"/>
            <a:ext cx="1673303" cy="1513094"/>
          </a:xfrm>
          <a:prstGeom prst="rect">
            <a:avLst/>
          </a:prstGeom>
          <a:noFill/>
        </p:spPr>
      </p:pic>
    </p:spTree>
  </p:cSld>
  <p:clrMapOvr>
    <a:masterClrMapping/>
  </p:clrMapOvr>
  <p:transition advTm="8986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://i50.tinypic.com/30k3o6c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38" y="1285860"/>
            <a:ext cx="3214710" cy="4662502"/>
          </a:xfrm>
          <a:prstGeom prst="rect">
            <a:avLst/>
          </a:prstGeom>
          <a:noFill/>
        </p:spPr>
      </p:pic>
      <p:pic>
        <p:nvPicPr>
          <p:cNvPr id="4" name="Picture 5" descr="84525583_large_nepritatnosti003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285728"/>
            <a:ext cx="5143536" cy="62404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17" descr="http://2.bp.blogspot.com/-iGI4cUECFIk/UIGe5Ul7H8I/AAAAAAAAXgA/rIfpxTRv_cQ/s1600/baby_twitty_frame_3+copia.pn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pic>
        <p:nvPicPr>
          <p:cNvPr id="6" name="Picture 2" descr="http://www.pekegifs.com/imgotros/caillou/Caillou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flipH="1">
            <a:off x="5214942" y="3643314"/>
            <a:ext cx="1000132" cy="1651162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5143504" y="1857364"/>
            <a:ext cx="114326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400" b="1" dirty="0" err="1" smtClean="0">
                <a:ln>
                  <a:solidFill>
                    <a:srgbClr val="7030A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Ppsx</a:t>
            </a:r>
            <a:r>
              <a:rPr lang="es-ES" sz="1400" b="1" dirty="0" smtClean="0">
                <a:ln>
                  <a:solidFill>
                    <a:srgbClr val="7030A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Helen</a:t>
            </a:r>
            <a:endParaRPr lang="es-ES" sz="1400" b="1" dirty="0">
              <a:ln>
                <a:solidFill>
                  <a:srgbClr val="7030A0"/>
                </a:solidFill>
              </a:ln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itchFamily="2" charset="-79"/>
              <a:cs typeface="Aharoni" pitchFamily="2" charset="-79"/>
            </a:endParaRPr>
          </a:p>
        </p:txBody>
      </p:sp>
      <p:pic>
        <p:nvPicPr>
          <p:cNvPr id="8" name="Picture 2" descr="http://www.quieroimagenes.com/i/gif-gracioso-de-bebes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flipH="1">
            <a:off x="5286380" y="-214338"/>
            <a:ext cx="1673303" cy="1513094"/>
          </a:xfrm>
          <a:prstGeom prst="rect">
            <a:avLst/>
          </a:prstGeom>
          <a:noFill/>
        </p:spPr>
      </p:pic>
    </p:spTree>
  </p:cSld>
  <p:clrMapOvr>
    <a:masterClrMapping/>
  </p:clrMapOvr>
  <p:transition advTm="8939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://i50.tinypic.com/30k3o6c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71538" y="1285860"/>
            <a:ext cx="3214710" cy="4662502"/>
          </a:xfrm>
          <a:prstGeom prst="rect">
            <a:avLst/>
          </a:prstGeom>
          <a:noFill/>
        </p:spPr>
      </p:pic>
      <p:pic>
        <p:nvPicPr>
          <p:cNvPr id="6" name="Picture 5" descr="0_75d27_d21891d0_orig (495x700, 264Kb)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7158" y="357166"/>
            <a:ext cx="4786346" cy="62865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17" descr="http://2.bp.blogspot.com/-iGI4cUECFIk/UIGe5Ul7H8I/AAAAAAAAXgA/rIfpxTRv_cQ/s1600/baby_twitty_frame_3+copia.pn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2" y="0"/>
            <a:ext cx="9143998" cy="6857999"/>
          </a:xfrm>
          <a:prstGeom prst="rect">
            <a:avLst/>
          </a:prstGeom>
          <a:noFill/>
        </p:spPr>
      </p:pic>
      <p:pic>
        <p:nvPicPr>
          <p:cNvPr id="7" name="Picture 2" descr="http://www.pekegifs.com/imgotros/caillou/Caillou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flipH="1">
            <a:off x="5214942" y="3643314"/>
            <a:ext cx="1000132" cy="1651162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5214942" y="1857364"/>
            <a:ext cx="114326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400" b="1" dirty="0" err="1" smtClean="0">
                <a:ln>
                  <a:solidFill>
                    <a:srgbClr val="7030A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Ppsx</a:t>
            </a:r>
            <a:r>
              <a:rPr lang="es-ES" sz="1400" b="1" dirty="0" smtClean="0">
                <a:ln>
                  <a:solidFill>
                    <a:srgbClr val="7030A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Helen</a:t>
            </a:r>
            <a:endParaRPr lang="es-ES" sz="1400" b="1" dirty="0">
              <a:ln>
                <a:solidFill>
                  <a:srgbClr val="7030A0"/>
                </a:solidFill>
              </a:ln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itchFamily="2" charset="-79"/>
              <a:cs typeface="Aharoni" pitchFamily="2" charset="-79"/>
            </a:endParaRPr>
          </a:p>
        </p:txBody>
      </p:sp>
      <p:pic>
        <p:nvPicPr>
          <p:cNvPr id="9" name="Picture 2" descr="http://www.quieroimagenes.com/i/gif-gracioso-de-bebes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flipH="1">
            <a:off x="5286380" y="-214338"/>
            <a:ext cx="1673303" cy="1513094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advTm="11092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://i50.tinypic.com/30k3o6c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38" y="1285860"/>
            <a:ext cx="3214710" cy="4662502"/>
          </a:xfrm>
          <a:prstGeom prst="rect">
            <a:avLst/>
          </a:prstGeom>
          <a:noFill/>
        </p:spPr>
      </p:pic>
      <p:pic>
        <p:nvPicPr>
          <p:cNvPr id="4" name="Picture 8" descr="npo00004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596" y="214290"/>
            <a:ext cx="4857784" cy="642942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  <p:pic>
        <p:nvPicPr>
          <p:cNvPr id="5" name="Picture 17" descr="http://2.bp.blogspot.com/-iGI4cUECFIk/UIGe5Ul7H8I/AAAAAAAAXgA/rIfpxTRv_cQ/s1600/baby_twitty_frame_3+copia.pn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pic>
        <p:nvPicPr>
          <p:cNvPr id="6" name="Picture 2" descr="http://www.pekegifs.com/imgotros/caillou/Caillou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flipH="1">
            <a:off x="5214942" y="3643314"/>
            <a:ext cx="1000132" cy="1651162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5072066" y="1928802"/>
            <a:ext cx="114326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400" b="1" dirty="0" err="1" smtClean="0">
                <a:ln>
                  <a:solidFill>
                    <a:srgbClr val="7030A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Ppsx</a:t>
            </a:r>
            <a:r>
              <a:rPr lang="es-ES" sz="1400" b="1" dirty="0" smtClean="0">
                <a:ln>
                  <a:solidFill>
                    <a:srgbClr val="7030A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Helen</a:t>
            </a:r>
            <a:endParaRPr lang="es-ES" sz="1400" b="1" dirty="0">
              <a:ln>
                <a:solidFill>
                  <a:srgbClr val="7030A0"/>
                </a:solidFill>
              </a:ln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itchFamily="2" charset="-79"/>
              <a:cs typeface="Aharoni" pitchFamily="2" charset="-79"/>
            </a:endParaRPr>
          </a:p>
        </p:txBody>
      </p:sp>
      <p:pic>
        <p:nvPicPr>
          <p:cNvPr id="8" name="Picture 2" descr="http://www.quieroimagenes.com/i/gif-gracioso-de-bebes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flipH="1">
            <a:off x="5286380" y="-214338"/>
            <a:ext cx="1673303" cy="1513094"/>
          </a:xfrm>
          <a:prstGeom prst="rect">
            <a:avLst/>
          </a:prstGeom>
          <a:noFill/>
        </p:spPr>
      </p:pic>
    </p:spTree>
  </p:cSld>
  <p:clrMapOvr>
    <a:masterClrMapping/>
  </p:clrMapOvr>
  <p:transition advTm="9204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://i50.tinypic.com/30k3o6c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38" y="1285860"/>
            <a:ext cx="3214710" cy="4662502"/>
          </a:xfrm>
          <a:prstGeom prst="rect">
            <a:avLst/>
          </a:prstGeom>
          <a:noFill/>
        </p:spPr>
      </p:pic>
      <p:pic>
        <p:nvPicPr>
          <p:cNvPr id="4" name="Picture 7" descr="npo00005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285728"/>
            <a:ext cx="4857784" cy="621510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  <p:pic>
        <p:nvPicPr>
          <p:cNvPr id="5" name="Picture 17" descr="http://2.bp.blogspot.com/-iGI4cUECFIk/UIGe5Ul7H8I/AAAAAAAAXgA/rIfpxTRv_cQ/s1600/baby_twitty_frame_3+copia.pn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pic>
        <p:nvPicPr>
          <p:cNvPr id="6" name="Picture 2" descr="http://www.pekegifs.com/imgotros/caillou/Caillou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flipH="1">
            <a:off x="5214942" y="3643314"/>
            <a:ext cx="1000132" cy="1651162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5214942" y="1785926"/>
            <a:ext cx="114326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400" b="1" dirty="0" err="1" smtClean="0">
                <a:ln>
                  <a:solidFill>
                    <a:srgbClr val="7030A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Ppsx</a:t>
            </a:r>
            <a:r>
              <a:rPr lang="es-ES" sz="1400" b="1" dirty="0" smtClean="0">
                <a:ln>
                  <a:solidFill>
                    <a:srgbClr val="7030A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Helen</a:t>
            </a:r>
            <a:endParaRPr lang="es-ES" sz="1400" b="1" dirty="0">
              <a:ln>
                <a:solidFill>
                  <a:srgbClr val="7030A0"/>
                </a:solidFill>
              </a:ln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itchFamily="2" charset="-79"/>
              <a:cs typeface="Aharoni" pitchFamily="2" charset="-79"/>
            </a:endParaRPr>
          </a:p>
        </p:txBody>
      </p:sp>
      <p:pic>
        <p:nvPicPr>
          <p:cNvPr id="8" name="Picture 2" descr="http://www.quieroimagenes.com/i/gif-gracioso-de-bebes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flipH="1">
            <a:off x="5286380" y="-214338"/>
            <a:ext cx="1673303" cy="1513094"/>
          </a:xfrm>
          <a:prstGeom prst="rect">
            <a:avLst/>
          </a:prstGeom>
          <a:noFill/>
        </p:spPr>
      </p:pic>
    </p:spTree>
  </p:cSld>
  <p:clrMapOvr>
    <a:masterClrMapping/>
  </p:clrMapOvr>
  <p:transition advTm="8016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://i50.tinypic.com/30k3o6c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38" y="1285860"/>
            <a:ext cx="3214710" cy="4662502"/>
          </a:xfrm>
          <a:prstGeom prst="rect">
            <a:avLst/>
          </a:prstGeom>
          <a:noFill/>
        </p:spPr>
      </p:pic>
      <p:pic>
        <p:nvPicPr>
          <p:cNvPr id="4" name="Picture 6" descr="npo00003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357166"/>
            <a:ext cx="4857784" cy="628654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  <p:pic>
        <p:nvPicPr>
          <p:cNvPr id="5" name="Picture 17" descr="http://2.bp.blogspot.com/-iGI4cUECFIk/UIGe5Ul7H8I/AAAAAAAAXgA/rIfpxTRv_cQ/s1600/baby_twitty_frame_3+copia.pn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pic>
        <p:nvPicPr>
          <p:cNvPr id="6" name="Picture 2" descr="http://www.pekegifs.com/imgotros/caillou/Caillou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flipH="1">
            <a:off x="5214942" y="3643314"/>
            <a:ext cx="1000132" cy="1651162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5143504" y="1857364"/>
            <a:ext cx="114326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400" b="1" dirty="0" err="1" smtClean="0">
                <a:ln>
                  <a:solidFill>
                    <a:srgbClr val="7030A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Ppsx</a:t>
            </a:r>
            <a:r>
              <a:rPr lang="es-ES" sz="1400" b="1" dirty="0" smtClean="0">
                <a:ln>
                  <a:solidFill>
                    <a:srgbClr val="7030A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Helen</a:t>
            </a:r>
            <a:endParaRPr lang="es-ES" sz="1400" b="1" dirty="0">
              <a:ln>
                <a:solidFill>
                  <a:srgbClr val="7030A0"/>
                </a:solidFill>
              </a:ln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itchFamily="2" charset="-79"/>
              <a:cs typeface="Aharoni" pitchFamily="2" charset="-79"/>
            </a:endParaRPr>
          </a:p>
        </p:txBody>
      </p:sp>
      <p:pic>
        <p:nvPicPr>
          <p:cNvPr id="8" name="Picture 2" descr="http://www.quieroimagenes.com/i/gif-gracioso-de-bebes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flipH="1">
            <a:off x="5286380" y="-214338"/>
            <a:ext cx="1673303" cy="1513094"/>
          </a:xfrm>
          <a:prstGeom prst="rect">
            <a:avLst/>
          </a:prstGeom>
          <a:noFill/>
        </p:spPr>
      </p:pic>
    </p:spTree>
  </p:cSld>
  <p:clrMapOvr>
    <a:masterClrMapping/>
  </p:clrMapOvr>
  <p:transition advTm="8362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://i50.tinypic.com/30k3o6c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38" y="1285860"/>
            <a:ext cx="3214710" cy="4662502"/>
          </a:xfrm>
          <a:prstGeom prst="rect">
            <a:avLst/>
          </a:prstGeom>
          <a:noFill/>
        </p:spPr>
      </p:pic>
      <p:pic>
        <p:nvPicPr>
          <p:cNvPr id="4" name="Picture 9" descr="npo00004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285728"/>
            <a:ext cx="4857784" cy="628654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  <p:pic>
        <p:nvPicPr>
          <p:cNvPr id="5" name="Picture 17" descr="http://2.bp.blogspot.com/-iGI4cUECFIk/UIGe5Ul7H8I/AAAAAAAAXgA/rIfpxTRv_cQ/s1600/baby_twitty_frame_3+copia.pn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pic>
        <p:nvPicPr>
          <p:cNvPr id="6" name="Picture 2" descr="http://www.pekegifs.com/imgotros/caillou/Caillou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flipH="1">
            <a:off x="5214942" y="3643314"/>
            <a:ext cx="1000132" cy="1651162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5214942" y="1928802"/>
            <a:ext cx="114326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400" b="1" dirty="0" err="1" smtClean="0">
                <a:ln>
                  <a:solidFill>
                    <a:srgbClr val="7030A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Ppsx</a:t>
            </a:r>
            <a:r>
              <a:rPr lang="es-ES" sz="1400" b="1" dirty="0" smtClean="0">
                <a:ln>
                  <a:solidFill>
                    <a:srgbClr val="7030A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Helen</a:t>
            </a:r>
            <a:endParaRPr lang="es-ES" sz="1400" b="1" dirty="0">
              <a:ln>
                <a:solidFill>
                  <a:srgbClr val="7030A0"/>
                </a:solidFill>
              </a:ln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itchFamily="2" charset="-79"/>
              <a:cs typeface="Aharoni" pitchFamily="2" charset="-79"/>
            </a:endParaRPr>
          </a:p>
        </p:txBody>
      </p:sp>
      <p:pic>
        <p:nvPicPr>
          <p:cNvPr id="8" name="Picture 2" descr="http://www.quieroimagenes.com/i/gif-gracioso-de-bebes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flipH="1">
            <a:off x="5286380" y="-214338"/>
            <a:ext cx="1673303" cy="1513094"/>
          </a:xfrm>
          <a:prstGeom prst="rect">
            <a:avLst/>
          </a:prstGeom>
          <a:noFill/>
        </p:spPr>
      </p:pic>
    </p:spTree>
  </p:cSld>
  <p:clrMapOvr>
    <a:masterClrMapping/>
  </p:clrMapOvr>
  <p:transition advTm="8518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://i50.tinypic.com/30k3o6c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71538" y="1285860"/>
            <a:ext cx="3214710" cy="4662502"/>
          </a:xfrm>
          <a:prstGeom prst="rect">
            <a:avLst/>
          </a:prstGeom>
          <a:noFill/>
        </p:spPr>
      </p:pic>
      <p:pic>
        <p:nvPicPr>
          <p:cNvPr id="6" name="Picture 7" descr="npo000040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7158" y="285728"/>
            <a:ext cx="4857784" cy="628654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  <p:pic>
        <p:nvPicPr>
          <p:cNvPr id="5" name="Picture 17" descr="http://2.bp.blogspot.com/-iGI4cUECFIk/UIGe5Ul7H8I/AAAAAAAAXgA/rIfpxTRv_cQ/s1600/baby_twitty_frame_3+copia.pn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pic>
        <p:nvPicPr>
          <p:cNvPr id="7" name="Picture 2" descr="http://www.pekegifs.com/imgotros/caillou/Caillou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flipH="1">
            <a:off x="5214942" y="3643314"/>
            <a:ext cx="1000132" cy="1651162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5000628" y="1928802"/>
            <a:ext cx="114326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400" b="1" dirty="0" err="1" smtClean="0">
                <a:ln>
                  <a:solidFill>
                    <a:srgbClr val="7030A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Ppsx</a:t>
            </a:r>
            <a:r>
              <a:rPr lang="es-ES" sz="1400" b="1" dirty="0" smtClean="0">
                <a:ln>
                  <a:solidFill>
                    <a:srgbClr val="7030A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Helen</a:t>
            </a:r>
            <a:endParaRPr lang="es-ES" sz="1400" b="1" dirty="0">
              <a:ln>
                <a:solidFill>
                  <a:srgbClr val="7030A0"/>
                </a:solidFill>
              </a:ln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itchFamily="2" charset="-79"/>
              <a:cs typeface="Aharoni" pitchFamily="2" charset="-79"/>
            </a:endParaRPr>
          </a:p>
        </p:txBody>
      </p:sp>
      <p:pic>
        <p:nvPicPr>
          <p:cNvPr id="9" name="Picture 2" descr="http://www.quieroimagenes.com/i/gif-gracioso-de-bebes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flipH="1">
            <a:off x="5286380" y="-214338"/>
            <a:ext cx="1673303" cy="1513094"/>
          </a:xfrm>
          <a:prstGeom prst="rect">
            <a:avLst/>
          </a:prstGeom>
          <a:noFill/>
        </p:spPr>
      </p:pic>
    </p:spTree>
  </p:cSld>
  <p:clrMapOvr>
    <a:masterClrMapping/>
  </p:clrMapOvr>
  <p:transition advTm="9687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://i50.tinypic.com/30k3o6c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38" y="1285860"/>
            <a:ext cx="3214710" cy="4662502"/>
          </a:xfrm>
          <a:prstGeom prst="rect">
            <a:avLst/>
          </a:prstGeom>
          <a:noFill/>
        </p:spPr>
      </p:pic>
      <p:pic>
        <p:nvPicPr>
          <p:cNvPr id="4" name="Picture 8" descr="npo00006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285728"/>
            <a:ext cx="5000660" cy="657227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  <p:pic>
        <p:nvPicPr>
          <p:cNvPr id="5" name="Picture 17" descr="http://2.bp.blogspot.com/-iGI4cUECFIk/UIGe5Ul7H8I/AAAAAAAAXgA/rIfpxTRv_cQ/s1600/baby_twitty_frame_3+copia.pn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pic>
        <p:nvPicPr>
          <p:cNvPr id="6" name="Picture 2" descr="http://www.pekegifs.com/imgotros/caillou/Caillou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flipH="1">
            <a:off x="5214942" y="3643314"/>
            <a:ext cx="1000132" cy="1651162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5143504" y="1928802"/>
            <a:ext cx="114326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400" b="1" dirty="0" err="1" smtClean="0">
                <a:ln>
                  <a:solidFill>
                    <a:srgbClr val="7030A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Ppsx</a:t>
            </a:r>
            <a:r>
              <a:rPr lang="es-ES" sz="1400" b="1" dirty="0" smtClean="0">
                <a:ln>
                  <a:solidFill>
                    <a:srgbClr val="7030A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Helen</a:t>
            </a:r>
            <a:endParaRPr lang="es-ES" sz="1400" b="1" dirty="0">
              <a:ln>
                <a:solidFill>
                  <a:srgbClr val="7030A0"/>
                </a:solidFill>
              </a:ln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itchFamily="2" charset="-79"/>
              <a:cs typeface="Aharoni" pitchFamily="2" charset="-79"/>
            </a:endParaRPr>
          </a:p>
        </p:txBody>
      </p:sp>
      <p:pic>
        <p:nvPicPr>
          <p:cNvPr id="8" name="Picture 2" descr="http://www.quieroimagenes.com/i/gif-gracioso-de-bebes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flipH="1">
            <a:off x="5286380" y="-214338"/>
            <a:ext cx="1673303" cy="1513094"/>
          </a:xfrm>
          <a:prstGeom prst="rect">
            <a:avLst/>
          </a:prstGeom>
          <a:noFill/>
        </p:spPr>
      </p:pic>
    </p:spTree>
  </p:cSld>
  <p:clrMapOvr>
    <a:masterClrMapping/>
  </p:clrMapOvr>
  <p:transition advTm="9001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://i50.tinypic.com/30k3o6c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38" y="1285860"/>
            <a:ext cx="3214710" cy="4662502"/>
          </a:xfrm>
          <a:prstGeom prst="rect">
            <a:avLst/>
          </a:prstGeom>
          <a:noFill/>
        </p:spPr>
      </p:pic>
      <p:pic>
        <p:nvPicPr>
          <p:cNvPr id="6" name="Picture 8" descr="npo00005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285728"/>
            <a:ext cx="4714908" cy="635798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  <p:pic>
        <p:nvPicPr>
          <p:cNvPr id="5" name="Picture 17" descr="http://2.bp.blogspot.com/-iGI4cUECFIk/UIGe5Ul7H8I/AAAAAAAAXgA/rIfpxTRv_cQ/s1600/baby_twitty_frame_3+copia.pn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</p:spPr>
      </p:pic>
      <p:pic>
        <p:nvPicPr>
          <p:cNvPr id="7" name="Picture 2" descr="http://www.pekegifs.com/imgotros/caillou/Caillou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flipH="1">
            <a:off x="5214942" y="3643314"/>
            <a:ext cx="1000132" cy="1651162"/>
          </a:xfrm>
          <a:prstGeom prst="rect">
            <a:avLst/>
          </a:prstGeom>
          <a:noFill/>
        </p:spPr>
      </p:pic>
      <p:pic>
        <p:nvPicPr>
          <p:cNvPr id="8" name="Picture 2" descr="http://www.quieroimagenes.com/i/gif-gracioso-de-bebes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flipH="1">
            <a:off x="5286380" y="-214338"/>
            <a:ext cx="1673303" cy="1513094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5143504" y="1928802"/>
            <a:ext cx="114326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400" b="1" dirty="0" err="1" smtClean="0">
                <a:ln>
                  <a:solidFill>
                    <a:srgbClr val="7030A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Ppsx</a:t>
            </a:r>
            <a:r>
              <a:rPr lang="es-ES" sz="1400" b="1" dirty="0" smtClean="0">
                <a:ln>
                  <a:solidFill>
                    <a:srgbClr val="7030A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Helen</a:t>
            </a:r>
            <a:endParaRPr lang="es-ES" sz="1400" b="1" dirty="0">
              <a:ln>
                <a:solidFill>
                  <a:srgbClr val="7030A0"/>
                </a:solidFill>
              </a:ln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  <p:transition advTm="8607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://i50.tinypic.com/30k3o6c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38" y="1285860"/>
            <a:ext cx="3214710" cy="4662502"/>
          </a:xfrm>
          <a:prstGeom prst="rect">
            <a:avLst/>
          </a:prstGeom>
          <a:noFill/>
        </p:spPr>
      </p:pic>
      <p:pic>
        <p:nvPicPr>
          <p:cNvPr id="7" name="Picture 10" descr="npo00006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596" y="285728"/>
            <a:ext cx="4786346" cy="628654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  <p:pic>
        <p:nvPicPr>
          <p:cNvPr id="5" name="Picture 17" descr="http://2.bp.blogspot.com/-iGI4cUECFIk/UIGe5Ul7H8I/AAAAAAAAXgA/rIfpxTRv_cQ/s1600/baby_twitty_frame_3+copia.pn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pic>
        <p:nvPicPr>
          <p:cNvPr id="6" name="Picture 2" descr="http://www.pekegifs.com/imgotros/caillou/Caillou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flipH="1">
            <a:off x="5214942" y="3643314"/>
            <a:ext cx="1000132" cy="1651162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5214942" y="1928802"/>
            <a:ext cx="114326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400" b="1" dirty="0" err="1" smtClean="0">
                <a:ln>
                  <a:solidFill>
                    <a:srgbClr val="7030A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Ppsx</a:t>
            </a:r>
            <a:r>
              <a:rPr lang="es-ES" sz="1400" b="1" dirty="0" smtClean="0">
                <a:ln>
                  <a:solidFill>
                    <a:srgbClr val="7030A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Helen</a:t>
            </a:r>
            <a:endParaRPr lang="es-ES" sz="1400" b="1" dirty="0">
              <a:ln>
                <a:solidFill>
                  <a:srgbClr val="7030A0"/>
                </a:solidFill>
              </a:ln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itchFamily="2" charset="-79"/>
              <a:cs typeface="Aharoni" pitchFamily="2" charset="-79"/>
            </a:endParaRPr>
          </a:p>
        </p:txBody>
      </p:sp>
      <p:pic>
        <p:nvPicPr>
          <p:cNvPr id="9" name="Picture 2" descr="http://www.quieroimagenes.com/i/gif-gracioso-de-bebes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flipH="1">
            <a:off x="5286380" y="-214338"/>
            <a:ext cx="1673303" cy="1513094"/>
          </a:xfrm>
          <a:prstGeom prst="rect">
            <a:avLst/>
          </a:prstGeom>
          <a:noFill/>
        </p:spPr>
      </p:pic>
    </p:spTree>
  </p:cSld>
  <p:clrMapOvr>
    <a:masterClrMapping/>
  </p:clrMapOvr>
  <p:transition advTm="9157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://i50.tinypic.com/30k3o6c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38" y="1285860"/>
            <a:ext cx="3214710" cy="4662502"/>
          </a:xfrm>
          <a:prstGeom prst="rect">
            <a:avLst/>
          </a:prstGeom>
          <a:noFill/>
        </p:spPr>
      </p:pic>
      <p:pic>
        <p:nvPicPr>
          <p:cNvPr id="4" name="Picture 9" descr="npo00005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9388" y="357167"/>
            <a:ext cx="5249868" cy="623572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  <p:pic>
        <p:nvPicPr>
          <p:cNvPr id="5" name="Picture 17" descr="http://2.bp.blogspot.com/-iGI4cUECFIk/UIGe5Ul7H8I/AAAAAAAAXgA/rIfpxTRv_cQ/s1600/baby_twitty_frame_3+copia.pn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pic>
        <p:nvPicPr>
          <p:cNvPr id="6" name="Picture 2" descr="http://www.pekegifs.com/imgotros/caillou/Caillou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flipH="1">
            <a:off x="5214942" y="3643314"/>
            <a:ext cx="1000132" cy="1651162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4929190" y="1928802"/>
            <a:ext cx="114326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400" b="1" dirty="0" err="1" smtClean="0">
                <a:ln>
                  <a:solidFill>
                    <a:srgbClr val="7030A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Ppsx</a:t>
            </a:r>
            <a:r>
              <a:rPr lang="es-ES" sz="1400" b="1" dirty="0" smtClean="0">
                <a:ln>
                  <a:solidFill>
                    <a:srgbClr val="7030A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Helen</a:t>
            </a:r>
            <a:endParaRPr lang="es-ES" sz="1400" b="1" dirty="0">
              <a:ln>
                <a:solidFill>
                  <a:srgbClr val="7030A0"/>
                </a:solidFill>
              </a:ln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itchFamily="2" charset="-79"/>
              <a:cs typeface="Aharoni" pitchFamily="2" charset="-79"/>
            </a:endParaRPr>
          </a:p>
        </p:txBody>
      </p:sp>
      <p:pic>
        <p:nvPicPr>
          <p:cNvPr id="8" name="Picture 2" descr="http://www.quieroimagenes.com/i/gif-gracioso-de-bebes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flipH="1">
            <a:off x="5286380" y="-214338"/>
            <a:ext cx="1673303" cy="1513094"/>
          </a:xfrm>
          <a:prstGeom prst="rect">
            <a:avLst/>
          </a:prstGeom>
          <a:noFill/>
        </p:spPr>
      </p:pic>
    </p:spTree>
  </p:cSld>
  <p:clrMapOvr>
    <a:masterClrMapping/>
  </p:clrMapOvr>
  <p:transition advTm="8517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://i50.tinypic.com/30k3o6c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38" y="1285860"/>
            <a:ext cx="3214710" cy="4662502"/>
          </a:xfrm>
          <a:prstGeom prst="rect">
            <a:avLst/>
          </a:prstGeom>
          <a:noFill/>
        </p:spPr>
      </p:pic>
      <p:pic>
        <p:nvPicPr>
          <p:cNvPr id="4" name="Picture 10" descr="npo00006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357166"/>
            <a:ext cx="4857784" cy="628654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  <p:pic>
        <p:nvPicPr>
          <p:cNvPr id="5" name="Picture 17" descr="http://2.bp.blogspot.com/-iGI4cUECFIk/UIGe5Ul7H8I/AAAAAAAAXgA/rIfpxTRv_cQ/s1600/baby_twitty_frame_3+copia.pn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pic>
        <p:nvPicPr>
          <p:cNvPr id="6" name="Picture 2" descr="http://www.pekegifs.com/imgotros/caillou/Caillou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flipH="1">
            <a:off x="5214942" y="3643314"/>
            <a:ext cx="1000132" cy="1651162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5143504" y="1928802"/>
            <a:ext cx="114326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400" b="1" dirty="0" err="1" smtClean="0">
                <a:ln>
                  <a:solidFill>
                    <a:srgbClr val="7030A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Ppsx</a:t>
            </a:r>
            <a:r>
              <a:rPr lang="es-ES" sz="1400" b="1" dirty="0" smtClean="0">
                <a:ln>
                  <a:solidFill>
                    <a:srgbClr val="7030A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Helen</a:t>
            </a:r>
            <a:endParaRPr lang="es-ES" sz="1400" b="1" dirty="0">
              <a:ln>
                <a:solidFill>
                  <a:srgbClr val="7030A0"/>
                </a:solidFill>
              </a:ln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itchFamily="2" charset="-79"/>
              <a:cs typeface="Aharoni" pitchFamily="2" charset="-79"/>
            </a:endParaRPr>
          </a:p>
        </p:txBody>
      </p:sp>
      <p:pic>
        <p:nvPicPr>
          <p:cNvPr id="8" name="Picture 2" descr="http://www.quieroimagenes.com/i/gif-gracioso-de-bebes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flipH="1">
            <a:off x="5286380" y="-214338"/>
            <a:ext cx="1673303" cy="1513094"/>
          </a:xfrm>
          <a:prstGeom prst="rect">
            <a:avLst/>
          </a:prstGeom>
          <a:noFill/>
        </p:spPr>
      </p:pic>
    </p:spTree>
  </p:cSld>
  <p:clrMapOvr>
    <a:masterClrMapping/>
  </p:clrMapOvr>
  <p:transition advTm="869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://i50.tinypic.com/30k3o6c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38" y="1285860"/>
            <a:ext cx="3214710" cy="4662502"/>
          </a:xfrm>
          <a:prstGeom prst="rect">
            <a:avLst/>
          </a:prstGeom>
          <a:noFill/>
        </p:spPr>
      </p:pic>
      <p:pic>
        <p:nvPicPr>
          <p:cNvPr id="8" name="Picture 9" descr="npo00005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285728"/>
            <a:ext cx="5143536" cy="614366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  <p:pic>
        <p:nvPicPr>
          <p:cNvPr id="5" name="Picture 17" descr="http://2.bp.blogspot.com/-iGI4cUECFIk/UIGe5Ul7H8I/AAAAAAAAXgA/rIfpxTRv_cQ/s1600/baby_twitty_frame_3+copia.pn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pic>
        <p:nvPicPr>
          <p:cNvPr id="6" name="Picture 2" descr="http://www.pekegifs.com/imgotros/caillou/Caillou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flipH="1">
            <a:off x="5214942" y="3643314"/>
            <a:ext cx="1000132" cy="1651162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5143504" y="1928802"/>
            <a:ext cx="114326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400" b="1" dirty="0" err="1" smtClean="0">
                <a:ln>
                  <a:solidFill>
                    <a:srgbClr val="7030A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Ppsx</a:t>
            </a:r>
            <a:r>
              <a:rPr lang="es-ES" sz="1400" b="1" dirty="0" smtClean="0">
                <a:ln>
                  <a:solidFill>
                    <a:srgbClr val="7030A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Helen</a:t>
            </a:r>
            <a:endParaRPr lang="es-ES" sz="1400" b="1" dirty="0">
              <a:ln>
                <a:solidFill>
                  <a:srgbClr val="7030A0"/>
                </a:solidFill>
              </a:ln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itchFamily="2" charset="-79"/>
              <a:cs typeface="Aharoni" pitchFamily="2" charset="-79"/>
            </a:endParaRPr>
          </a:p>
        </p:txBody>
      </p:sp>
      <p:pic>
        <p:nvPicPr>
          <p:cNvPr id="9" name="Picture 2" descr="http://www.quieroimagenes.com/i/gif-gracioso-de-bebes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flipH="1">
            <a:off x="5286380" y="-214338"/>
            <a:ext cx="1673303" cy="1513094"/>
          </a:xfrm>
          <a:prstGeom prst="rect">
            <a:avLst/>
          </a:prstGeom>
          <a:noFill/>
        </p:spPr>
      </p:pic>
    </p:spTree>
  </p:cSld>
  <p:clrMapOvr>
    <a:masterClrMapping/>
  </p:clrMapOvr>
  <p:transition advTm="908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7" descr="http://2.bp.blogspot.com/-iGI4cUECFIk/UIGe5Ul7H8I/AAAAAAAAXgA/rIfpxTRv_cQ/s1600/baby_twitty_frame_3+copia.pn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pic>
        <p:nvPicPr>
          <p:cNvPr id="10242" name="Picture 2" descr="http://i50.tinypic.com/30k3o6c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71538" y="1285860"/>
            <a:ext cx="3214710" cy="4662502"/>
          </a:xfrm>
          <a:prstGeom prst="rect">
            <a:avLst/>
          </a:prstGeom>
          <a:noFill/>
        </p:spPr>
      </p:pic>
      <p:pic>
        <p:nvPicPr>
          <p:cNvPr id="4" name="Picture 7" descr="npo00005c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5720" y="285728"/>
            <a:ext cx="4786346" cy="628654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  <p:pic>
        <p:nvPicPr>
          <p:cNvPr id="6" name="Picture 2" descr="http://www.pekegifs.com/imgotros/caillou/Caillou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flipH="1">
            <a:off x="5214942" y="3643314"/>
            <a:ext cx="1000132" cy="1651162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5214942" y="1857364"/>
            <a:ext cx="114326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400" b="1" dirty="0" err="1" smtClean="0">
                <a:ln>
                  <a:solidFill>
                    <a:srgbClr val="7030A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Ppsx</a:t>
            </a:r>
            <a:r>
              <a:rPr lang="es-ES" sz="1400" b="1" dirty="0" smtClean="0">
                <a:ln>
                  <a:solidFill>
                    <a:srgbClr val="7030A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Helen</a:t>
            </a:r>
            <a:endParaRPr lang="es-ES" sz="1400" b="1" dirty="0">
              <a:ln>
                <a:solidFill>
                  <a:srgbClr val="7030A0"/>
                </a:solidFill>
              </a:ln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itchFamily="2" charset="-79"/>
              <a:cs typeface="Aharoni" pitchFamily="2" charset="-79"/>
            </a:endParaRPr>
          </a:p>
        </p:txBody>
      </p:sp>
      <p:pic>
        <p:nvPicPr>
          <p:cNvPr id="8" name="Picture 2" descr="http://www.quieroimagenes.com/i/gif-gracioso-de-bebes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flipH="1">
            <a:off x="5286380" y="-214338"/>
            <a:ext cx="1673303" cy="1513094"/>
          </a:xfrm>
          <a:prstGeom prst="rect">
            <a:avLst/>
          </a:prstGeom>
          <a:noFill/>
        </p:spPr>
      </p:pic>
    </p:spTree>
  </p:cSld>
  <p:clrMapOvr>
    <a:masterClrMapping/>
  </p:clrMapOvr>
  <p:transition advTm="8691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://i50.tinypic.com/30k3o6c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38" y="1285860"/>
            <a:ext cx="3214710" cy="4662502"/>
          </a:xfrm>
          <a:prstGeom prst="rect">
            <a:avLst/>
          </a:prstGeom>
          <a:noFill/>
        </p:spPr>
      </p:pic>
      <p:pic>
        <p:nvPicPr>
          <p:cNvPr id="4" name="Picture 9" descr="npo00004c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285728"/>
            <a:ext cx="4786346" cy="635798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  <p:pic>
        <p:nvPicPr>
          <p:cNvPr id="5" name="Picture 17" descr="http://2.bp.blogspot.com/-iGI4cUECFIk/UIGe5Ul7H8I/AAAAAAAAXgA/rIfpxTRv_cQ/s1600/baby_twitty_frame_3+copia.pn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pic>
        <p:nvPicPr>
          <p:cNvPr id="6" name="Picture 2" descr="http://www.pekegifs.com/imgotros/caillou/Caillou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flipH="1">
            <a:off x="5214942" y="3643314"/>
            <a:ext cx="1000132" cy="1651162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5143504" y="1928802"/>
            <a:ext cx="114326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400" b="1" dirty="0" err="1" smtClean="0">
                <a:ln>
                  <a:solidFill>
                    <a:srgbClr val="7030A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Ppsx</a:t>
            </a:r>
            <a:r>
              <a:rPr lang="es-ES" sz="1400" b="1" dirty="0" smtClean="0">
                <a:ln>
                  <a:solidFill>
                    <a:srgbClr val="7030A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Helen</a:t>
            </a:r>
            <a:endParaRPr lang="es-ES" sz="1400" b="1" dirty="0">
              <a:ln>
                <a:solidFill>
                  <a:srgbClr val="7030A0"/>
                </a:solidFill>
              </a:ln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itchFamily="2" charset="-79"/>
              <a:cs typeface="Aharoni" pitchFamily="2" charset="-79"/>
            </a:endParaRPr>
          </a:p>
        </p:txBody>
      </p:sp>
      <p:pic>
        <p:nvPicPr>
          <p:cNvPr id="8" name="Picture 2" descr="http://www.quieroimagenes.com/i/gif-gracioso-de-bebes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flipH="1">
            <a:off x="5286380" y="-214338"/>
            <a:ext cx="1673303" cy="1513094"/>
          </a:xfrm>
          <a:prstGeom prst="rect">
            <a:avLst/>
          </a:prstGeom>
          <a:noFill/>
        </p:spPr>
      </p:pic>
    </p:spTree>
  </p:cSld>
  <p:clrMapOvr>
    <a:masterClrMapping/>
  </p:clrMapOvr>
  <p:transition advTm="8768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://i50.tinypic.com/30k3o6c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38" y="1285860"/>
            <a:ext cx="3214710" cy="4662502"/>
          </a:xfrm>
          <a:prstGeom prst="rect">
            <a:avLst/>
          </a:prstGeom>
          <a:noFill/>
        </p:spPr>
      </p:pic>
      <p:pic>
        <p:nvPicPr>
          <p:cNvPr id="4" name="Picture 8" descr="npo00002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596" y="357166"/>
            <a:ext cx="4714908" cy="621510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  <p:pic>
        <p:nvPicPr>
          <p:cNvPr id="5" name="Picture 17" descr="http://2.bp.blogspot.com/-iGI4cUECFIk/UIGe5Ul7H8I/AAAAAAAAXgA/rIfpxTRv_cQ/s1600/baby_twitty_frame_3+copia.pn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pic>
        <p:nvPicPr>
          <p:cNvPr id="6" name="Picture 2" descr="http://www.pekegifs.com/imgotros/caillou/Caillou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flipH="1">
            <a:off x="5214942" y="3643314"/>
            <a:ext cx="1000132" cy="1651162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5143504" y="1928802"/>
            <a:ext cx="114326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400" b="1" dirty="0" err="1" smtClean="0">
                <a:ln>
                  <a:solidFill>
                    <a:srgbClr val="7030A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Ppsx</a:t>
            </a:r>
            <a:r>
              <a:rPr lang="es-ES" sz="1400" b="1" dirty="0" smtClean="0">
                <a:ln>
                  <a:solidFill>
                    <a:srgbClr val="7030A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Helen</a:t>
            </a:r>
            <a:endParaRPr lang="es-ES" sz="1400" b="1" dirty="0">
              <a:ln>
                <a:solidFill>
                  <a:srgbClr val="7030A0"/>
                </a:solidFill>
              </a:ln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itchFamily="2" charset="-79"/>
              <a:cs typeface="Aharoni" pitchFamily="2" charset="-79"/>
            </a:endParaRPr>
          </a:p>
        </p:txBody>
      </p:sp>
      <p:pic>
        <p:nvPicPr>
          <p:cNvPr id="8" name="Picture 2" descr="http://www.quieroimagenes.com/i/gif-gracioso-de-bebes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flipH="1">
            <a:off x="5286380" y="-214338"/>
            <a:ext cx="1673303" cy="1513094"/>
          </a:xfrm>
          <a:prstGeom prst="rect">
            <a:avLst/>
          </a:prstGeom>
          <a:noFill/>
        </p:spPr>
      </p:pic>
    </p:spTree>
  </p:cSld>
  <p:clrMapOvr>
    <a:masterClrMapping/>
  </p:clrMapOvr>
  <p:transition advTm="8843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://i50.tinypic.com/30k3o6c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38" y="1285860"/>
            <a:ext cx="3214710" cy="4662502"/>
          </a:xfrm>
          <a:prstGeom prst="rect">
            <a:avLst/>
          </a:prstGeom>
          <a:noFill/>
        </p:spPr>
      </p:pic>
      <p:pic>
        <p:nvPicPr>
          <p:cNvPr id="4" name="Picture 6" descr="npo00002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260350"/>
            <a:ext cx="4786346" cy="631192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  <p:pic>
        <p:nvPicPr>
          <p:cNvPr id="5" name="Picture 17" descr="http://2.bp.blogspot.com/-iGI4cUECFIk/UIGe5Ul7H8I/AAAAAAAAXgA/rIfpxTRv_cQ/s1600/baby_twitty_frame_3+copia.pn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pic>
        <p:nvPicPr>
          <p:cNvPr id="6" name="Picture 2" descr="http://www.pekegifs.com/imgotros/caillou/Caillou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flipH="1">
            <a:off x="5214942" y="3643314"/>
            <a:ext cx="1000132" cy="1651162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5000628" y="2000240"/>
            <a:ext cx="114326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400" b="1" dirty="0" err="1" smtClean="0">
                <a:ln>
                  <a:solidFill>
                    <a:srgbClr val="7030A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Ppsx</a:t>
            </a:r>
            <a:r>
              <a:rPr lang="es-ES" sz="1400" b="1" dirty="0" smtClean="0">
                <a:ln>
                  <a:solidFill>
                    <a:srgbClr val="7030A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Helen</a:t>
            </a:r>
            <a:endParaRPr lang="es-ES" sz="1400" b="1" dirty="0">
              <a:ln>
                <a:solidFill>
                  <a:srgbClr val="7030A0"/>
                </a:solidFill>
              </a:ln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itchFamily="2" charset="-79"/>
              <a:cs typeface="Aharoni" pitchFamily="2" charset="-79"/>
            </a:endParaRPr>
          </a:p>
        </p:txBody>
      </p:sp>
      <p:pic>
        <p:nvPicPr>
          <p:cNvPr id="8" name="Picture 2" descr="http://www.quieroimagenes.com/i/gif-gracioso-de-bebes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flipH="1">
            <a:off x="5286380" y="-214338"/>
            <a:ext cx="1673303" cy="1513094"/>
          </a:xfrm>
          <a:prstGeom prst="rect">
            <a:avLst/>
          </a:prstGeom>
          <a:noFill/>
        </p:spPr>
      </p:pic>
    </p:spTree>
  </p:cSld>
  <p:clrMapOvr>
    <a:masterClrMapping/>
  </p:clrMapOvr>
  <p:transition advTm="8507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://i50.tinypic.com/30k3o6c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38" y="1285860"/>
            <a:ext cx="3214710" cy="4662502"/>
          </a:xfrm>
          <a:prstGeom prst="rect">
            <a:avLst/>
          </a:prstGeom>
          <a:noFill/>
        </p:spPr>
      </p:pic>
      <p:pic>
        <p:nvPicPr>
          <p:cNvPr id="4" name="Picture 9" descr="npo000034"/>
          <p:cNvPicPr>
            <a:picLocks noChangeAspect="1" noChangeArrowheads="1"/>
          </p:cNvPicPr>
          <p:nvPr/>
        </p:nvPicPr>
        <p:blipFill>
          <a:blip r:embed="rId3"/>
          <a:srcRect l="5796"/>
          <a:stretch>
            <a:fillRect/>
          </a:stretch>
        </p:blipFill>
        <p:spPr bwMode="auto">
          <a:xfrm>
            <a:off x="214282" y="214290"/>
            <a:ext cx="4786346" cy="635798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  <p:pic>
        <p:nvPicPr>
          <p:cNvPr id="5" name="Picture 17" descr="http://2.bp.blogspot.com/-iGI4cUECFIk/UIGe5Ul7H8I/AAAAAAAAXgA/rIfpxTRv_cQ/s1600/baby_twitty_frame_3+copia.pn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2" descr="http://www.pekegifs.com/imgotros/caillou/Caillou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flipH="1">
            <a:off x="5214942" y="3643314"/>
            <a:ext cx="1000132" cy="1651162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5000628" y="1928802"/>
            <a:ext cx="114326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400" b="1" dirty="0" err="1" smtClean="0">
                <a:ln>
                  <a:solidFill>
                    <a:srgbClr val="7030A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Ppsx</a:t>
            </a:r>
            <a:r>
              <a:rPr lang="es-ES" sz="1400" b="1" dirty="0" smtClean="0">
                <a:ln>
                  <a:solidFill>
                    <a:srgbClr val="7030A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Helen</a:t>
            </a:r>
            <a:endParaRPr lang="es-ES" sz="1400" b="1" dirty="0">
              <a:ln>
                <a:solidFill>
                  <a:srgbClr val="7030A0"/>
                </a:solidFill>
              </a:ln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itchFamily="2" charset="-79"/>
              <a:cs typeface="Aharoni" pitchFamily="2" charset="-79"/>
            </a:endParaRPr>
          </a:p>
        </p:txBody>
      </p:sp>
      <p:pic>
        <p:nvPicPr>
          <p:cNvPr id="8" name="Picture 2" descr="http://www.quieroimagenes.com/i/gif-gracioso-de-bebes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flipH="1">
            <a:off x="5286380" y="-214338"/>
            <a:ext cx="1673303" cy="1513094"/>
          </a:xfrm>
          <a:prstGeom prst="rect">
            <a:avLst/>
          </a:prstGeom>
          <a:noFill/>
        </p:spPr>
      </p:pic>
    </p:spTree>
  </p:cSld>
  <p:clrMapOvr>
    <a:masterClrMapping/>
  </p:clrMapOvr>
  <p:transition advTm="86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://i50.tinypic.com/30k3o6c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38" y="1285860"/>
            <a:ext cx="3214710" cy="4662502"/>
          </a:xfrm>
          <a:prstGeom prst="rect">
            <a:avLst/>
          </a:prstGeom>
          <a:noFill/>
        </p:spPr>
      </p:pic>
      <p:pic>
        <p:nvPicPr>
          <p:cNvPr id="40962" name="Picture 2" descr="http://www.metarisa.com/wp-content/uploads/2011/01/ni%C3%B1o-travies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285728"/>
            <a:ext cx="4857784" cy="6272236"/>
          </a:xfrm>
          <a:prstGeom prst="rect">
            <a:avLst/>
          </a:prstGeom>
          <a:noFill/>
        </p:spPr>
      </p:pic>
      <p:pic>
        <p:nvPicPr>
          <p:cNvPr id="5" name="Picture 17" descr="http://2.bp.blogspot.com/-iGI4cUECFIk/UIGe5Ul7H8I/AAAAAAAAXgA/rIfpxTRv_cQ/s1600/baby_twitty_frame_3+copia.pn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9143999" cy="6857999"/>
          </a:xfrm>
          <a:prstGeom prst="rect">
            <a:avLst/>
          </a:prstGeom>
          <a:noFill/>
        </p:spPr>
      </p:pic>
      <p:pic>
        <p:nvPicPr>
          <p:cNvPr id="6" name="Picture 2" descr="http://www.pekegifs.com/imgotros/caillou/Caillou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flipH="1">
            <a:off x="5214942" y="3643314"/>
            <a:ext cx="1000132" cy="1651162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5072066" y="1857364"/>
            <a:ext cx="114326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400" b="1" dirty="0" err="1" smtClean="0">
                <a:ln>
                  <a:solidFill>
                    <a:srgbClr val="7030A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Ppsx</a:t>
            </a:r>
            <a:r>
              <a:rPr lang="es-ES" sz="1400" b="1" dirty="0" smtClean="0">
                <a:ln>
                  <a:solidFill>
                    <a:srgbClr val="7030A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Helen</a:t>
            </a:r>
            <a:endParaRPr lang="es-ES" sz="1400" b="1" dirty="0">
              <a:ln>
                <a:solidFill>
                  <a:srgbClr val="7030A0"/>
                </a:solidFill>
              </a:ln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itchFamily="2" charset="-79"/>
              <a:cs typeface="Aharoni" pitchFamily="2" charset="-79"/>
            </a:endParaRPr>
          </a:p>
        </p:txBody>
      </p:sp>
      <p:pic>
        <p:nvPicPr>
          <p:cNvPr id="9" name="Picture 2" descr="http://www.quieroimagenes.com/i/gif-gracioso-de-bebes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flipH="1">
            <a:off x="5286380" y="-214338"/>
            <a:ext cx="1673303" cy="1513094"/>
          </a:xfrm>
          <a:prstGeom prst="rect">
            <a:avLst/>
          </a:prstGeom>
          <a:noFill/>
        </p:spPr>
      </p:pic>
    </p:spTree>
  </p:cSld>
  <p:clrMapOvr>
    <a:masterClrMapping/>
  </p:clrMapOvr>
  <p:transition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09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09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09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://i50.tinypic.com/30k3o6c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38" y="1285860"/>
            <a:ext cx="3214710" cy="4662502"/>
          </a:xfrm>
          <a:prstGeom prst="rect">
            <a:avLst/>
          </a:prstGeom>
          <a:noFill/>
        </p:spPr>
      </p:pic>
      <p:pic>
        <p:nvPicPr>
          <p:cNvPr id="4" name="Picture 4" descr="npo00006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285728"/>
            <a:ext cx="4857784" cy="621510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  <p:pic>
        <p:nvPicPr>
          <p:cNvPr id="5" name="Picture 17" descr="http://2.bp.blogspot.com/-iGI4cUECFIk/UIGe5Ul7H8I/AAAAAAAAXgA/rIfpxTRv_cQ/s1600/baby_twitty_frame_3+copia.pn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pic>
        <p:nvPicPr>
          <p:cNvPr id="6" name="Picture 2" descr="http://www.pekegifs.com/imgotros/caillou/Caillou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flipH="1">
            <a:off x="5214942" y="3643314"/>
            <a:ext cx="1000132" cy="1651162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5143504" y="1857364"/>
            <a:ext cx="114326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400" b="1" dirty="0" err="1" smtClean="0">
                <a:ln>
                  <a:solidFill>
                    <a:srgbClr val="7030A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Ppsx</a:t>
            </a:r>
            <a:r>
              <a:rPr lang="es-ES" sz="1400" b="1" dirty="0" smtClean="0">
                <a:ln>
                  <a:solidFill>
                    <a:srgbClr val="7030A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Helen</a:t>
            </a:r>
            <a:endParaRPr lang="es-ES" sz="1400" b="1" dirty="0">
              <a:ln>
                <a:solidFill>
                  <a:srgbClr val="7030A0"/>
                </a:solidFill>
              </a:ln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itchFamily="2" charset="-79"/>
              <a:cs typeface="Aharoni" pitchFamily="2" charset="-79"/>
            </a:endParaRPr>
          </a:p>
        </p:txBody>
      </p:sp>
      <p:pic>
        <p:nvPicPr>
          <p:cNvPr id="8" name="Picture 2" descr="http://www.quieroimagenes.com/i/gif-gracioso-de-bebes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flipH="1">
            <a:off x="5286380" y="-214338"/>
            <a:ext cx="1673303" cy="1513094"/>
          </a:xfrm>
          <a:prstGeom prst="rect">
            <a:avLst/>
          </a:prstGeom>
          <a:noFill/>
        </p:spPr>
      </p:pic>
      <p:sp>
        <p:nvSpPr>
          <p:cNvPr id="10" name="9 CuadroTexto"/>
          <p:cNvSpPr txBox="1"/>
          <p:nvPr/>
        </p:nvSpPr>
        <p:spPr>
          <a:xfrm>
            <a:off x="1000100" y="5572141"/>
            <a:ext cx="3286148" cy="144655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isometricOffAxis1Right"/>
              <a:lightRig rig="threePt" dir="t"/>
            </a:scene3d>
          </a:bodyPr>
          <a:lstStyle/>
          <a:p>
            <a:r>
              <a:rPr lang="es-ES" sz="8800" b="1" dirty="0" smtClean="0">
                <a:ln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FIN</a:t>
            </a:r>
            <a:endParaRPr lang="es-ES" sz="8800" b="1" dirty="0">
              <a:ln>
                <a:solidFill>
                  <a:srgbClr val="002060"/>
                </a:solidFill>
              </a:ln>
              <a:solidFill>
                <a:srgbClr val="00B0F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itchFamily="2" charset="-79"/>
              <a:cs typeface="Aharoni" pitchFamily="2" charset="-79"/>
            </a:endParaRPr>
          </a:p>
        </p:txBody>
      </p:sp>
      <p:pic>
        <p:nvPicPr>
          <p:cNvPr id="12" name="Picture 14" descr="http://www.firmas7.com/nombres/h/imagenes/_helen_060510_01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000628" y="4857760"/>
            <a:ext cx="2262180" cy="1615843"/>
          </a:xfrm>
          <a:prstGeom prst="rect">
            <a:avLst/>
          </a:prstGeom>
          <a:noFill/>
        </p:spPr>
      </p:pic>
    </p:spTree>
  </p:cSld>
  <p:clrMapOvr>
    <a:masterClrMapping/>
  </p:clrMapOvr>
  <p:transition advTm="14629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0"/>
                            </p:stCondLst>
                            <p:childTnLst>
                              <p:par>
                                <p:cTn id="14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http://3.bp.blogspot.com/_g82cxEjnMms/TKEj1p2hNiI/AAAAAAAAABE/EErrVenzZqM/s1600/002.jpg"/>
          <p:cNvPicPr>
            <a:picLocks noChangeAspect="1" noChangeArrowheads="1"/>
          </p:cNvPicPr>
          <p:nvPr/>
        </p:nvPicPr>
        <p:blipFill>
          <a:blip r:embed="rId3"/>
          <a:srcRect b="416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3" name="12 Rectángulo"/>
          <p:cNvSpPr/>
          <p:nvPr/>
        </p:nvSpPr>
        <p:spPr>
          <a:xfrm>
            <a:off x="714348" y="1785926"/>
            <a:ext cx="225414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2400" b="1" spc="50" dirty="0" smtClean="0">
                <a:ln w="1143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Diseño: Helen</a:t>
            </a:r>
            <a:endParaRPr lang="es-ES" sz="2400" b="1" spc="50" dirty="0">
              <a:ln w="11430">
                <a:solidFill>
                  <a:srgbClr val="002060"/>
                </a:solidFill>
              </a:ln>
              <a:solidFill>
                <a:srgbClr val="00B0F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haroni" pitchFamily="2" charset="-79"/>
              <a:cs typeface="Aharoni" pitchFamily="2" charset="-79"/>
            </a:endParaRPr>
          </a:p>
        </p:txBody>
      </p:sp>
      <p:pic>
        <p:nvPicPr>
          <p:cNvPr id="16" name="Picture 2" descr="http://www.quieroimagenes.com/i/gif-gracioso-de-bebes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500166" y="2928934"/>
            <a:ext cx="2934839" cy="2653845"/>
          </a:xfrm>
          <a:prstGeom prst="rect">
            <a:avLst/>
          </a:prstGeom>
          <a:noFill/>
        </p:spPr>
      </p:pic>
      <p:sp>
        <p:nvSpPr>
          <p:cNvPr id="11" name="10 Rectángulo"/>
          <p:cNvSpPr/>
          <p:nvPr/>
        </p:nvSpPr>
        <p:spPr>
          <a:xfrm>
            <a:off x="428596" y="642918"/>
            <a:ext cx="320998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2800" b="1" spc="50" dirty="0" smtClean="0">
                <a:ln w="1143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Imágenes : Internet</a:t>
            </a:r>
            <a:endParaRPr lang="es-ES" sz="2800" b="1" spc="50" dirty="0">
              <a:ln w="11430">
                <a:solidFill>
                  <a:srgbClr val="002060"/>
                </a:solidFill>
              </a:ln>
              <a:solidFill>
                <a:srgbClr val="00B0F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12" name="Picture 6" descr="http://www.gifs-animados.es/nombre-imagenes/h/helen/gifs-animados-helen-9410706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85720" y="4619624"/>
            <a:ext cx="1666875" cy="2238376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advTm="16287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1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12730"/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8"/>
</p:tagLst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400</TotalTime>
  <Words>151</Words>
  <Application>Microsoft Office PowerPoint</Application>
  <PresentationFormat>Presentación en pantalla (4:3)</PresentationFormat>
  <Paragraphs>74</Paragraphs>
  <Slides>44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44</vt:i4>
      </vt:variant>
    </vt:vector>
  </HeadingPairs>
  <TitlesOfParts>
    <vt:vector size="46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Travesuras</dc:title>
  <dc:creator>Helen-Bruji</dc:creator>
  <cp:lastModifiedBy>Eleni</cp:lastModifiedBy>
  <cp:revision>43</cp:revision>
  <dcterms:created xsi:type="dcterms:W3CDTF">2013-06-30T22:58:43Z</dcterms:created>
  <dcterms:modified xsi:type="dcterms:W3CDTF">2013-09-27T21:20:23Z</dcterms:modified>
  <cp:category>Humor</cp:category>
  <cp:contentStatus>Final</cp:contentStatus>
</cp:coreProperties>
</file>