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16" r:id="rId2"/>
    <p:sldId id="344" r:id="rId3"/>
    <p:sldId id="343" r:id="rId4"/>
    <p:sldId id="339" r:id="rId5"/>
    <p:sldId id="340" r:id="rId6"/>
    <p:sldId id="341" r:id="rId7"/>
    <p:sldId id="342" r:id="rId8"/>
    <p:sldId id="345" r:id="rId9"/>
    <p:sldId id="346" r:id="rId10"/>
    <p:sldId id="347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356" r:id="rId20"/>
    <p:sldId id="357" r:id="rId21"/>
    <p:sldId id="358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38" r:id="rId38"/>
    <p:sldId id="315" r:id="rId3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mage"/>
          <p:cNvPicPr>
            <a:picLocks noChangeAspect="1" noChangeArrowheads="1"/>
          </p:cNvPicPr>
          <p:nvPr/>
        </p:nvPicPr>
        <p:blipFill>
          <a:blip r:embed="rId3"/>
          <a:srcRect r="141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571536" y="214290"/>
            <a:ext cx="7286644" cy="1754308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5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TRANSPOTE</a:t>
            </a:r>
          </a:p>
          <a:p>
            <a:pPr algn="ctr"/>
            <a:r>
              <a:rPr lang="es-ES" sz="5400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PROPIO</a:t>
            </a:r>
            <a:endParaRPr lang="es-ES" sz="5400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514351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1643074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DUO ALAMO</a:t>
            </a:r>
            <a:endParaRPr lang="es-ES" b="1" dirty="0"/>
          </a:p>
        </p:txBody>
      </p:sp>
    </p:spTree>
  </p:cSld>
  <p:clrMapOvr>
    <a:masterClrMapping/>
  </p:clrMapOvr>
  <p:transition advTm="12000">
    <p:sndAc>
      <p:stSnd loop="1">
        <p:snd r:embed="rId2" name="08 toma vitam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71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36" y="500042"/>
            <a:ext cx="9136564" cy="557214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5294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70" cy="6965205"/>
          </a:xfrm>
          <a:prstGeom prst="rect">
            <a:avLst/>
          </a:prstGeom>
          <a:noFill/>
        </p:spPr>
      </p:pic>
      <p:pic>
        <p:nvPicPr>
          <p:cNvPr id="3" name="Picture 3" descr="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1968" y="0"/>
            <a:ext cx="4572032" cy="685804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689" y="571480"/>
            <a:ext cx="9155689" cy="571501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142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0444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01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687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448" y="642918"/>
            <a:ext cx="9199448" cy="5214974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884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67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084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3488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6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-1"/>
            <a:ext cx="6715172" cy="6909413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994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669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237" y="642918"/>
            <a:ext cx="9190237" cy="5429264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30340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934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813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650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9461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2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1344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5715040" cy="722357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904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624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-214338"/>
            <a:ext cx="9358346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5572164" cy="697220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733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mage"/>
          <p:cNvPicPr>
            <a:picLocks noChangeAspect="1" noChangeArrowheads="1"/>
          </p:cNvPicPr>
          <p:nvPr/>
        </p:nvPicPr>
        <p:blipFill>
          <a:blip r:embed="rId2"/>
          <a:srcRect r="141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571536" y="214290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929190" y="5929330"/>
            <a:ext cx="3000396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NSPORTE PROPI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TRANSPORTE PROPIO</Template>
  <TotalTime>2</TotalTime>
  <Words>77</Words>
  <Application>Microsoft Office PowerPoint</Application>
  <PresentationFormat>Presentación en pantalla (4:3)</PresentationFormat>
  <Paragraphs>35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39" baseType="lpstr">
      <vt:lpstr>TRANSPORTE PROPIO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2013-04-26T19:31:15Z</dcterms:created>
  <dcterms:modified xsi:type="dcterms:W3CDTF">2013-04-26T19:34:00Z</dcterms:modified>
</cp:coreProperties>
</file>