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43" r:id="rId4"/>
    <p:sldId id="367" r:id="rId5"/>
    <p:sldId id="360" r:id="rId6"/>
    <p:sldId id="340" r:id="rId7"/>
    <p:sldId id="348" r:id="rId8"/>
    <p:sldId id="341" r:id="rId9"/>
    <p:sldId id="351" r:id="rId10"/>
    <p:sldId id="342" r:id="rId11"/>
    <p:sldId id="346" r:id="rId12"/>
    <p:sldId id="391" r:id="rId13"/>
    <p:sldId id="352" r:id="rId14"/>
    <p:sldId id="353" r:id="rId15"/>
    <p:sldId id="354" r:id="rId16"/>
    <p:sldId id="356" r:id="rId17"/>
    <p:sldId id="368" r:id="rId18"/>
    <p:sldId id="389" r:id="rId19"/>
    <p:sldId id="394" r:id="rId20"/>
    <p:sldId id="393" r:id="rId21"/>
    <p:sldId id="392" r:id="rId22"/>
    <p:sldId id="390" r:id="rId23"/>
    <p:sldId id="377" r:id="rId24"/>
    <p:sldId id="376" r:id="rId25"/>
    <p:sldId id="375" r:id="rId26"/>
    <p:sldId id="374" r:id="rId27"/>
    <p:sldId id="373" r:id="rId28"/>
    <p:sldId id="372" r:id="rId29"/>
    <p:sldId id="349" r:id="rId30"/>
    <p:sldId id="371" r:id="rId31"/>
    <p:sldId id="370" r:id="rId32"/>
    <p:sldId id="369" r:id="rId33"/>
    <p:sldId id="380" r:id="rId34"/>
    <p:sldId id="379" r:id="rId35"/>
    <p:sldId id="378" r:id="rId36"/>
    <p:sldId id="381" r:id="rId37"/>
    <p:sldId id="382" r:id="rId38"/>
    <p:sldId id="383" r:id="rId39"/>
    <p:sldId id="384" r:id="rId40"/>
    <p:sldId id="386" r:id="rId41"/>
    <p:sldId id="387" r:id="rId42"/>
    <p:sldId id="345" r:id="rId43"/>
    <p:sldId id="344" r:id="rId44"/>
    <p:sldId id="347" r:id="rId45"/>
    <p:sldId id="357" r:id="rId46"/>
    <p:sldId id="358" r:id="rId47"/>
    <p:sldId id="359" r:id="rId48"/>
    <p:sldId id="365" r:id="rId49"/>
    <p:sldId id="361" r:id="rId50"/>
    <p:sldId id="362" r:id="rId51"/>
    <p:sldId id="363" r:id="rId52"/>
    <p:sldId id="366" r:id="rId53"/>
    <p:sldId id="364" r:id="rId54"/>
    <p:sldId id="355" r:id="rId55"/>
    <p:sldId id="385" r:id="rId56"/>
    <p:sldId id="388" r:id="rId57"/>
    <p:sldId id="338" r:id="rId58"/>
    <p:sldId id="395" r:id="rId5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jY0oG11D2ydgvjpGHBQtA" hashData="OtQspbY4YeQp3tzMNfMgzNP58q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93" autoAdjust="0"/>
    <p:restoredTop sz="99369"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25D23E6-537F-4F4C-A322-958E664578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33CC">
            <a:alpha val="62000"/>
          </a:srgbClr>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8AF46D9-EE4A-42C5-A34B-34F611A0CB5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5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3" descr="illusion-017"/>
          <p:cNvPicPr>
            <a:picLocks noChangeAspect="1" noChangeArrowheads="1" noCrop="1"/>
          </p:cNvPicPr>
          <p:nvPr/>
        </p:nvPicPr>
        <p:blipFill>
          <a:blip r:embed="rId3">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9" name="Picture 3" descr="illusion-017"/>
          <p:cNvPicPr>
            <a:picLocks noChangeAspect="1" noChangeArrowheads="1" noCrop="1"/>
          </p:cNvPicPr>
          <p:nvPr/>
        </p:nvPicPr>
        <p:blipFill>
          <a:blip r:embed="rId3">
            <a:lum bright="66000" contrast="-56000"/>
          </a:blip>
          <a:srcRect/>
          <a:stretch>
            <a:fillRect/>
          </a:stretch>
        </p:blipFill>
        <p:spPr bwMode="auto">
          <a:xfrm>
            <a:off x="0" y="-19050"/>
            <a:ext cx="9144000" cy="6877050"/>
          </a:xfrm>
          <a:prstGeom prst="rect">
            <a:avLst/>
          </a:prstGeom>
          <a:noFill/>
          <a:ln w="9525">
            <a:noFill/>
            <a:miter lim="800000"/>
            <a:headEnd/>
            <a:tailEnd/>
          </a:ln>
        </p:spPr>
      </p:pic>
      <p:sp>
        <p:nvSpPr>
          <p:cNvPr id="6" name="5 Rectángulo"/>
          <p:cNvSpPr/>
          <p:nvPr/>
        </p:nvSpPr>
        <p:spPr>
          <a:xfrm>
            <a:off x="714348" y="1428736"/>
            <a:ext cx="7500958" cy="3416302"/>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FF66FF"/>
                </a:solidFill>
                <a:effectLst>
                  <a:outerShdw dist="35921" dir="2700000" algn="ctr" rotWithShape="0">
                    <a:srgbClr val="808080">
                      <a:alpha val="79999"/>
                    </a:srgbClr>
                  </a:outerShdw>
                </a:effectLst>
                <a:latin typeface="Arial Black" pitchFamily="34" charset="0"/>
                <a:cs typeface="Times New Roman"/>
              </a:rPr>
              <a:t>TOCATA Y FUGA DE AGUIRRE</a:t>
            </a:r>
            <a:endParaRPr lang="es-ES" sz="7200" b="1" i="1" kern="10" dirty="0">
              <a:ln w="25400">
                <a:solidFill>
                  <a:srgbClr val="E31C07"/>
                </a:solidFill>
                <a:round/>
                <a:headEnd/>
                <a:tailEnd/>
              </a:ln>
              <a:solidFill>
                <a:srgbClr val="FF66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500034" y="5357826"/>
            <a:ext cx="1000132" cy="1052513"/>
          </a:xfrm>
          <a:prstGeom prst="rect">
            <a:avLst/>
          </a:prstGeom>
          <a:noFill/>
          <a:ln w="38100">
            <a:solidFill>
              <a:srgbClr val="1CDEF8"/>
            </a:solidFill>
            <a:miter lim="800000"/>
            <a:headEnd/>
            <a:tailEnd/>
          </a:ln>
        </p:spPr>
      </p:pic>
      <p:sp>
        <p:nvSpPr>
          <p:cNvPr id="15" name="14 Rectángulo"/>
          <p:cNvSpPr/>
          <p:nvPr/>
        </p:nvSpPr>
        <p:spPr>
          <a:xfrm>
            <a:off x="1571604" y="5857892"/>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11000">
    <p:dissolve/>
    <p:sndAc>
      <p:stSnd>
        <p:snd r:embed="rId2" name="08-alamo duo _ cha cha ch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9"/>
                                        </p:tgtEl>
                                        <p:attrNameLst>
                                          <p:attrName>style.opacity</p:attrName>
                                        </p:attrNameLst>
                                      </p:cBhvr>
                                      <p:to>
                                        <p:strVal val="0.25"/>
                                      </p:to>
                                    </p:set>
                                    <p:animEffect filter="image" prLst="opacity: 0.25">
                                      <p:cBhvr rctx="IE">
                                        <p:cTn id="7" dur="indefinite"/>
                                        <p:tgtEl>
                                          <p:spTgt spid="19"/>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20"/>
                                        </p:tgtEl>
                                        <p:attrNameLst>
                                          <p:attrName>style.opacity</p:attrName>
                                        </p:attrNameLst>
                                      </p:cBhvr>
                                      <p:to>
                                        <p:strVal val="0.25"/>
                                      </p:to>
                                    </p:set>
                                    <p:animEffect filter="image" prLst="opacity: 0.25">
                                      <p:cBhvr rctx="IE">
                                        <p:cTn id="11" dur="indefinite"/>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espe.jpg"/>
          <p:cNvPicPr>
            <a:picLocks noChangeAspect="1" noChangeArrowheads="1"/>
          </p:cNvPicPr>
          <p:nvPr/>
        </p:nvPicPr>
        <p:blipFill>
          <a:blip r:embed="rId3"/>
          <a:srcRect/>
          <a:stretch>
            <a:fillRect/>
          </a:stretch>
        </p:blipFill>
        <p:spPr bwMode="auto">
          <a:xfrm>
            <a:off x="1643042" y="0"/>
            <a:ext cx="6072230" cy="819444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0482" name="Picture 2" descr="C:\Documents and Settings\Dell\Escritorio\copla-esperanza.jpg"/>
          <p:cNvPicPr>
            <a:picLocks noChangeAspect="1" noChangeArrowheads="1"/>
          </p:cNvPicPr>
          <p:nvPr/>
        </p:nvPicPr>
        <p:blipFill>
          <a:blip r:embed="rId3"/>
          <a:srcRect/>
          <a:stretch>
            <a:fillRect/>
          </a:stretch>
        </p:blipFill>
        <p:spPr bwMode="auto">
          <a:xfrm>
            <a:off x="1928794" y="45779"/>
            <a:ext cx="4819646" cy="6812221"/>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6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9458" name="Picture 2" descr="C:\Documents and Settings\Dell\Escritorio\esperanza-aguirre.jpg"/>
          <p:cNvPicPr>
            <a:picLocks noChangeAspect="1" noChangeArrowheads="1"/>
          </p:cNvPicPr>
          <p:nvPr/>
        </p:nvPicPr>
        <p:blipFill>
          <a:blip r:embed="rId3"/>
          <a:srcRect/>
          <a:stretch>
            <a:fillRect/>
          </a:stretch>
        </p:blipFill>
        <p:spPr bwMode="auto">
          <a:xfrm>
            <a:off x="214282" y="1000108"/>
            <a:ext cx="8700305" cy="4857784"/>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sp>
        <p:nvSpPr>
          <p:cNvPr id="4" name="3 Rectángulo"/>
          <p:cNvSpPr/>
          <p:nvPr/>
        </p:nvSpPr>
        <p:spPr>
          <a:xfrm>
            <a:off x="785786" y="0"/>
            <a:ext cx="7929618" cy="7294305"/>
          </a:xfrm>
          <a:prstGeom prst="rect">
            <a:avLst/>
          </a:prstGeom>
        </p:spPr>
        <p:txBody>
          <a:bodyPr wrap="square">
            <a:spAutoFit/>
          </a:bodyPr>
          <a:lstStyle/>
          <a:p>
            <a:endParaRPr lang="es-ES" sz="2400" b="1" i="1" dirty="0" smtClean="0"/>
          </a:p>
          <a:p>
            <a:r>
              <a:rPr lang="es-ES" sz="2400" b="1" i="1" dirty="0" err="1" smtClean="0"/>
              <a:t>Aguirrealafuga</a:t>
            </a:r>
            <a:r>
              <a:rPr lang="es-ES" sz="2400" b="1" i="1" dirty="0" smtClean="0"/>
              <a:t> se ha convertido en la 'etiqueta' de la red social </a:t>
            </a:r>
            <a:r>
              <a:rPr lang="es-ES" sz="2400" b="1" i="1" dirty="0" err="1" smtClean="0"/>
              <a:t>Twitter</a:t>
            </a:r>
            <a:r>
              <a:rPr lang="es-ES" sz="2400" b="1" i="1" dirty="0" smtClean="0"/>
              <a:t> más popular de la tarde en toda España, llegando al número uno sólo dos horas después de que la presidenta del PP madrileño protagonizara un incidente con un agente de movilidad en la Gran Vía de la capital.</a:t>
            </a:r>
            <a:br>
              <a:rPr lang="es-ES" sz="2400" b="1" i="1" dirty="0" smtClean="0"/>
            </a:br>
            <a:r>
              <a:rPr lang="es-ES" sz="2400" b="1" i="1" dirty="0" smtClean="0"/>
              <a:t/>
            </a:r>
            <a:br>
              <a:rPr lang="es-ES" sz="2400" b="1" i="1" dirty="0" smtClean="0"/>
            </a:br>
            <a:r>
              <a:rPr lang="es-ES" sz="2400" b="1" i="1" dirty="0" smtClean="0"/>
              <a:t>Aproximadamente a las 16.00 horas Esperanza Aguirre se ha visto implicada en un incidente cuando un agente de movilidad le ha multado por parar su vehículo en una zona indebida, tras lo cual ella ha continuado la marcha arrollando la moto del agente al marcharse.</a:t>
            </a:r>
            <a:br>
              <a:rPr lang="es-ES" sz="2400" b="1" i="1" dirty="0" smtClean="0"/>
            </a:br>
            <a:r>
              <a:rPr lang="es-ES" sz="2400" b="1" i="1" dirty="0" smtClean="0"/>
              <a:t/>
            </a:r>
            <a:br>
              <a:rPr lang="es-ES" sz="2400" b="1" i="1" dirty="0" smtClean="0"/>
            </a:br>
            <a:r>
              <a:rPr lang="es-ES" sz="2400" b="1" i="1" dirty="0" smtClean="0"/>
              <a:t>Nada más saltar a los medios de comunicación la noticia, la red social </a:t>
            </a:r>
            <a:r>
              <a:rPr lang="es-ES" sz="2400" b="1" i="1" dirty="0" err="1" smtClean="0"/>
              <a:t>Twitter</a:t>
            </a:r>
            <a:r>
              <a:rPr lang="es-ES" sz="2400" b="1" i="1" dirty="0" smtClean="0"/>
              <a:t> ardía con comentarios y bromas sobre el suceso.</a:t>
            </a:r>
            <a:r>
              <a:rPr lang="es-ES" dirty="0" smtClean="0"/>
              <a:t/>
            </a:r>
            <a:br>
              <a:rPr lang="es-ES" dirty="0" smtClean="0"/>
            </a:br>
            <a:r>
              <a:rPr lang="es-ES" dirty="0" smtClean="0"/>
              <a:t/>
            </a:r>
            <a:br>
              <a:rPr lang="es-ES" dirty="0" smtClean="0"/>
            </a:br>
            <a:endParaRPr lang="es-ES" dirty="0"/>
          </a:p>
        </p:txBody>
      </p:sp>
      <p:pic>
        <p:nvPicPr>
          <p:cNvPr id="6" name="Picture 4" descr="pc12"/>
          <p:cNvPicPr>
            <a:picLocks noChangeAspect="1" noChangeArrowheads="1" noCrop="1"/>
          </p:cNvPicPr>
          <p:nvPr/>
        </p:nvPicPr>
        <p:blipFill>
          <a:blip r:embed="rId3"/>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5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XZZS.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357290" y="1714488"/>
            <a:ext cx="6215090" cy="3416320"/>
          </a:xfrm>
          <a:prstGeom prst="rect">
            <a:avLst/>
          </a:prstGeom>
        </p:spPr>
        <p:txBody>
          <a:bodyPr wrap="square">
            <a:spAutoFit/>
          </a:bodyPr>
          <a:lstStyle/>
          <a:p>
            <a:pPr algn="ctr"/>
            <a:r>
              <a:rPr lang="es-ES" sz="3600" b="1" i="1" dirty="0" smtClean="0"/>
              <a:t>Esperanza Aguirre colapsa las redes sociales</a:t>
            </a:r>
          </a:p>
          <a:p>
            <a:pPr algn="ctr"/>
            <a:r>
              <a:rPr lang="es-ES" sz="3600" b="1" i="1" dirty="0" smtClean="0"/>
              <a:t>La red social se ha llenado de bromas y chistes referentes al suceso de tráfico de la presidenta del PP de Madrid</a:t>
            </a:r>
            <a:endParaRPr lang="es-ES" sz="3600" b="1" i="1" dirty="0"/>
          </a:p>
        </p:txBody>
      </p:sp>
      <p:pic>
        <p:nvPicPr>
          <p:cNvPr id="4" name="Picture 4" descr="pc12"/>
          <p:cNvPicPr>
            <a:picLocks noChangeAspect="1" noChangeArrowheads="1" noCrop="1"/>
          </p:cNvPicPr>
          <p:nvPr/>
        </p:nvPicPr>
        <p:blipFill>
          <a:blip r:embed="rId3"/>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0242" name="Picture 2" descr="C:\Documents and Settings\Dell\Escritorio\Los-mejores-memes-sobre-la-tocata-y-fuga-de-Aguirre.jpg"/>
          <p:cNvPicPr>
            <a:picLocks noChangeAspect="1" noChangeArrowheads="1"/>
          </p:cNvPicPr>
          <p:nvPr/>
        </p:nvPicPr>
        <p:blipFill>
          <a:blip r:embed="rId3"/>
          <a:srcRect/>
          <a:stretch>
            <a:fillRect/>
          </a:stretch>
        </p:blipFill>
        <p:spPr bwMode="auto">
          <a:xfrm>
            <a:off x="428596" y="785794"/>
            <a:ext cx="8367262" cy="5572164"/>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142976" y="1571612"/>
            <a:ext cx="6500858" cy="3970318"/>
          </a:xfrm>
          <a:prstGeom prst="rect">
            <a:avLst/>
          </a:prstGeom>
        </p:spPr>
        <p:txBody>
          <a:bodyPr wrap="square">
            <a:spAutoFit/>
          </a:bodyPr>
          <a:lstStyle/>
          <a:p>
            <a:pPr algn="ctr"/>
            <a:r>
              <a:rPr lang="es-ES" sz="2800" b="1" i="1" dirty="0" smtClean="0"/>
              <a:t>Los mejores sobre la 'tocata y fuga' de Aguirre</a:t>
            </a:r>
          </a:p>
          <a:p>
            <a:pPr algn="ctr"/>
            <a:r>
              <a:rPr lang="es-ES" sz="2800" i="1" dirty="0" smtClean="0"/>
              <a:t>El incidente protagonizado por la </a:t>
            </a:r>
            <a:r>
              <a:rPr lang="es-ES" sz="2800" i="1" dirty="0" err="1" smtClean="0"/>
              <a:t>expresidenta</a:t>
            </a:r>
            <a:r>
              <a:rPr lang="es-ES" sz="2800" i="1" dirty="0" smtClean="0"/>
              <a:t> de la Comunidad de Madrid ha provocado un huracán de bromas entre los </a:t>
            </a:r>
            <a:r>
              <a:rPr lang="es-ES" sz="2800" i="1" dirty="0" err="1" smtClean="0"/>
              <a:t>tuiteros</a:t>
            </a:r>
            <a:r>
              <a:rPr lang="es-ES" sz="2800" i="1" dirty="0" smtClean="0"/>
              <a:t>, que han aprovechado sus perfiles para </a:t>
            </a:r>
            <a:r>
              <a:rPr lang="es-ES" sz="2800" i="1" dirty="0" err="1" smtClean="0"/>
              <a:t>reirse</a:t>
            </a:r>
            <a:r>
              <a:rPr lang="es-ES" sz="2800" i="1" dirty="0" smtClean="0"/>
              <a:t> del episodio. A continuación, una selección de las más destacadas.</a:t>
            </a:r>
            <a:endParaRPr lang="es-ES" sz="2800" i="1" dirty="0"/>
          </a:p>
        </p:txBody>
      </p:sp>
      <p:pic>
        <p:nvPicPr>
          <p:cNvPr id="4" name="Picture 4" descr="pc12"/>
          <p:cNvPicPr>
            <a:picLocks noChangeAspect="1" noChangeArrowheads="1" noCrop="1"/>
          </p:cNvPicPr>
          <p:nvPr/>
        </p:nvPicPr>
        <p:blipFill>
          <a:blip r:embed="rId3"/>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5122" name="Picture 2" descr="C:\Documents and Settings\Dell\Escritorio\resizeDD.jpg"/>
          <p:cNvPicPr>
            <a:picLocks noChangeAspect="1" noChangeArrowheads="1"/>
          </p:cNvPicPr>
          <p:nvPr/>
        </p:nvPicPr>
        <p:blipFill>
          <a:blip r:embed="rId3"/>
          <a:srcRect/>
          <a:stretch>
            <a:fillRect/>
          </a:stretch>
        </p:blipFill>
        <p:spPr bwMode="auto">
          <a:xfrm>
            <a:off x="1857356" y="214290"/>
            <a:ext cx="5072098" cy="644844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6626" name="Picture 2" descr="C:\Documents and Settings\Dell\Escritorio\BkVJZF4IIAAuVdS.jpg"/>
          <p:cNvPicPr>
            <a:picLocks noChangeAspect="1" noChangeArrowheads="1"/>
          </p:cNvPicPr>
          <p:nvPr/>
        </p:nvPicPr>
        <p:blipFill>
          <a:blip r:embed="rId3"/>
          <a:srcRect t="35000" b="34167"/>
          <a:stretch>
            <a:fillRect/>
          </a:stretch>
        </p:blipFill>
        <p:spPr bwMode="auto">
          <a:xfrm>
            <a:off x="357158" y="571480"/>
            <a:ext cx="8495347" cy="5643602"/>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1266" name="Picture 2" descr="C:\Documents and Settings\Dell\Escritorio\BkT-OsDCYAAK2Cc.jpg"/>
          <p:cNvPicPr>
            <a:picLocks noChangeAspect="1" noChangeArrowheads="1"/>
          </p:cNvPicPr>
          <p:nvPr/>
        </p:nvPicPr>
        <p:blipFill>
          <a:blip r:embed="rId3"/>
          <a:srcRect/>
          <a:stretch>
            <a:fillRect/>
          </a:stretch>
        </p:blipFill>
        <p:spPr bwMode="auto">
          <a:xfrm>
            <a:off x="2143108" y="52398"/>
            <a:ext cx="4682754" cy="6805602"/>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2290" name="Picture 2" descr="C:\Documents and Settings\Dell\Escritorio\BkT8kvrIEAAu8Ku.jpg"/>
          <p:cNvPicPr>
            <a:picLocks noChangeAspect="1" noChangeArrowheads="1"/>
          </p:cNvPicPr>
          <p:nvPr/>
        </p:nvPicPr>
        <p:blipFill>
          <a:blip r:embed="rId3"/>
          <a:srcRect/>
          <a:stretch>
            <a:fillRect/>
          </a:stretch>
        </p:blipFill>
        <p:spPr bwMode="auto">
          <a:xfrm>
            <a:off x="428596" y="285728"/>
            <a:ext cx="8215338" cy="615807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3314" name="Picture 2" descr="C:\Documents and Settings\Dell\Escritorio\BkT9CnkCIAAw1gC.jpg"/>
          <p:cNvPicPr>
            <a:picLocks noChangeAspect="1" noChangeArrowheads="1"/>
          </p:cNvPicPr>
          <p:nvPr/>
        </p:nvPicPr>
        <p:blipFill>
          <a:blip r:embed="rId3"/>
          <a:srcRect/>
          <a:stretch>
            <a:fillRect/>
          </a:stretch>
        </p:blipFill>
        <p:spPr bwMode="auto">
          <a:xfrm>
            <a:off x="214282" y="1285860"/>
            <a:ext cx="8619150" cy="428628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5362" name="Picture 2" descr="C:\Documents and Settings\Dell\Escritorio\BkT_S0pCIAAEwMs.jpg"/>
          <p:cNvPicPr>
            <a:picLocks noChangeAspect="1" noChangeArrowheads="1"/>
          </p:cNvPicPr>
          <p:nvPr/>
        </p:nvPicPr>
        <p:blipFill>
          <a:blip r:embed="rId3"/>
          <a:srcRect/>
          <a:stretch>
            <a:fillRect/>
          </a:stretch>
        </p:blipFill>
        <p:spPr bwMode="auto">
          <a:xfrm>
            <a:off x="2214546" y="285728"/>
            <a:ext cx="4572032" cy="6179864"/>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026" name="Picture 2" descr="C:\Documents and Settings\Dell\Escritorio\BkW_mG5CcAAcYCA.jpg"/>
          <p:cNvPicPr>
            <a:picLocks noChangeAspect="1" noChangeArrowheads="1"/>
          </p:cNvPicPr>
          <p:nvPr/>
        </p:nvPicPr>
        <p:blipFill>
          <a:blip r:embed="rId3"/>
          <a:srcRect/>
          <a:stretch>
            <a:fillRect/>
          </a:stretch>
        </p:blipFill>
        <p:spPr bwMode="auto">
          <a:xfrm>
            <a:off x="357157" y="500042"/>
            <a:ext cx="8549453" cy="550072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2530" name="Picture 2" descr="C:\Documents and Settings\Dell\Escritorio\tumblr_n3gwqwQYe71r9no7zo4_1280.png"/>
          <p:cNvPicPr>
            <a:picLocks noChangeAspect="1" noChangeArrowheads="1"/>
          </p:cNvPicPr>
          <p:nvPr/>
        </p:nvPicPr>
        <p:blipFill>
          <a:blip r:embed="rId3"/>
          <a:srcRect/>
          <a:stretch>
            <a:fillRect/>
          </a:stretch>
        </p:blipFill>
        <p:spPr bwMode="auto">
          <a:xfrm>
            <a:off x="428596" y="214290"/>
            <a:ext cx="8307320" cy="621510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3">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3554" name="Picture 2" descr="C:\Documents and Settings\Dell\Escritorio\tumblr_n3gwqwQYe71r9no7zo7_1280.jpg"/>
          <p:cNvPicPr>
            <a:picLocks noChangeAspect="1" noChangeArrowheads="1"/>
          </p:cNvPicPr>
          <p:nvPr/>
        </p:nvPicPr>
        <p:blipFill>
          <a:blip r:embed="rId4"/>
          <a:srcRect t="52239"/>
          <a:stretch>
            <a:fillRect/>
          </a:stretch>
        </p:blipFill>
        <p:spPr bwMode="auto">
          <a:xfrm>
            <a:off x="428596" y="500042"/>
            <a:ext cx="8469189" cy="5429288"/>
          </a:xfrm>
          <a:prstGeom prst="rect">
            <a:avLst/>
          </a:prstGeom>
          <a:noFill/>
        </p:spPr>
      </p:pic>
    </p:spTree>
  </p:cSld>
  <p:clrMapOvr>
    <a:masterClrMapping/>
  </p:clrMapOvr>
  <p:transition spd="med" advTm="6000">
    <p:dissolve/>
    <p:sndAc>
      <p:stSnd>
        <p:snd r:embed="rId2" name="cha cha cha-no me pinches-alam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4580" name="Picture 4" descr="C:\Documents and Settings\Dell\Escritorio\tumblr_n3gwqwQYe71r9no7zo2_1280.jpg"/>
          <p:cNvPicPr>
            <a:picLocks noChangeAspect="1" noChangeArrowheads="1"/>
          </p:cNvPicPr>
          <p:nvPr/>
        </p:nvPicPr>
        <p:blipFill>
          <a:blip r:embed="rId3"/>
          <a:srcRect/>
          <a:stretch>
            <a:fillRect/>
          </a:stretch>
        </p:blipFill>
        <p:spPr bwMode="auto">
          <a:xfrm>
            <a:off x="1428728" y="-1"/>
            <a:ext cx="5929354" cy="6899433"/>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5602" name="Picture 2" descr="C:\Documents and Settings\Dell\Escritorio\BkXDz_wCUAAparp.jpg"/>
          <p:cNvPicPr>
            <a:picLocks noChangeAspect="1" noChangeArrowheads="1"/>
          </p:cNvPicPr>
          <p:nvPr/>
        </p:nvPicPr>
        <p:blipFill>
          <a:blip r:embed="rId3"/>
          <a:srcRect/>
          <a:stretch>
            <a:fillRect/>
          </a:stretch>
        </p:blipFill>
        <p:spPr bwMode="auto">
          <a:xfrm>
            <a:off x="-5092" y="0"/>
            <a:ext cx="9149092" cy="685800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7650" name="Picture 2" descr="C:\Documents and Settings\Dell\Escritorio\BkUYP7-CMAA9u2p.jpg"/>
          <p:cNvPicPr>
            <a:picLocks noChangeAspect="1" noChangeArrowheads="1"/>
          </p:cNvPicPr>
          <p:nvPr/>
        </p:nvPicPr>
        <p:blipFill>
          <a:blip r:embed="rId3"/>
          <a:srcRect/>
          <a:stretch>
            <a:fillRect/>
          </a:stretch>
        </p:blipFill>
        <p:spPr bwMode="auto">
          <a:xfrm>
            <a:off x="571472" y="571480"/>
            <a:ext cx="7786742" cy="5840057"/>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25"/>
                                      </p:to>
                                    </p:set>
                                    <p:animEffect filter="image" prLst="opacity: 0.2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050" name="Picture 2" descr="C:\Documents and Settings\Dell\Escritorio\slide_344161_3582051_free.jpg"/>
          <p:cNvPicPr>
            <a:picLocks noChangeAspect="1" noChangeArrowheads="1"/>
          </p:cNvPicPr>
          <p:nvPr/>
        </p:nvPicPr>
        <p:blipFill>
          <a:blip r:embed="rId3"/>
          <a:srcRect/>
          <a:stretch>
            <a:fillRect/>
          </a:stretch>
        </p:blipFill>
        <p:spPr bwMode="auto">
          <a:xfrm>
            <a:off x="500034" y="428604"/>
            <a:ext cx="8286808" cy="6021747"/>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3074" name="Picture 2" descr="C:\Documents and Settings\Dell\Escritorio\BkUNDrTCMAAwzoG.jpg"/>
          <p:cNvPicPr>
            <a:picLocks noChangeAspect="1" noChangeArrowheads="1"/>
          </p:cNvPicPr>
          <p:nvPr/>
        </p:nvPicPr>
        <p:blipFill>
          <a:blip r:embed="rId3"/>
          <a:srcRect/>
          <a:stretch>
            <a:fillRect/>
          </a:stretch>
        </p:blipFill>
        <p:spPr bwMode="auto">
          <a:xfrm>
            <a:off x="214282" y="500042"/>
            <a:ext cx="8674131" cy="5856125"/>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4098" name="Picture 2" descr="C:\Documents and Settings\Dell\Escritorio\BkUBU9hCYAAj-FT.jpg"/>
          <p:cNvPicPr>
            <a:picLocks noChangeAspect="1" noChangeArrowheads="1"/>
          </p:cNvPicPr>
          <p:nvPr/>
        </p:nvPicPr>
        <p:blipFill>
          <a:blip r:embed="rId3"/>
          <a:srcRect/>
          <a:stretch>
            <a:fillRect/>
          </a:stretch>
        </p:blipFill>
        <p:spPr bwMode="auto">
          <a:xfrm>
            <a:off x="1857356" y="214290"/>
            <a:ext cx="4714908" cy="6404418"/>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5122" name="Picture 2" descr="C:\Documents and Settings\Dell\Escritorio\slide_344161_3582026_free.jpg"/>
          <p:cNvPicPr>
            <a:picLocks noChangeAspect="1" noChangeArrowheads="1"/>
          </p:cNvPicPr>
          <p:nvPr/>
        </p:nvPicPr>
        <p:blipFill>
          <a:blip r:embed="rId3"/>
          <a:srcRect/>
          <a:stretch>
            <a:fillRect/>
          </a:stretch>
        </p:blipFill>
        <p:spPr bwMode="auto">
          <a:xfrm>
            <a:off x="-2354263" y="-1435100"/>
            <a:ext cx="11430001" cy="83058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6146" name="Picture 2" descr="C:\Documents and Settings\Dell\Escritorio\BkUMimKCYAApApK.jpg"/>
          <p:cNvPicPr>
            <a:picLocks noChangeAspect="1" noChangeArrowheads="1"/>
          </p:cNvPicPr>
          <p:nvPr/>
        </p:nvPicPr>
        <p:blipFill>
          <a:blip r:embed="rId3"/>
          <a:srcRect/>
          <a:stretch>
            <a:fillRect/>
          </a:stretch>
        </p:blipFill>
        <p:spPr bwMode="auto">
          <a:xfrm>
            <a:off x="1651614" y="1"/>
            <a:ext cx="5349239" cy="68580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7170" name="Picture 2" descr="C:\Documents and Settings\Dell\Escritorio\slide_344161_3582032_free.jpg"/>
          <p:cNvPicPr>
            <a:picLocks noChangeAspect="1" noChangeArrowheads="1"/>
          </p:cNvPicPr>
          <p:nvPr/>
        </p:nvPicPr>
        <p:blipFill>
          <a:blip r:embed="rId3"/>
          <a:srcRect/>
          <a:stretch>
            <a:fillRect/>
          </a:stretch>
        </p:blipFill>
        <p:spPr bwMode="auto">
          <a:xfrm>
            <a:off x="654018" y="428604"/>
            <a:ext cx="8061352" cy="585791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8195" name="Picture 3" descr="C:\Documents and Settings\Dell\Escritorio\resizeXXZ.jpg"/>
          <p:cNvPicPr>
            <a:picLocks noChangeAspect="1" noChangeArrowheads="1"/>
          </p:cNvPicPr>
          <p:nvPr/>
        </p:nvPicPr>
        <p:blipFill>
          <a:blip r:embed="rId3"/>
          <a:srcRect/>
          <a:stretch>
            <a:fillRect/>
          </a:stretch>
        </p:blipFill>
        <p:spPr bwMode="auto">
          <a:xfrm>
            <a:off x="857224" y="396407"/>
            <a:ext cx="7500958" cy="6318741"/>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214282" y="6072206"/>
            <a:ext cx="785818" cy="634641"/>
          </a:xfrm>
          <a:prstGeom prst="rect">
            <a:avLst/>
          </a:prstGeom>
          <a:noFill/>
          <a:ln w="9525">
            <a:noFill/>
            <a:miter lim="800000"/>
            <a:headEnd/>
            <a:tailEnd/>
          </a:ln>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8194" name="Picture 2" descr="C:\Documents and Settings\Dell\Escritorio\slide_344161_3582033_free.jpg"/>
          <p:cNvPicPr>
            <a:picLocks noChangeAspect="1" noChangeArrowheads="1"/>
          </p:cNvPicPr>
          <p:nvPr/>
        </p:nvPicPr>
        <p:blipFill>
          <a:blip r:embed="rId3"/>
          <a:srcRect/>
          <a:stretch>
            <a:fillRect/>
          </a:stretch>
        </p:blipFill>
        <p:spPr bwMode="auto">
          <a:xfrm>
            <a:off x="0" y="0"/>
            <a:ext cx="9286860" cy="68580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9218" name="Picture 2" descr="C:\Documents and Settings\Dell\Escritorio\BkXCP1iIgAAf-7y.jpg"/>
          <p:cNvPicPr>
            <a:picLocks noChangeAspect="1" noChangeArrowheads="1"/>
          </p:cNvPicPr>
          <p:nvPr/>
        </p:nvPicPr>
        <p:blipFill>
          <a:blip r:embed="rId3"/>
          <a:srcRect/>
          <a:stretch>
            <a:fillRect/>
          </a:stretch>
        </p:blipFill>
        <p:spPr bwMode="auto">
          <a:xfrm>
            <a:off x="285720" y="500042"/>
            <a:ext cx="8371326" cy="5572164"/>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0242" name="Picture 2" descr="C:\Documents and Settings\Dell\Escritorio\BkUH61oCYAAIqhH.jpg"/>
          <p:cNvPicPr>
            <a:picLocks noChangeAspect="1" noChangeArrowheads="1"/>
          </p:cNvPicPr>
          <p:nvPr/>
        </p:nvPicPr>
        <p:blipFill>
          <a:blip r:embed="rId3"/>
          <a:srcRect/>
          <a:stretch>
            <a:fillRect/>
          </a:stretch>
        </p:blipFill>
        <p:spPr bwMode="auto">
          <a:xfrm>
            <a:off x="428595" y="214290"/>
            <a:ext cx="8177771" cy="621510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1266" name="Picture 2" descr="C:\Documents and Settings\Dell\Escritorio\BkXDKCjCQAA_pWK.jpg"/>
          <p:cNvPicPr>
            <a:picLocks noChangeAspect="1" noChangeArrowheads="1"/>
          </p:cNvPicPr>
          <p:nvPr/>
        </p:nvPicPr>
        <p:blipFill>
          <a:blip r:embed="rId3"/>
          <a:srcRect/>
          <a:stretch>
            <a:fillRect/>
          </a:stretch>
        </p:blipFill>
        <p:spPr bwMode="auto">
          <a:xfrm>
            <a:off x="2071670" y="142852"/>
            <a:ext cx="4572032" cy="6517578"/>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2290" name="Picture 2" descr="C:\Documents and Settings\Dell\Escritorio\BkXEl1aIgAAYEKw.jpg"/>
          <p:cNvPicPr>
            <a:picLocks noChangeAspect="1" noChangeArrowheads="1"/>
          </p:cNvPicPr>
          <p:nvPr/>
        </p:nvPicPr>
        <p:blipFill>
          <a:blip r:embed="rId3"/>
          <a:srcRect/>
          <a:stretch>
            <a:fillRect/>
          </a:stretch>
        </p:blipFill>
        <p:spPr bwMode="auto">
          <a:xfrm>
            <a:off x="357158" y="500042"/>
            <a:ext cx="8432415" cy="550072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3315" name="Picture 3" descr="C:\Documents and Settings\Dell\Escritorio\BkXKym0CIAADPtg.jpg"/>
          <p:cNvPicPr>
            <a:picLocks noChangeAspect="1" noChangeArrowheads="1"/>
          </p:cNvPicPr>
          <p:nvPr/>
        </p:nvPicPr>
        <p:blipFill>
          <a:blip r:embed="rId3"/>
          <a:srcRect/>
          <a:stretch>
            <a:fillRect/>
          </a:stretch>
        </p:blipFill>
        <p:spPr bwMode="auto">
          <a:xfrm>
            <a:off x="1928794" y="357166"/>
            <a:ext cx="4762500" cy="604837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4339" name="Picture 3" descr="C:\Documents and Settings\Dell\Escritorio\BkXIXL7CQAAvgRy.jpg"/>
          <p:cNvPicPr>
            <a:picLocks noChangeAspect="1" noChangeArrowheads="1"/>
          </p:cNvPicPr>
          <p:nvPr/>
        </p:nvPicPr>
        <p:blipFill>
          <a:blip r:embed="rId3"/>
          <a:srcRect/>
          <a:stretch>
            <a:fillRect/>
          </a:stretch>
        </p:blipFill>
        <p:spPr bwMode="auto">
          <a:xfrm>
            <a:off x="214282" y="642918"/>
            <a:ext cx="8636060" cy="5643602"/>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5362" name="Picture 2" descr="C:\Documents and Settings\Dell\Escritorio\BkXNtdRIMAAGrka.jpg"/>
          <p:cNvPicPr>
            <a:picLocks noChangeAspect="1" noChangeArrowheads="1"/>
          </p:cNvPicPr>
          <p:nvPr/>
        </p:nvPicPr>
        <p:blipFill>
          <a:blip r:embed="rId3"/>
          <a:srcRect/>
          <a:stretch>
            <a:fillRect/>
          </a:stretch>
        </p:blipFill>
        <p:spPr bwMode="auto">
          <a:xfrm>
            <a:off x="1285851" y="142852"/>
            <a:ext cx="6815185" cy="642942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6386" name="Picture 2" descr="C:\Documents and Settings\Dell\Escritorio\BkWZJYCCUAAbrNX.jpg"/>
          <p:cNvPicPr>
            <a:picLocks noChangeAspect="1" noChangeArrowheads="1"/>
          </p:cNvPicPr>
          <p:nvPr/>
        </p:nvPicPr>
        <p:blipFill>
          <a:blip r:embed="rId3"/>
          <a:srcRect/>
          <a:stretch>
            <a:fillRect/>
          </a:stretch>
        </p:blipFill>
        <p:spPr bwMode="auto">
          <a:xfrm>
            <a:off x="1285852" y="285728"/>
            <a:ext cx="5705475" cy="62103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7410" name="Picture 2" descr="C:\Documents and Settings\Dell\Escritorio\BkT8jVVIcAALLZ3.jpg"/>
          <p:cNvPicPr>
            <a:picLocks noChangeAspect="1" noChangeArrowheads="1"/>
          </p:cNvPicPr>
          <p:nvPr/>
        </p:nvPicPr>
        <p:blipFill>
          <a:blip r:embed="rId3"/>
          <a:srcRect/>
          <a:stretch>
            <a:fillRect/>
          </a:stretch>
        </p:blipFill>
        <p:spPr bwMode="auto">
          <a:xfrm>
            <a:off x="1571604" y="0"/>
            <a:ext cx="5143500" cy="68580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9458" name="Picture 2" descr="C:\Documents and Settings\Dell\Escritorio\BkWZRwSCcAAE2uv.jpg"/>
          <p:cNvPicPr>
            <a:picLocks noChangeAspect="1" noChangeArrowheads="1"/>
          </p:cNvPicPr>
          <p:nvPr/>
        </p:nvPicPr>
        <p:blipFill>
          <a:blip r:embed="rId3"/>
          <a:srcRect/>
          <a:stretch>
            <a:fillRect/>
          </a:stretch>
        </p:blipFill>
        <p:spPr bwMode="auto">
          <a:xfrm>
            <a:off x="2214546" y="-46"/>
            <a:ext cx="4572032" cy="6858046"/>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0482" name="Picture 2" descr="C:\Documents and Settings\Dell\Escritorio\BkUAM_wIYAAja5v.jpg"/>
          <p:cNvPicPr>
            <a:picLocks noChangeAspect="1" noChangeArrowheads="1"/>
          </p:cNvPicPr>
          <p:nvPr/>
        </p:nvPicPr>
        <p:blipFill>
          <a:blip r:embed="rId4"/>
          <a:srcRect/>
          <a:stretch>
            <a:fillRect/>
          </a:stretch>
        </p:blipFill>
        <p:spPr bwMode="auto">
          <a:xfrm>
            <a:off x="428596" y="357166"/>
            <a:ext cx="8292106" cy="5786478"/>
          </a:xfrm>
          <a:prstGeom prst="rect">
            <a:avLst/>
          </a:prstGeom>
          <a:noFill/>
        </p:spPr>
      </p:pic>
    </p:spTree>
  </p:cSld>
  <p:clrMapOvr>
    <a:masterClrMapping/>
  </p:clrMapOvr>
  <p:transition spd="med" advTm="12000">
    <p:dissolve/>
    <p:sndAc>
      <p:stSnd>
        <p:snd r:embed="rId2" name="merengue-toma vitamina-alam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3074" name="Picture 2" descr="C:\Documents and Settings\Dell\Escritorio\resize   GG.jpg"/>
          <p:cNvPicPr>
            <a:picLocks noChangeAspect="1" noChangeArrowheads="1"/>
          </p:cNvPicPr>
          <p:nvPr/>
        </p:nvPicPr>
        <p:blipFill>
          <a:blip r:embed="rId3"/>
          <a:srcRect/>
          <a:stretch>
            <a:fillRect/>
          </a:stretch>
        </p:blipFill>
        <p:spPr bwMode="auto">
          <a:xfrm>
            <a:off x="2357422" y="-357214"/>
            <a:ext cx="4352925" cy="772477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050" name="Picture 2" descr="C:\Documents and Settings\Dell\Escritorio\resize.jpg"/>
          <p:cNvPicPr>
            <a:picLocks noChangeAspect="1" noChangeArrowheads="1"/>
          </p:cNvPicPr>
          <p:nvPr/>
        </p:nvPicPr>
        <p:blipFill>
          <a:blip r:embed="rId3"/>
          <a:srcRect/>
          <a:stretch>
            <a:fillRect/>
          </a:stretch>
        </p:blipFill>
        <p:spPr bwMode="auto">
          <a:xfrm>
            <a:off x="285720" y="785794"/>
            <a:ext cx="8581689" cy="5715040"/>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6146" name="Picture 2" descr="C:\Documents and Settings\Dell\Escritorio\X.jpg"/>
          <p:cNvPicPr>
            <a:picLocks noChangeAspect="1" noChangeArrowheads="1"/>
          </p:cNvPicPr>
          <p:nvPr/>
        </p:nvPicPr>
        <p:blipFill>
          <a:blip r:embed="rId3"/>
          <a:srcRect/>
          <a:stretch>
            <a:fillRect/>
          </a:stretch>
        </p:blipFill>
        <p:spPr bwMode="auto">
          <a:xfrm>
            <a:off x="142844" y="928670"/>
            <a:ext cx="8801060" cy="4143404"/>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6386" name="Picture 2" descr="C:\Documents and Settings\Dell\Escritorio\BkT-068IgAAhb9h.jpg"/>
          <p:cNvPicPr>
            <a:picLocks noChangeAspect="1" noChangeArrowheads="1"/>
          </p:cNvPicPr>
          <p:nvPr/>
        </p:nvPicPr>
        <p:blipFill>
          <a:blip r:embed="rId3"/>
          <a:srcRect/>
          <a:stretch>
            <a:fillRect/>
          </a:stretch>
        </p:blipFill>
        <p:spPr bwMode="auto">
          <a:xfrm>
            <a:off x="571472" y="1285860"/>
            <a:ext cx="8031609" cy="435771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7410" name="Picture 2" descr="C:\Documents and Settings\Dell\Escritorio\BkT_Py3CcAAFdmN.jpg"/>
          <p:cNvPicPr>
            <a:picLocks noChangeAspect="1" noChangeArrowheads="1"/>
          </p:cNvPicPr>
          <p:nvPr/>
        </p:nvPicPr>
        <p:blipFill>
          <a:blip r:embed="rId3"/>
          <a:srcRect/>
          <a:stretch>
            <a:fillRect/>
          </a:stretch>
        </p:blipFill>
        <p:spPr bwMode="auto">
          <a:xfrm>
            <a:off x="0" y="785794"/>
            <a:ext cx="9184888" cy="514353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8434" name="Picture 2" descr="C:\Documents and Settings\Dell\Escritorio\BkUAaxXCEAE3Q71.jpg"/>
          <p:cNvPicPr>
            <a:picLocks noChangeAspect="1" noChangeArrowheads="1"/>
          </p:cNvPicPr>
          <p:nvPr/>
        </p:nvPicPr>
        <p:blipFill>
          <a:blip r:embed="rId3"/>
          <a:srcRect/>
          <a:stretch>
            <a:fillRect/>
          </a:stretch>
        </p:blipFill>
        <p:spPr bwMode="auto">
          <a:xfrm>
            <a:off x="2214546" y="285728"/>
            <a:ext cx="4324560" cy="619444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7650" name="Picture 2" descr="C:\Documents and Settings\Dell\Escritorio\BkT7jLtCcAApHe6.jpg"/>
          <p:cNvPicPr>
            <a:picLocks noChangeAspect="1" noChangeArrowheads="1"/>
          </p:cNvPicPr>
          <p:nvPr/>
        </p:nvPicPr>
        <p:blipFill>
          <a:blip r:embed="rId3"/>
          <a:srcRect/>
          <a:stretch>
            <a:fillRect/>
          </a:stretch>
        </p:blipFill>
        <p:spPr bwMode="auto">
          <a:xfrm>
            <a:off x="571472" y="500042"/>
            <a:ext cx="8213508" cy="578647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2530" name="Picture 2" descr="C:\Documents and Settings\Dell\Escritorio\BkT5gy7CUAEWXr4.jpg"/>
          <p:cNvPicPr>
            <a:picLocks noChangeAspect="1" noChangeArrowheads="1"/>
          </p:cNvPicPr>
          <p:nvPr/>
        </p:nvPicPr>
        <p:blipFill>
          <a:blip r:embed="rId3"/>
          <a:srcRect/>
          <a:stretch>
            <a:fillRect/>
          </a:stretch>
        </p:blipFill>
        <p:spPr bwMode="auto">
          <a:xfrm>
            <a:off x="1428728" y="500041"/>
            <a:ext cx="5786478" cy="597164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3554" name="Picture 2" descr="C:\Documents and Settings\Dell\Escritorio\BkT7VgCIUAAurib.jpg"/>
          <p:cNvPicPr>
            <a:picLocks noChangeAspect="1" noChangeArrowheads="1"/>
          </p:cNvPicPr>
          <p:nvPr/>
        </p:nvPicPr>
        <p:blipFill>
          <a:blip r:embed="rId3"/>
          <a:srcRect/>
          <a:stretch>
            <a:fillRect/>
          </a:stretch>
        </p:blipFill>
        <p:spPr bwMode="auto">
          <a:xfrm>
            <a:off x="2071670" y="285728"/>
            <a:ext cx="4924425" cy="618172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4578" name="Picture 2" descr="C:\Documents and Settings\Dell\Escritorio\BkUG-MkIcAE3xha.jpg"/>
          <p:cNvPicPr>
            <a:picLocks noChangeAspect="1" noChangeArrowheads="1"/>
          </p:cNvPicPr>
          <p:nvPr/>
        </p:nvPicPr>
        <p:blipFill>
          <a:blip r:embed="rId3"/>
          <a:srcRect/>
          <a:stretch>
            <a:fillRect/>
          </a:stretch>
        </p:blipFill>
        <p:spPr bwMode="auto">
          <a:xfrm>
            <a:off x="1571604" y="0"/>
            <a:ext cx="5705476" cy="7172325"/>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8674" name="Picture 2" descr="C:\Documents and Settings\Dell\Escritorio\BkT-CEPCEAAnNyW.jpg"/>
          <p:cNvPicPr>
            <a:picLocks noChangeAspect="1" noChangeArrowheads="1"/>
          </p:cNvPicPr>
          <p:nvPr/>
        </p:nvPicPr>
        <p:blipFill>
          <a:blip r:embed="rId3"/>
          <a:srcRect/>
          <a:stretch>
            <a:fillRect/>
          </a:stretch>
        </p:blipFill>
        <p:spPr bwMode="auto">
          <a:xfrm>
            <a:off x="-54231" y="428604"/>
            <a:ext cx="9198231" cy="5643578"/>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6626" name="Picture 2" descr="C:\Documents and Settings\Dell\Escritorio\BkT-supIAAEND-b.jpg"/>
          <p:cNvPicPr>
            <a:picLocks noChangeAspect="1" noChangeArrowheads="1"/>
          </p:cNvPicPr>
          <p:nvPr/>
        </p:nvPicPr>
        <p:blipFill>
          <a:blip r:embed="rId3"/>
          <a:srcRect/>
          <a:stretch>
            <a:fillRect/>
          </a:stretch>
        </p:blipFill>
        <p:spPr bwMode="auto">
          <a:xfrm>
            <a:off x="500034" y="571480"/>
            <a:ext cx="8257984" cy="5500726"/>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4338" name="Picture 2" descr="C:\Documents and Settings\Dell\Escritorio\BkUAbIOCEAA5IPr.jpg"/>
          <p:cNvPicPr>
            <a:picLocks noChangeAspect="1" noChangeArrowheads="1"/>
          </p:cNvPicPr>
          <p:nvPr/>
        </p:nvPicPr>
        <p:blipFill>
          <a:blip r:embed="rId3"/>
          <a:srcRect/>
          <a:stretch>
            <a:fillRect/>
          </a:stretch>
        </p:blipFill>
        <p:spPr bwMode="auto">
          <a:xfrm>
            <a:off x="285720" y="642918"/>
            <a:ext cx="8374379" cy="5643602"/>
          </a:xfrm>
          <a:prstGeom prst="rect">
            <a:avLst/>
          </a:prstGeom>
          <a:noFill/>
        </p:spPr>
      </p:pic>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18434" name="Picture 2" descr="C:\Documents and Settings\Dell\Escritorio\BkT9MIfCEAA5HVz.jpg"/>
          <p:cNvPicPr>
            <a:picLocks noChangeAspect="1" noChangeArrowheads="1"/>
          </p:cNvPicPr>
          <p:nvPr/>
        </p:nvPicPr>
        <p:blipFill>
          <a:blip r:embed="rId3"/>
          <a:srcRect/>
          <a:stretch>
            <a:fillRect/>
          </a:stretch>
        </p:blipFill>
        <p:spPr bwMode="auto">
          <a:xfrm>
            <a:off x="571472" y="357166"/>
            <a:ext cx="8191557" cy="6143668"/>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56000"/>
          </a:blip>
          <a:srcRect/>
          <a:stretch>
            <a:fillRect/>
          </a:stretch>
        </p:blipFill>
        <p:spPr bwMode="auto">
          <a:xfrm>
            <a:off x="0" y="-19050"/>
            <a:ext cx="9144000" cy="6877050"/>
          </a:xfrm>
          <a:prstGeom prst="rect">
            <a:avLst/>
          </a:prstGeom>
          <a:noFill/>
          <a:ln w="9525">
            <a:noFill/>
            <a:miter lim="800000"/>
            <a:headEnd/>
            <a:tailEnd/>
          </a:ln>
        </p:spPr>
      </p:pic>
      <p:pic>
        <p:nvPicPr>
          <p:cNvPr id="21506" name="Picture 2" descr="C:\Documents and Settings\Dell\Escritorio\slide_344161_3582022_free.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med"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714348" y="1571612"/>
            <a:ext cx="6929454" cy="3416302"/>
          </a:xfrm>
          <a:prstGeom prst="rect">
            <a:avLst/>
          </a:prstGeom>
        </p:spPr>
        <p:txBody>
          <a:bodyPr wrap="square" lIns="91422" tIns="45711" rIns="91422" bIns="45711">
            <a:spAutoFit/>
          </a:bodyPr>
          <a:lstStyle/>
          <a:p>
            <a:pPr lvl="1" algn="ct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54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54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
        <p:nvSpPr>
          <p:cNvPr id="16" name="15 CuadroTexto"/>
          <p:cNvSpPr txBox="1"/>
          <p:nvPr/>
        </p:nvSpPr>
        <p:spPr>
          <a:xfrm>
            <a:off x="428596" y="5715016"/>
            <a:ext cx="3143272" cy="646331"/>
          </a:xfrm>
          <a:prstGeom prst="rect">
            <a:avLst/>
          </a:prstGeom>
          <a:noFill/>
        </p:spPr>
        <p:txBody>
          <a:bodyPr wrap="square" rtlCol="0">
            <a:spAutoFit/>
          </a:bodyPr>
          <a:lstStyle/>
          <a:p>
            <a:r>
              <a:rPr lang="es-ES" b="1" i="1" dirty="0" smtClean="0">
                <a:latin typeface="Arial Black" pitchFamily="34" charset="0"/>
              </a:rPr>
              <a:t>TEXTOS Y FOTOS </a:t>
            </a:r>
          </a:p>
          <a:p>
            <a:r>
              <a:rPr lang="es-ES" b="1" i="1" dirty="0" smtClean="0">
                <a:latin typeface="Arial Black" pitchFamily="34" charset="0"/>
              </a:rPr>
              <a:t>DE LA RED</a:t>
            </a:r>
            <a:endParaRPr lang="es-ES" b="1" i="1" dirty="0">
              <a:latin typeface="Arial Black" pitchFamily="34" charset="0"/>
            </a:endParaRPr>
          </a:p>
        </p:txBody>
      </p:sp>
    </p:spTree>
  </p:cSld>
  <p:clrMapOvr>
    <a:masterClrMapping/>
  </p:clrMapOvr>
  <p:transition spd="med"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blinds(horizontal)">
                                      <p:cBhvr>
                                        <p:cTn id="12" dur="500"/>
                                        <p:tgtEl>
                                          <p:spTgt spid="6">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blinds(horizontal)">
                                      <p:cBhvr>
                                        <p:cTn id="15"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OCATA Y FUGA DE AGUIRRE">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TOCATA Y FUGA DE AGUIRRE</Template>
  <TotalTime>21</TotalTime>
  <Words>216</Words>
  <Application>Microsoft Office PowerPoint</Application>
  <PresentationFormat>Presentación en pantalla (4:3)</PresentationFormat>
  <Paragraphs>41</Paragraphs>
  <Slides>57</Slides>
  <Notes>0</Notes>
  <HiddenSlides>0</HiddenSlides>
  <MMClips>0</MMClips>
  <ScaleCrop>false</ScaleCrop>
  <HeadingPairs>
    <vt:vector size="4" baseType="variant">
      <vt:variant>
        <vt:lpstr>Tema</vt:lpstr>
      </vt:variant>
      <vt:variant>
        <vt:i4>2</vt:i4>
      </vt:variant>
      <vt:variant>
        <vt:lpstr>Títulos de diapositiva</vt:lpstr>
      </vt:variant>
      <vt:variant>
        <vt:i4>57</vt:i4>
      </vt:variant>
    </vt:vector>
  </HeadingPairs>
  <TitlesOfParts>
    <vt:vector size="59" baseType="lpstr">
      <vt:lpstr>TOCATA Y FUGA DE AGUIRRE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2014-04-05T14:18:35Z</dcterms:created>
  <dcterms:modified xsi:type="dcterms:W3CDTF">2014-04-05T14:39:54Z</dcterms:modified>
</cp:coreProperties>
</file>