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410" r:id="rId3"/>
    <p:sldId id="458" r:id="rId4"/>
    <p:sldId id="413" r:id="rId5"/>
    <p:sldId id="497" r:id="rId6"/>
    <p:sldId id="499" r:id="rId7"/>
    <p:sldId id="517" r:id="rId8"/>
    <p:sldId id="502" r:id="rId9"/>
    <p:sldId id="523" r:id="rId10"/>
    <p:sldId id="481" r:id="rId11"/>
    <p:sldId id="486" r:id="rId12"/>
    <p:sldId id="487" r:id="rId13"/>
    <p:sldId id="488" r:id="rId14"/>
    <p:sldId id="489" r:id="rId15"/>
    <p:sldId id="495" r:id="rId16"/>
    <p:sldId id="494" r:id="rId17"/>
    <p:sldId id="482" r:id="rId18"/>
    <p:sldId id="483" r:id="rId19"/>
    <p:sldId id="484" r:id="rId20"/>
    <p:sldId id="485" r:id="rId21"/>
    <p:sldId id="500" r:id="rId22"/>
    <p:sldId id="503" r:id="rId23"/>
    <p:sldId id="504" r:id="rId24"/>
    <p:sldId id="505" r:id="rId25"/>
    <p:sldId id="498" r:id="rId26"/>
    <p:sldId id="506" r:id="rId27"/>
    <p:sldId id="507" r:id="rId28"/>
    <p:sldId id="493" r:id="rId29"/>
    <p:sldId id="508" r:id="rId30"/>
    <p:sldId id="509" r:id="rId31"/>
    <p:sldId id="526" r:id="rId32"/>
    <p:sldId id="516" r:id="rId33"/>
    <p:sldId id="518" r:id="rId34"/>
    <p:sldId id="519" r:id="rId35"/>
    <p:sldId id="520" r:id="rId36"/>
    <p:sldId id="527" r:id="rId37"/>
    <p:sldId id="528" r:id="rId38"/>
    <p:sldId id="529" r:id="rId39"/>
    <p:sldId id="531" r:id="rId40"/>
    <p:sldId id="532" r:id="rId41"/>
    <p:sldId id="492" r:id="rId42"/>
    <p:sldId id="514" r:id="rId43"/>
    <p:sldId id="515" r:id="rId44"/>
    <p:sldId id="522" r:id="rId45"/>
    <p:sldId id="530" r:id="rId46"/>
    <p:sldId id="490" r:id="rId47"/>
    <p:sldId id="501" r:id="rId48"/>
    <p:sldId id="491" r:id="rId49"/>
    <p:sldId id="496" r:id="rId50"/>
    <p:sldId id="510" r:id="rId51"/>
    <p:sldId id="511" r:id="rId52"/>
    <p:sldId id="480" r:id="rId53"/>
    <p:sldId id="411" r:id="rId54"/>
    <p:sldId id="533" r:id="rId55"/>
  </p:sldIdLst>
  <p:sldSz cx="7956550" cy="1015365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wLN1zhlcM8Folbp8ZsXlQ==" hashData="SDJk7lTdjjUT/1gdML8rRY9Whk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40" d="100"/>
          <a:sy n="40" d="100"/>
        </p:scale>
        <p:origin x="-2016" y="-420"/>
      </p:cViewPr>
      <p:guideLst>
        <p:guide orient="horz" pos="3199"/>
        <p:guide pos="250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02/08/2019</a:t>
            </a:fld>
            <a:endParaRPr lang="es-ES"/>
          </a:p>
        </p:txBody>
      </p:sp>
      <p:sp>
        <p:nvSpPr>
          <p:cNvPr id="4" name="3 Marcador de imagen de diapositiva"/>
          <p:cNvSpPr>
            <a:spLocks noGrp="1" noRot="1" noChangeAspect="1"/>
          </p:cNvSpPr>
          <p:nvPr>
            <p:ph type="sldImg" idx="2"/>
          </p:nvPr>
        </p:nvSpPr>
        <p:spPr>
          <a:xfrm>
            <a:off x="2085975" y="685800"/>
            <a:ext cx="26860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3388942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96742" y="3154215"/>
            <a:ext cx="6763068" cy="217645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193483" y="5753735"/>
            <a:ext cx="5569585" cy="259482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628512" y="6524664"/>
            <a:ext cx="6763068" cy="201662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28512" y="4303552"/>
            <a:ext cx="6763068" cy="222111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97829" y="2369188"/>
            <a:ext cx="3514143" cy="67009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044581" y="2369188"/>
            <a:ext cx="3514143" cy="67009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97828" y="2272820"/>
            <a:ext cx="3515525" cy="9472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397828" y="3220024"/>
            <a:ext cx="3515525" cy="585010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041818" y="2272820"/>
            <a:ext cx="3516906" cy="9472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041818" y="3220024"/>
            <a:ext cx="3516906" cy="585010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97829" y="404267"/>
            <a:ext cx="2617650" cy="172048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110791" y="404269"/>
            <a:ext cx="4447933" cy="86658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397829" y="2124748"/>
            <a:ext cx="2617650" cy="69453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559539" y="7107555"/>
            <a:ext cx="4773930" cy="83908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559539" y="907248"/>
            <a:ext cx="4773930" cy="609219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559539" y="7946644"/>
            <a:ext cx="4773930" cy="119164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768498" y="406620"/>
            <a:ext cx="1790224" cy="866350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97828" y="406620"/>
            <a:ext cx="5238062" cy="866350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02/08/2019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96742" y="3154213"/>
            <a:ext cx="6763068" cy="217645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193483" y="5753735"/>
            <a:ext cx="5569585" cy="259482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29803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397828" y="406619"/>
            <a:ext cx="7160895" cy="169227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97828" y="2369188"/>
            <a:ext cx="7160895" cy="670094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397828" y="9410933"/>
            <a:ext cx="1856528" cy="540587"/>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02/08/2019</a:t>
            </a:fld>
            <a:endParaRPr lang="es-ES"/>
          </a:p>
        </p:txBody>
      </p:sp>
      <p:sp>
        <p:nvSpPr>
          <p:cNvPr id="5" name="4 Marcador de pie de página"/>
          <p:cNvSpPr>
            <a:spLocks noGrp="1"/>
          </p:cNvSpPr>
          <p:nvPr>
            <p:ph type="ftr" sz="quarter" idx="3"/>
          </p:nvPr>
        </p:nvSpPr>
        <p:spPr>
          <a:xfrm>
            <a:off x="2718488" y="9410933"/>
            <a:ext cx="2519575" cy="54058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5702195" y="9410933"/>
            <a:ext cx="1856528" cy="540587"/>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97828" y="9246402"/>
            <a:ext cx="1856528" cy="705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3.jpeg"/></Relationships>
</file>

<file path=ppt/slides/_rels/slide53.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27198" y="98957"/>
            <a:ext cx="7956551" cy="1015365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5046542" y="5046548"/>
            <a:ext cx="10153650" cy="6056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2849442" y="5046548"/>
            <a:ext cx="10153650" cy="6056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7956550" cy="10291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10043071"/>
            <a:ext cx="7956550" cy="110580"/>
          </a:xfrm>
          <a:prstGeom prst="rect">
            <a:avLst/>
          </a:prstGeom>
          <a:noFill/>
          <a:ln w="9525">
            <a:noFill/>
            <a:miter lim="800000"/>
            <a:headEnd/>
            <a:tailEnd/>
          </a:ln>
        </p:spPr>
      </p:pic>
      <p:sp>
        <p:nvSpPr>
          <p:cNvPr id="155665" name="Rectangle 17"/>
          <p:cNvSpPr>
            <a:spLocks noChangeArrowheads="1"/>
          </p:cNvSpPr>
          <p:nvPr/>
        </p:nvSpPr>
        <p:spPr bwMode="auto">
          <a:xfrm>
            <a:off x="310782" y="8672947"/>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10781" y="8461404"/>
            <a:ext cx="988398" cy="1135565"/>
          </a:xfrm>
          <a:prstGeom prst="rect">
            <a:avLst/>
          </a:prstGeom>
          <a:noFill/>
          <a:ln w="38100">
            <a:solidFill>
              <a:srgbClr val="1CDEF8"/>
            </a:solidFill>
            <a:miter lim="800000"/>
            <a:headEnd/>
            <a:tailEnd/>
          </a:ln>
        </p:spPr>
      </p:pic>
      <p:sp>
        <p:nvSpPr>
          <p:cNvPr id="19" name="18 Rectángulo"/>
          <p:cNvSpPr/>
          <p:nvPr/>
        </p:nvSpPr>
        <p:spPr>
          <a:xfrm>
            <a:off x="1723184" y="6769126"/>
            <a:ext cx="234261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5837" y="3276625"/>
            <a:ext cx="6940830" cy="2892000"/>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TEMERIDAD</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723184" y="8292585"/>
            <a:ext cx="1747967" cy="1382933"/>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406831" y="1132187"/>
            <a:ext cx="1316353" cy="1071775"/>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156200" y="279295"/>
            <a:ext cx="1142979" cy="1579457"/>
          </a:xfrm>
          <a:prstGeom prst="rect">
            <a:avLst/>
          </a:prstGeom>
          <a:noFill/>
          <a:ln w="9525">
            <a:noFill/>
            <a:miter lim="800000"/>
            <a:headEnd/>
            <a:tailEnd/>
          </a:ln>
        </p:spPr>
      </p:pic>
    </p:spTree>
  </p:cSld>
  <p:clrMapOvr>
    <a:masterClrMapping/>
  </p:clrMapOvr>
  <p:transition spd="med" advTm="11000">
    <p:random/>
    <p:sndAc>
      <p:stSnd loop="1">
        <p:snd r:embed="rId2" name="la sonora dinamita - cumbias colombianas - la pollera colo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7956551" cy="10153650"/>
          </a:xfrm>
          <a:prstGeom prst="rect">
            <a:avLst/>
          </a:prstGeom>
          <a:noFill/>
        </p:spPr>
      </p:pic>
      <p:sp>
        <p:nvSpPr>
          <p:cNvPr id="19" name="18 Rectángulo"/>
          <p:cNvSpPr/>
          <p:nvPr/>
        </p:nvSpPr>
        <p:spPr>
          <a:xfrm>
            <a:off x="1723184" y="6769126"/>
            <a:ext cx="234261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31385" y="2071522"/>
            <a:ext cx="6115242" cy="5950187"/>
          </a:xfrm>
          <a:prstGeom prst="rect">
            <a:avLst/>
          </a:prstGeom>
        </p:spPr>
        <p:txBody>
          <a:bodyPr wrap="none" lIns="81272" tIns="40636" rIns="81272" bIns="40636" fromWordArt="1">
            <a:prstTxWarp prst="textPlain">
              <a:avLst>
                <a:gd name="adj" fmla="val 50000"/>
              </a:avLst>
            </a:prstTxWarp>
          </a:bodyPr>
          <a:lstStyle/>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--TEMERIDAD--</a:t>
            </a:r>
          </a:p>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Comportamiento</a:t>
            </a:r>
          </a:p>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a:t>
            </a:r>
            <a:r>
              <a:rPr lang="es-ES" sz="10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o </a:t>
            </a: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actitud de  </a:t>
            </a:r>
            <a:r>
              <a:rPr lang="es-ES" sz="10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a:t>
            </a:r>
            <a:endPar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persona  Temeraria</a:t>
            </a:r>
            <a:endPar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med"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148" y="-45063"/>
            <a:ext cx="7956551" cy="10153650"/>
          </a:xfrm>
          <a:prstGeom prst="rect">
            <a:avLst/>
          </a:prstGeom>
          <a:noFill/>
        </p:spPr>
      </p:pic>
      <p:sp>
        <p:nvSpPr>
          <p:cNvPr id="5124" name="Rectangle 4" descr="271"/>
          <p:cNvSpPr>
            <a:spLocks noChangeArrowheads="1"/>
          </p:cNvSpPr>
          <p:nvPr/>
        </p:nvSpPr>
        <p:spPr bwMode="auto">
          <a:xfrm>
            <a:off x="0" y="-139790"/>
            <a:ext cx="7956550" cy="10153650"/>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3" name="Oval 9"/>
          <p:cNvSpPr>
            <a:spLocks noChangeArrowheads="1"/>
          </p:cNvSpPr>
          <p:nvPr/>
        </p:nvSpPr>
        <p:spPr bwMode="auto">
          <a:xfrm>
            <a:off x="852042" y="336894"/>
            <a:ext cx="6479263" cy="9479866"/>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080087" y="530927"/>
            <a:ext cx="6080809" cy="8995851"/>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192856" y="724958"/>
            <a:ext cx="5854016" cy="8607789"/>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1306879" y="918989"/>
            <a:ext cx="5683608" cy="8315674"/>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3068599" y="3626914"/>
            <a:ext cx="2216557" cy="3577873"/>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2" name="1 Rectángulo"/>
          <p:cNvSpPr/>
          <p:nvPr/>
        </p:nvSpPr>
        <p:spPr>
          <a:xfrm>
            <a:off x="1787417" y="1891339"/>
            <a:ext cx="4608512" cy="6370975"/>
          </a:xfrm>
          <a:prstGeom prst="rect">
            <a:avLst/>
          </a:prstGeom>
        </p:spPr>
        <p:txBody>
          <a:bodyPr wrap="square">
            <a:spAutoFit/>
          </a:bodyPr>
          <a:lstStyle/>
          <a:p>
            <a:pPr algn="ctr"/>
            <a:r>
              <a:rPr lang="es-ES" sz="2400" b="1" dirty="0"/>
              <a:t>Hay muchas Personas que no conocen la frase: La seguridad es lo primero</a:t>
            </a:r>
          </a:p>
          <a:p>
            <a:pPr algn="ctr"/>
            <a:r>
              <a:rPr lang="es-ES" sz="2400" b="1" dirty="0"/>
              <a:t>El fin justifica los medios. Hay personas que no tienen la paciencia de esperar a tener las herramientas adecuadas o simplemente no quieren gastar en un especialista y prefieren hacer todo con sus propias manos, aun y cuando deban arriesgar su propia integridad física. Podemos criticar sus arriesgadas formas de hacer las cosas pero lo que no podemos objetar en su gran disposición para terminar el trabajo, echa un vistazo:</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205" y="8514747"/>
            <a:ext cx="1944688" cy="202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Tm="43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childTnLst>
                          </p:cTn>
                        </p:par>
                        <p:par>
                          <p:cTn id="29" fill="hold">
                            <p:stCondLst>
                              <p:cond delay="5000"/>
                            </p:stCondLst>
                            <p:childTnLst>
                              <p:par>
                                <p:cTn id="30" presetID="9" presetClass="emph" presetSubtype="0" nodeType="afterEffect">
                                  <p:stCondLst>
                                    <p:cond delay="0"/>
                                  </p:stCondLst>
                                  <p:childTnLst>
                                    <p:set>
                                      <p:cBhvr rctx="PPT">
                                        <p:cTn id="31" dur="indefinite"/>
                                        <p:tgtEl>
                                          <p:spTgt spid="11"/>
                                        </p:tgtEl>
                                        <p:attrNameLst>
                                          <p:attrName>style.opacity</p:attrName>
                                        </p:attrNameLst>
                                      </p:cBhvr>
                                      <p:to>
                                        <p:strVal val="0.5"/>
                                      </p:to>
                                    </p:set>
                                    <p:animEffect filter="image" prLst="opacity: 0.5">
                                      <p:cBhvr rctx="IE">
                                        <p:cTn id="32"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difundir.org/wp-content/uploads/2019/08/za-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6" y="53437"/>
            <a:ext cx="7977296" cy="1010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177990"/>
      </p:ext>
    </p:extLst>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difundir.org/wp-content/uploads/2019/08/y-2.jpg"/>
          <p:cNvPicPr>
            <a:picLocks noChangeAspect="1" noChangeArrowheads="1"/>
          </p:cNvPicPr>
          <p:nvPr/>
        </p:nvPicPr>
        <p:blipFill rotWithShape="1">
          <a:blip r:embed="rId2">
            <a:extLst>
              <a:ext uri="{28A0092B-C50C-407E-A947-70E740481C1C}">
                <a14:useLocalDpi xmlns:a14="http://schemas.microsoft.com/office/drawing/2010/main" val="0"/>
              </a:ext>
            </a:extLst>
          </a:blip>
          <a:srcRect r="26183"/>
          <a:stretch/>
        </p:blipFill>
        <p:spPr bwMode="auto">
          <a:xfrm>
            <a:off x="-32238" y="0"/>
            <a:ext cx="7988787"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514540"/>
      </p:ext>
    </p:extLst>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7961312" cy="1015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4" name="Picture 2" descr="https://difundir.org/wp-content/uploads/2019/08/g-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28" y="1188393"/>
            <a:ext cx="7968312" cy="7272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60881"/>
      </p:ext>
    </p:extLst>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difundir.org/wp-content/uploads/2019/08/v-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0" y="0"/>
            <a:ext cx="8935071"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504988"/>
      </p:ext>
    </p:extLst>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difundir.org/wp-content/uploads/2019/08/a-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481"/>
            <a:ext cx="7956551" cy="10314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181315"/>
      </p:ext>
    </p:extLst>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difundir.org/wp-content/uploads/2019/08/zq.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7460"/>
            <a:ext cx="7956550" cy="10719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525169"/>
      </p:ext>
    </p:extLst>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difundir.org/wp-content/uploads/2019/08/zl-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9180" y="-1"/>
            <a:ext cx="9389725" cy="1015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626008"/>
      </p:ext>
    </p:extLst>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ifundir.org/wp-content/uploads/2019/08/zk-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8176388"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356020"/>
      </p:ext>
    </p:extLst>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difundir.org/wp-content/uploads/2019/08/zj-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80" y="0"/>
            <a:ext cx="7974030"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007060"/>
      </p:ext>
    </p:extLst>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difundir.org/wp-content/uploads/2019/08/zi-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9827"/>
            <a:ext cx="8044967" cy="10183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168454"/>
      </p:ext>
    </p:extLst>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difundir.org/wp-content/uploads/2019/08/zc-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020452" cy="536485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4" y="5076825"/>
            <a:ext cx="7926085" cy="5167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8935212"/>
      </p:ext>
    </p:extLst>
  </p:cSld>
  <p:clrMapOvr>
    <a:masterClrMapping/>
  </p:clrMapOvr>
  <p:transition spd="med" advTm="8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difundir.org/wp-content/uploads/2019/08/z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210"/>
            <a:ext cx="7956550" cy="10192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360767"/>
      </p:ext>
    </p:extLst>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difundir.org/wp-content/uploads/2019/08/z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21384"/>
            <a:ext cx="7956551" cy="1031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494077"/>
      </p:ext>
    </p:extLst>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difundir.org/wp-content/uploads/2019/08/z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9" y="-1"/>
            <a:ext cx="8173169" cy="1015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774272"/>
      </p:ext>
    </p:extLst>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difundir.org/wp-content/uploads/2019/08/z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8074630" cy="10765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3708532"/>
      </p:ext>
    </p:extLst>
  </p:cSld>
  <p:clrMapOvr>
    <a:masterClrMapping/>
  </p:clrMapOvr>
  <p:transition spd="med"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difundir.org/wp-content/uploads/2019/08/zm-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16"/>
            <a:ext cx="8051386" cy="10719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061851"/>
      </p:ext>
    </p:extLst>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difundir.org/wp-content/uploads/2019/08/x-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956550"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023494"/>
      </p:ext>
    </p:extLst>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difundir.org/wp-content/uploads/2019/08/u-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947740"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119506"/>
      </p:ext>
    </p:extLst>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difundir.org/wp-content/uploads/2019/08/t-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760"/>
            <a:ext cx="7953163" cy="1033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254688"/>
      </p:ext>
    </p:extLst>
  </p:cSld>
  <p:clrMapOvr>
    <a:masterClrMapping/>
  </p:clrMapOvr>
  <p:transition spd="med"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difundir.org/wp-content/uploads/2019/08/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5505"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070361"/>
      </p:ext>
    </p:extLst>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difundir.org/wp-content/uploads/2019/08/z-2.jpg"/>
          <p:cNvPicPr>
            <a:picLocks noChangeAspect="1" noChangeArrowheads="1"/>
          </p:cNvPicPr>
          <p:nvPr/>
        </p:nvPicPr>
        <p:blipFill rotWithShape="1">
          <a:blip r:embed="rId2">
            <a:extLst>
              <a:ext uri="{28A0092B-C50C-407E-A947-70E740481C1C}">
                <a14:useLocalDpi xmlns:a14="http://schemas.microsoft.com/office/drawing/2010/main" val="0"/>
              </a:ext>
            </a:extLst>
          </a:blip>
          <a:srcRect l="16756" r="15519"/>
          <a:stretch/>
        </p:blipFill>
        <p:spPr bwMode="auto">
          <a:xfrm>
            <a:off x="0" y="-1"/>
            <a:ext cx="7963864" cy="1015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8699729"/>
      </p:ext>
    </p:extLst>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difundir.org/wp-content/uploads/2019/08/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37" y="17935"/>
            <a:ext cx="8156287" cy="10135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3139"/>
      </p:ext>
    </p:extLst>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7956550" cy="1015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4" name="Picture 2" descr="https://difundir.org/wp-content/uploads/2019/08/q-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675" y="3175"/>
            <a:ext cx="6113550"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098574"/>
      </p:ext>
    </p:extLst>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24" y="5244469"/>
            <a:ext cx="7979474" cy="63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8" name="Picture 2" descr="https://difundir.org/wp-content/uploads/2019/08/ze-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028"/>
            <a:ext cx="8217526" cy="5486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448688"/>
      </p:ext>
    </p:extLst>
  </p:cSld>
  <p:clrMapOvr>
    <a:masterClrMapping/>
  </p:clrMapOvr>
  <p:transition spd="med" advTm="8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difundir.org/wp-content/uploads/2019/08/p-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60"/>
            <a:ext cx="7956550" cy="10430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1873098"/>
      </p:ext>
    </p:extLst>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difundir.org/wp-content/uploads/2019/08/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90" y="-29647"/>
            <a:ext cx="8154739" cy="10869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323157"/>
      </p:ext>
    </p:extLst>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bcbe16832af5f575373b64c94d4d8199566d4714.jpg"/>
          <p:cNvPicPr>
            <a:picLocks noChangeAspect="1" noChangeArrowheads="1"/>
          </p:cNvPicPr>
          <p:nvPr/>
        </p:nvPicPr>
        <p:blipFill rotWithShape="1">
          <a:blip r:embed="rId2">
            <a:extLst>
              <a:ext uri="{28A0092B-C50C-407E-A947-70E740481C1C}">
                <a14:useLocalDpi xmlns:a14="http://schemas.microsoft.com/office/drawing/2010/main" val="0"/>
              </a:ext>
            </a:extLst>
          </a:blip>
          <a:srcRect l="13359" r="26317"/>
          <a:stretch/>
        </p:blipFill>
        <p:spPr bwMode="auto">
          <a:xfrm>
            <a:off x="0" y="-251769"/>
            <a:ext cx="8373980" cy="10405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50531"/>
      </p:ext>
    </p:extLst>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7956551" cy="10153650"/>
          </a:xfrm>
          <a:prstGeom prst="rect">
            <a:avLst/>
          </a:prstGeom>
          <a:noFill/>
        </p:spPr>
      </p:pic>
      <p:pic>
        <p:nvPicPr>
          <p:cNvPr id="37890" name="Picture 2" descr="https://difundir.org/wp-content/uploads/2019/08/h-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205" y="1405730"/>
            <a:ext cx="8553629" cy="7189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106856"/>
      </p:ext>
    </p:extLst>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difundir.org/wp-content/uploads/2019/08/f-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14" y="0"/>
            <a:ext cx="7975663"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2707098"/>
      </p:ext>
    </p:extLst>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difundir.org/wp-content/uploads/2019/08/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956550"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985307"/>
      </p:ext>
    </p:extLst>
  </p:cSld>
  <p:clrMapOvr>
    <a:masterClrMapping/>
  </p:clrMapOvr>
  <p:transition spd="med"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difundir.org/wp-content/uploads/2019/08/d-3.jpg"/>
          <p:cNvPicPr>
            <a:picLocks noChangeAspect="1" noChangeArrowheads="1"/>
          </p:cNvPicPr>
          <p:nvPr/>
        </p:nvPicPr>
        <p:blipFill rotWithShape="1">
          <a:blip r:embed="rId2">
            <a:extLst>
              <a:ext uri="{28A0092B-C50C-407E-A947-70E740481C1C}">
                <a14:useLocalDpi xmlns:a14="http://schemas.microsoft.com/office/drawing/2010/main" val="0"/>
              </a:ext>
            </a:extLst>
          </a:blip>
          <a:srcRect t="27164" b="9024"/>
          <a:stretch/>
        </p:blipFill>
        <p:spPr bwMode="auto">
          <a:xfrm>
            <a:off x="-1" y="-3042"/>
            <a:ext cx="7956551" cy="10156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34558"/>
      </p:ext>
    </p:extLst>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honnold-alex--575x3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564"/>
            <a:ext cx="8184107" cy="459733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65" y="4553800"/>
            <a:ext cx="8156575" cy="559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5412682"/>
      </p:ext>
    </p:extLst>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956550"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90957"/>
      </p:ext>
    </p:extLst>
  </p:cSld>
  <p:clrMapOvr>
    <a:masterClrMapping/>
  </p:clrMapOvr>
  <p:transition spd="med"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candidez-rayando-en-la-temerida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4373" y="-5764"/>
            <a:ext cx="9840618" cy="10159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621490"/>
      </p:ext>
    </p:extLst>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7956551" cy="10153650"/>
          </a:xfrm>
          <a:prstGeom prst="rect">
            <a:avLst/>
          </a:prstGeom>
          <a:noFill/>
        </p:spPr>
      </p:pic>
      <p:pic>
        <p:nvPicPr>
          <p:cNvPr id="6146" name="Picture 2" descr="C:\Users\Jose Luis\Desktop\Chennai_el_hockey_y_una_dosis_de_black_dog_flickr_Pandiyan_temeridad-6577--644x4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54" y="1476425"/>
            <a:ext cx="7968404"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371684"/>
      </p:ext>
    </p:extLst>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d562pcs-47ddfd21-8ecf-4575-ab3d-c2c0902d45f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7430" y="0"/>
            <a:ext cx="13777879" cy="1033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505538"/>
      </p:ext>
    </p:extLst>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difundir.org/wp-content/uploads/2019/08/zf-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74" y="17754"/>
            <a:ext cx="8152758" cy="10135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90210"/>
      </p:ext>
    </p:extLst>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difundir.org/wp-content/uploads/2019/08/j-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8393" y="-12950"/>
            <a:ext cx="11470912" cy="1016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431233"/>
      </p:ext>
    </p:extLst>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difundir.org/wp-content/uploads/2019/08/i-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1" y="-15673"/>
            <a:ext cx="8063046" cy="10169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246522"/>
      </p:ext>
    </p:extLst>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difundir.org/wp-content/uploads/2019/08/b-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3"/>
            <a:ext cx="7969845" cy="10625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048462"/>
      </p:ext>
    </p:extLst>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200301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3776"/>
            <a:ext cx="7956550" cy="1047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178903"/>
      </p:ext>
    </p:extLst>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difundir.org/wp-content/uploads/2019/08/zh-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956550" cy="10405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879037"/>
      </p:ext>
    </p:extLst>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difundir.org/wp-content/uploads/2019/08/w-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3" y="16302"/>
            <a:ext cx="7947607" cy="10137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3901371"/>
      </p:ext>
    </p:extLst>
  </p:cSld>
  <p:clrMapOvr>
    <a:masterClrMapping/>
  </p:clrMapOvr>
  <p:transition spd="med"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difundir.org/wp-content/uploads/2019/08/zg-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8108226" cy="1015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265194"/>
      </p:ext>
    </p:extLst>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difundir.org/wp-content/uploads/2019/08/z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946"/>
            <a:ext cx="7929393" cy="10159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806620"/>
      </p:ext>
    </p:extLst>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difundir.org/wp-content/uploads/2019/08/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87"/>
            <a:ext cx="8802811" cy="10157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743992"/>
      </p:ext>
    </p:extLst>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difundir.org/wp-content/uploads/2019/08/m-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87337" cy="10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3329704"/>
      </p:ext>
    </p:extLst>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ifundir.org/wp-content/uploads/2019/08/z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772"/>
            <a:ext cx="7956550" cy="1019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05675"/>
      </p:ext>
    </p:extLst>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7956551" cy="1015365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5046542" y="5046558"/>
            <a:ext cx="10153650" cy="6056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2849443" y="5046558"/>
            <a:ext cx="10153650" cy="6056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4" y="0"/>
            <a:ext cx="7956550" cy="10291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4" y="10043077"/>
            <a:ext cx="7956550" cy="110580"/>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478231" y="8593045"/>
            <a:ext cx="907755" cy="1013459"/>
          </a:xfrm>
          <a:prstGeom prst="rect">
            <a:avLst/>
          </a:prstGeom>
          <a:noFill/>
          <a:ln w="38100">
            <a:solidFill>
              <a:srgbClr val="1CDEF8"/>
            </a:solidFill>
            <a:miter lim="800000"/>
            <a:headEnd/>
            <a:tailEnd/>
          </a:ln>
        </p:spPr>
      </p:pic>
      <p:sp>
        <p:nvSpPr>
          <p:cNvPr id="19" name="18 Rectángulo"/>
          <p:cNvSpPr/>
          <p:nvPr/>
        </p:nvSpPr>
        <p:spPr>
          <a:xfrm>
            <a:off x="1723186" y="6769128"/>
            <a:ext cx="2342609"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0555" y="742094"/>
            <a:ext cx="3777760" cy="4659009"/>
          </a:xfrm>
          <a:prstGeom prst="rect">
            <a:avLst/>
          </a:prstGeom>
        </p:spPr>
        <p:txBody>
          <a:bodyPr wrap="none" lIns="77777" tIns="38889" rIns="77777" bIns="38889" fromWordArt="1">
            <a:prstTxWarp prst="textPlain">
              <a:avLst>
                <a:gd name="adj" fmla="val 46223"/>
              </a:avLst>
            </a:prstTxWarp>
          </a:bodyPr>
          <a:lstStyle/>
          <a:p>
            <a:pPr algn="ctr"/>
            <a:r>
              <a:rPr lang="es-ES" sz="31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b="1"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633947" y="3131249"/>
            <a:ext cx="3043919"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02 de agosto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09:36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85986" y="8370446"/>
            <a:ext cx="2085167" cy="1382933"/>
          </a:xfrm>
          <a:prstGeom prst="rect">
            <a:avLst/>
          </a:prstGeom>
          <a:noFill/>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369185"/>
            <a:ext cx="7956550" cy="338455"/>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2707640"/>
            <a:ext cx="7956550" cy="744601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3919" y="0"/>
            <a:ext cx="4243493" cy="231277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820460"/>
            <a:ext cx="79565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994569" y="6994737"/>
            <a:ext cx="2320660" cy="21698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6539" y="6205009"/>
            <a:ext cx="2055442" cy="349736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14143" y="7220374"/>
            <a:ext cx="1060873" cy="146663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4399915"/>
            <a:ext cx="464132" cy="789728"/>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5189644"/>
            <a:ext cx="464132" cy="789728"/>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5979372"/>
            <a:ext cx="464132" cy="789728"/>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6769100"/>
            <a:ext cx="464132" cy="7897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ER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TEMERIDAD</Template>
  <TotalTime>55</TotalTime>
  <Words>138</Words>
  <Application>Microsoft Office PowerPoint</Application>
  <PresentationFormat>Personalizado</PresentationFormat>
  <Paragraphs>17</Paragraphs>
  <Slides>53</Slides>
  <Notes>0</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TEMERIDAD</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2019-08-02T06:54:10Z</dcterms:created>
  <dcterms:modified xsi:type="dcterms:W3CDTF">2019-08-02T07:50:10Z</dcterms:modified>
</cp:coreProperties>
</file>