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98" r:id="rId2"/>
  </p:sldMasterIdLst>
  <p:sldIdLst>
    <p:sldId id="256" r:id="rId3"/>
    <p:sldId id="257" r:id="rId4"/>
    <p:sldId id="259" r:id="rId5"/>
    <p:sldId id="260" r:id="rId6"/>
    <p:sldId id="262" r:id="rId7"/>
    <p:sldId id="265" r:id="rId8"/>
    <p:sldId id="268" r:id="rId9"/>
    <p:sldId id="269" r:id="rId10"/>
    <p:sldId id="266" r:id="rId11"/>
    <p:sldId id="267" r:id="rId12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w0SKFLjCKvuSxth5yVzsA==" hashData="x/W8lZ7bA/nz/BtbOdGH+Wyg/w/HnpTk1M2FwTWK8QgwfitrFndTlfzcG2Hrt4CayF5kFydADEYVn/4f2rF8a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00FF"/>
    <a:srgbClr val="006600"/>
    <a:srgbClr val="FF99FF"/>
    <a:srgbClr val="00FF00"/>
    <a:srgbClr val="00FFFF"/>
    <a:srgbClr val="990033"/>
    <a:srgbClr val="B8CF6F"/>
    <a:srgbClr val="FFECAF"/>
    <a:srgbClr val="FFE9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684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97F921C9-DB42-42F4-B219-F010A02CF83F}" type="datetimeFigureOut">
              <a:rPr lang="es-PE" smtClean="0"/>
              <a:t>27/05/2016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38E0BD3D-BF23-4AC4-B40D-D5D6C819C5C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2278853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921C9-DB42-42F4-B219-F010A02CF83F}" type="datetimeFigureOut">
              <a:rPr lang="es-PE" smtClean="0"/>
              <a:t>27/05/2016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0BD3D-BF23-4AC4-B40D-D5D6C819C5C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817624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921C9-DB42-42F4-B219-F010A02CF83F}" type="datetimeFigureOut">
              <a:rPr lang="es-PE" smtClean="0"/>
              <a:t>27/05/2016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0BD3D-BF23-4AC4-B40D-D5D6C819C5C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94105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921C9-DB42-42F4-B219-F010A02CF83F}" type="datetimeFigureOut">
              <a:rPr lang="es-PE" smtClean="0"/>
              <a:t>27/05/2016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0BD3D-BF23-4AC4-B40D-D5D6C819C5C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153915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921C9-DB42-42F4-B219-F010A02CF83F}" type="datetimeFigureOut">
              <a:rPr lang="es-PE" smtClean="0"/>
              <a:t>27/05/2016</a:t>
            </a:fld>
            <a:endParaRPr lang="es-P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0BD3D-BF23-4AC4-B40D-D5D6C819C5C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593400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921C9-DB42-42F4-B219-F010A02CF83F}" type="datetimeFigureOut">
              <a:rPr lang="es-PE" smtClean="0"/>
              <a:t>27/05/2016</a:t>
            </a:fld>
            <a:endParaRPr lang="es-P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0BD3D-BF23-4AC4-B40D-D5D6C819C5C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994101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921C9-DB42-42F4-B219-F010A02CF83F}" type="datetimeFigureOut">
              <a:rPr lang="es-PE" smtClean="0"/>
              <a:t>27/05/2016</a:t>
            </a:fld>
            <a:endParaRPr lang="es-P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0BD3D-BF23-4AC4-B40D-D5D6C819C5C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919544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921C9-DB42-42F4-B219-F010A02CF83F}" type="datetimeFigureOut">
              <a:rPr lang="es-PE" smtClean="0"/>
              <a:t>27/05/2016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0BD3D-BF23-4AC4-B40D-D5D6C819C5C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641262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921C9-DB42-42F4-B219-F010A02CF83F}" type="datetimeFigureOut">
              <a:rPr lang="es-PE" smtClean="0"/>
              <a:t>27/05/2016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0BD3D-BF23-4AC4-B40D-D5D6C819C5C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512993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921C9-DB42-42F4-B219-F010A02CF83F}" type="datetimeFigureOut">
              <a:rPr lang="es-PE" smtClean="0"/>
              <a:t>27/05/2016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0BD3D-BF23-4AC4-B40D-D5D6C819C5C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1548630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921C9-DB42-42F4-B219-F010A02CF83F}" type="datetimeFigureOut">
              <a:rPr lang="es-PE" smtClean="0"/>
              <a:t>27/05/2016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0BD3D-BF23-4AC4-B40D-D5D6C819C5C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6333443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921C9-DB42-42F4-B219-F010A02CF83F}" type="datetimeFigureOut">
              <a:rPr lang="es-PE" smtClean="0"/>
              <a:t>27/05/2016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0BD3D-BF23-4AC4-B40D-D5D6C819C5C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2074366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921C9-DB42-42F4-B219-F010A02CF83F}" type="datetimeFigureOut">
              <a:rPr lang="es-PE" smtClean="0"/>
              <a:t>27/05/2016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0BD3D-BF23-4AC4-B40D-D5D6C819C5C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0395773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921C9-DB42-42F4-B219-F010A02CF83F}" type="datetimeFigureOut">
              <a:rPr lang="es-PE" smtClean="0"/>
              <a:t>27/05/2016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0BD3D-BF23-4AC4-B40D-D5D6C819C5C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8223131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921C9-DB42-42F4-B219-F010A02CF83F}" type="datetimeFigureOut">
              <a:rPr lang="es-PE" smtClean="0"/>
              <a:t>27/05/2016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0BD3D-BF23-4AC4-B40D-D5D6C819C5C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4933309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921C9-DB42-42F4-B219-F010A02CF83F}" type="datetimeFigureOut">
              <a:rPr lang="es-PE" smtClean="0"/>
              <a:t>27/05/2016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0BD3D-BF23-4AC4-B40D-D5D6C819C5C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4860102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921C9-DB42-42F4-B219-F010A02CF83F}" type="datetimeFigureOut">
              <a:rPr lang="es-PE" smtClean="0"/>
              <a:t>27/05/2016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0BD3D-BF23-4AC4-B40D-D5D6C819C5C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818732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071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9835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  <p:sldLayoutId id="2147483713" r:id="rId15"/>
    <p:sldLayoutId id="2147483714" r:id="rId16"/>
    <p:sldLayoutId id="214748371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4.png"/><Relationship Id="rId7" Type="http://schemas.microsoft.com/office/2007/relationships/hdphoto" Target="../media/hdphoto1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gif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jpeg"/><Relationship Id="rId5" Type="http://schemas.openxmlformats.org/officeDocument/2006/relationships/image" Target="../media/image11.gif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5.gif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microsoft.com/office/2007/relationships/hdphoto" Target="../media/hdphoto3.wdp"/><Relationship Id="rId7" Type="http://schemas.openxmlformats.org/officeDocument/2006/relationships/image" Target="../media/image29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8.png"/><Relationship Id="rId5" Type="http://schemas.microsoft.com/office/2007/relationships/hdphoto" Target="../media/hdphoto4.wdp"/><Relationship Id="rId4" Type="http://schemas.openxmlformats.org/officeDocument/2006/relationships/image" Target="../media/image27.png"/><Relationship Id="rId9" Type="http://schemas.openxmlformats.org/officeDocument/2006/relationships/image" Target="../media/image3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7" Type="http://schemas.openxmlformats.org/officeDocument/2006/relationships/image" Target="../media/image43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gif"/><Relationship Id="rId5" Type="http://schemas.openxmlformats.org/officeDocument/2006/relationships/image" Target="../media/image41.gif"/><Relationship Id="rId4" Type="http://schemas.openxmlformats.org/officeDocument/2006/relationships/image" Target="../media/image40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t="1176" r="623"/>
          <a:stretch/>
        </p:blipFill>
        <p:spPr>
          <a:xfrm>
            <a:off x="-42827" y="0"/>
            <a:ext cx="12234827" cy="6858000"/>
          </a:xfrm>
          <a:prstGeom prst="rect">
            <a:avLst/>
          </a:prstGeom>
        </p:spPr>
      </p:pic>
      <p:pic>
        <p:nvPicPr>
          <p:cNvPr id="4098" name="Picture 2" descr="Imagen relacionada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4943" y="4927907"/>
            <a:ext cx="1882587" cy="1647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0274"/>
            <a:ext cx="1586753" cy="13270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2225487" y="0"/>
            <a:ext cx="923812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80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Suena El Teléfono</a:t>
            </a:r>
            <a:endParaRPr lang="es-PE" sz="80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99351">
                        <a14:foregroundMark x1="21429" y1="6748" x2="14610" y2="46626"/>
                        <a14:foregroundMark x1="21429" y1="22086" x2="38636" y2="23313"/>
                        <a14:foregroundMark x1="37987" y1="34969" x2="42857" y2="42945"/>
                        <a14:foregroundMark x1="28247" y1="49080" x2="28571" y2="78528"/>
                      </a14:backgroundRemoval>
                    </a14:imgEffect>
                    <a14:imgEffect>
                      <a14:colorTemperature colorTemp="59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629101">
            <a:off x="-377174" y="4239073"/>
            <a:ext cx="8857165" cy="2256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10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9000">
        <p:sndAc>
          <p:stSnd>
            <p:snd r:embed="rId2" name="03_Videomatch - El Show Del Chiste (Cancion).wav"/>
          </p:stSnd>
        </p:sndAc>
      </p:transition>
    </mc:Choice>
    <mc:Fallback xmlns="">
      <p:transition spd="slow" advTm="9000">
        <p:sndAc>
          <p:stSnd>
            <p:snd r:embed="rId8" name="03_Videomatch - El Show Del Chiste (Cancion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 descr="http://us.123rf.com/450wm/antonbrand/antonbrand1103/antonbrand110300076/9155008-oficinista-de-dibujos-animados-en-el-tel-fono--l-est-sonriendo.jpg?ver=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19" y="2894319"/>
            <a:ext cx="3260033" cy="3868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ángulo 9"/>
          <p:cNvSpPr/>
          <p:nvPr/>
        </p:nvSpPr>
        <p:spPr>
          <a:xfrm>
            <a:off x="6384815" y="280591"/>
            <a:ext cx="5762866" cy="26034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2800" b="1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Tras una pequeña pausa, el papá dice</a:t>
            </a:r>
            <a:r>
              <a:rPr lang="es-PE" sz="2800" b="1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:</a:t>
            </a:r>
            <a:endParaRPr lang="es-PE" sz="2800" dirty="0" smtClean="0">
              <a:latin typeface="Monotype Corsiva" panose="03010101010201010101" pitchFamily="66" charset="0"/>
            </a:endParaRPr>
          </a:p>
          <a:p>
            <a:r>
              <a:rPr lang="es-PE" sz="28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'Pero mi amor si tu no tienes ningún tío que se llame Roberto</a:t>
            </a:r>
            <a:r>
              <a:rPr lang="es-PE" sz="2800" b="1" dirty="0" smtClean="0">
                <a:solidFill>
                  <a:srgbClr val="C00000"/>
                </a:solidFill>
              </a:rPr>
              <a:t>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PE" sz="2800" b="1" dirty="0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 </a:t>
            </a:r>
            <a:r>
              <a:rPr lang="es-PE" sz="2800" b="1" dirty="0" err="1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teno</a:t>
            </a:r>
            <a:r>
              <a:rPr lang="es-PE" sz="2800" b="1" dirty="0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PE" sz="2800" b="1" dirty="0" err="1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etá</a:t>
            </a:r>
            <a:r>
              <a:rPr lang="es-PE" sz="2800" b="1" dirty="0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cama </a:t>
            </a:r>
            <a:r>
              <a:rPr lang="es-PE" sz="2800" b="1" dirty="0" err="1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es-PE" sz="2800" b="1" dirty="0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mamá, me dijo no </a:t>
            </a:r>
            <a:r>
              <a:rPr lang="es-PE" sz="2800" b="1" dirty="0" err="1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molete</a:t>
            </a:r>
            <a:r>
              <a:rPr lang="es-PE" sz="2800" b="1" dirty="0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PE" sz="2800" b="1" dirty="0" err="1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</a:t>
            </a:r>
            <a:r>
              <a:rPr lang="es-PE" sz="2800" b="1" dirty="0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un datito....</a:t>
            </a:r>
            <a:endParaRPr lang="es-PE" sz="2800" b="1" dirty="0">
              <a:solidFill>
                <a:srgbClr val="7030A0"/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s-PE" dirty="0" smtClean="0"/>
          </a:p>
        </p:txBody>
      </p:sp>
      <p:pic>
        <p:nvPicPr>
          <p:cNvPr id="2050" name="Picture 2" descr="http://cloud2.todocoleccion.net/postales-ninos/tc/2009/05/25/1348123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36" t="6996" r="4522" b="14431"/>
          <a:stretch/>
        </p:blipFill>
        <p:spPr bwMode="auto">
          <a:xfrm>
            <a:off x="3103341" y="3497942"/>
            <a:ext cx="2673472" cy="3360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1988750" y="146559"/>
            <a:ext cx="42562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sz="2800" b="1" dirty="0">
                <a:solidFill>
                  <a:srgbClr val="0000FF"/>
                </a:solidFill>
                <a:latin typeface="Monotype Corsiva" panose="03010101010201010101" pitchFamily="66" charset="0"/>
              </a:rPr>
              <a:t>Suena el teléfono..... Riiiiinnnng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439417" y="696911"/>
            <a:ext cx="5405549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9388"/>
            <a:r>
              <a:rPr lang="es-PE" sz="28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Una </a:t>
            </a:r>
            <a:r>
              <a:rPr lang="es-PE" sz="28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niña levanta el teléfon</a:t>
            </a:r>
            <a:r>
              <a:rPr lang="es-PE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o... </a:t>
            </a:r>
            <a:r>
              <a:rPr lang="es-PE" sz="28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  </a:t>
            </a:r>
            <a:r>
              <a:rPr lang="es-PE" sz="2800" b="1" dirty="0" smtClean="0">
                <a:solidFill>
                  <a:srgbClr val="CC0066"/>
                </a:solidFill>
                <a:latin typeface="Monotype Corsiva" panose="03010101010201010101" pitchFamily="66" charset="0"/>
              </a:rPr>
              <a:t>¿Hola? </a:t>
            </a:r>
            <a:endParaRPr lang="es-PE" sz="2800" dirty="0" smtClean="0">
              <a:latin typeface="Monotype Corsiva" panose="03010101010201010101" pitchFamily="66" charset="0"/>
            </a:endParaRPr>
          </a:p>
          <a:p>
            <a:pPr lvl="0" defTabSz="179388"/>
            <a:r>
              <a:rPr lang="es-PE" sz="2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Hola pequeña  habla papá, ¿está mamá cerca del teléfono?' </a:t>
            </a:r>
            <a:endParaRPr lang="es-PE" sz="2800" dirty="0" smtClean="0">
              <a:latin typeface="Monotype Corsiva" panose="03010101010201010101" pitchFamily="66" charset="0"/>
            </a:endParaRPr>
          </a:p>
          <a:p>
            <a:r>
              <a:rPr lang="es-PE" sz="28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'No </a:t>
            </a:r>
            <a:r>
              <a:rPr lang="es-PE" sz="2800" b="1" dirty="0" err="1">
                <a:solidFill>
                  <a:srgbClr val="7030A0"/>
                </a:solidFill>
                <a:latin typeface="Monotype Corsiva" panose="03010101010201010101" pitchFamily="66" charset="0"/>
              </a:rPr>
              <a:t>amá</a:t>
            </a:r>
            <a:r>
              <a:rPr lang="es-PE" sz="28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r>
              <a:rPr lang="es-PE" sz="2800" b="1" dirty="0" err="1">
                <a:solidFill>
                  <a:srgbClr val="7030A0"/>
                </a:solidFill>
                <a:latin typeface="Monotype Corsiva" panose="03010101010201010101" pitchFamily="66" charset="0"/>
              </a:rPr>
              <a:t>tá</a:t>
            </a:r>
            <a:r>
              <a:rPr lang="es-PE" sz="28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r>
              <a:rPr lang="es-PE" sz="2800" b="1" dirty="0" err="1">
                <a:solidFill>
                  <a:srgbClr val="7030A0"/>
                </a:solidFill>
                <a:latin typeface="Monotype Corsiva" panose="03010101010201010101" pitchFamily="66" charset="0"/>
              </a:rPr>
              <a:t>adiba</a:t>
            </a:r>
            <a:r>
              <a:rPr lang="es-PE" sz="28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 en la cama </a:t>
            </a:r>
            <a:r>
              <a:rPr lang="es-PE" sz="2800" b="1" dirty="0" err="1">
                <a:solidFill>
                  <a:srgbClr val="7030A0"/>
                </a:solidFill>
                <a:latin typeface="Monotype Corsiva" panose="03010101010201010101" pitchFamily="66" charset="0"/>
              </a:rPr>
              <a:t>co</a:t>
            </a:r>
            <a:r>
              <a:rPr lang="es-PE" sz="28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 tío </a:t>
            </a:r>
            <a:r>
              <a:rPr lang="es-PE" sz="2800" b="1" dirty="0" err="1">
                <a:solidFill>
                  <a:srgbClr val="7030A0"/>
                </a:solidFill>
                <a:latin typeface="Monotype Corsiva" panose="03010101010201010101" pitchFamily="66" charset="0"/>
              </a:rPr>
              <a:t>Dobeto</a:t>
            </a:r>
            <a:r>
              <a:rPr lang="es-PE" sz="28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'. </a:t>
            </a:r>
          </a:p>
          <a:p>
            <a:endParaRPr lang="es-PE" sz="2800" dirty="0">
              <a:latin typeface="Monotype Corsiva" panose="03010101010201010101" pitchFamily="66" charset="0"/>
            </a:endParaRPr>
          </a:p>
          <a:p>
            <a:pPr defTabSz="179388"/>
            <a:endParaRPr lang="es-PE" dirty="0">
              <a:latin typeface="Monotype Corsiva" panose="03010101010201010101" pitchFamily="66" charset="0"/>
            </a:endParaRPr>
          </a:p>
        </p:txBody>
      </p:sp>
      <p:pic>
        <p:nvPicPr>
          <p:cNvPr id="2052" name="Picture 4" descr="https://s-media-cache-ak0.pinimg.com/736x/8a/53/60/8a53600e859cb05649118f0b6f973767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4356" y="2894319"/>
            <a:ext cx="2200936" cy="1835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3.bp.blogspot.com/-TnUU6uZLySU/UFmySpQm68I/AAAAAAAABMI/tZf6nLiL9jo/s1600/jajajaja.gif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E44D"/>
              </a:clrFrom>
              <a:clrTo>
                <a:srgbClr val="FFE44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3" y="4339168"/>
            <a:ext cx="2493999" cy="212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s://s-media-cache-ak0.pinimg.com/736x/25/e2/ac/25e2ac0693313eac18837e41c59949e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6162425" cy="6876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s-media-cache-ak0.pinimg.com/736x/25/e2/ac/25e2ac0693313eac18837e41c59949e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2426" y="1"/>
            <a:ext cx="6029574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1658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30000">
        <p15:prstTrans prst="crush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reviews.123rf.com/images/benchart/benchart1212/benchart121200025/16979987-Ilustraci-n-de-una-casa-de-dibujos-animados-o-pasillo-de-la-oficina-con-los-azulejos-del-suelo-y-una-Foto-de-archiv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50"/>
          <a:stretch/>
        </p:blipFill>
        <p:spPr bwMode="auto">
          <a:xfrm>
            <a:off x="0" y="-10314"/>
            <a:ext cx="12192000" cy="6868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previews.123rf.com/images/aaabbbccc/aaabbbccc1308/aaabbbccc130800082/21692142-Ni-a-linda-beb-tratando-de-abrir-las-puertas-de-las-habitaciones-Foto-de-archivo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9462" l="9905" r="89976">
                        <a14:foregroundMark x1="58831" y1="44846" x2="62530" y2="43538"/>
                        <a14:backgroundMark x1="52029" y1="46615" x2="50000" y2="84308"/>
                        <a14:backgroundMark x1="87470" y1="52615" x2="88305" y2="66154"/>
                        <a14:backgroundMark x1="72196" y1="77308" x2="73031" y2="887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1051"/>
          <a:stretch/>
        </p:blipFill>
        <p:spPr bwMode="auto">
          <a:xfrm rot="21399886">
            <a:off x="4469529" y="3784676"/>
            <a:ext cx="2927294" cy="3131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234093" y="1367369"/>
            <a:ext cx="5052305" cy="46696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PE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es-PE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PE" sz="2800" b="1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HUMMMM, bien entonces  quiero que hagas esto que te digo:  </a:t>
            </a:r>
            <a:br>
              <a:rPr lang="es-PE" sz="2800" b="1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PE" sz="2800" b="1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dejá el teléfono en la mesa, sube corriendo a la habitación de mamá, golpea la puerta y le </a:t>
            </a:r>
            <a:r>
              <a:rPr lang="es-PE" sz="2800" b="1" dirty="0" smtClean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gritas</a:t>
            </a:r>
            <a:r>
              <a:rPr lang="es-PE" sz="2800" b="1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que el coche de PAPÁ está entrando en el garaje de casa. </a:t>
            </a:r>
            <a:br>
              <a:rPr lang="es-PE" sz="2800" b="1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PE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s-PE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PE" sz="2800" b="1" dirty="0" err="1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</a:t>
            </a:r>
            <a:r>
              <a:rPr lang="es-PE" sz="2800" b="1" dirty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bien </a:t>
            </a:r>
            <a:r>
              <a:rPr lang="es-PE" sz="2800" b="1" dirty="0" err="1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pá</a:t>
            </a:r>
            <a:r>
              <a:rPr lang="es-PE" sz="2800" b="1" dirty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pera un datito.</a:t>
            </a:r>
            <a:r>
              <a:rPr lang="es-PE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PE" sz="11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PE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P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http://i270.photobucket.com/albums/jj110/1957lucy1/gracioso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82" y="-10314"/>
            <a:ext cx="605137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i270.photobucket.com/albums/jj110/1957lucy1/gracioso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377" y="0"/>
            <a:ext cx="620377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8285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18000">
        <p15:prstTrans prst="fractur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080540" y="160749"/>
            <a:ext cx="7722366" cy="4916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PE" sz="2800" b="1" dirty="0" smtClean="0">
                <a:solidFill>
                  <a:srgbClr val="0099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Unos </a:t>
            </a:r>
            <a:r>
              <a:rPr lang="es-PE" sz="2800" b="1" dirty="0">
                <a:solidFill>
                  <a:srgbClr val="0099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minutos más tarde la pequeñita vuelve al teléfono</a:t>
            </a:r>
            <a:r>
              <a:rPr lang="es-PE" sz="2800" b="1" dirty="0" smtClean="0">
                <a:solidFill>
                  <a:srgbClr val="0099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s-PE" sz="28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s-PE" sz="28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PE" sz="2800" b="1" dirty="0" smtClean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s-PE" sz="2800" b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</a:t>
            </a:r>
            <a:r>
              <a:rPr lang="es-PE" sz="2800" b="1" dirty="0" err="1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lang="es-PE" sz="2800" b="1" dirty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PE" sz="2800" b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papá</a:t>
            </a:r>
            <a:r>
              <a:rPr lang="es-PE" sz="28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s-PE" sz="28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PE" sz="2800" b="1" dirty="0" smtClean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s-PE" sz="2800" b="1" dirty="0" smtClean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</a:t>
            </a:r>
            <a:r>
              <a:rPr lang="es-PE" sz="2800" b="1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qué pasó?' pregunta el papá.</a:t>
            </a:r>
            <a:r>
              <a:rPr lang="es-PE" sz="28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s-PE" sz="28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PE" sz="2800" dirty="0" smtClean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PE" sz="2400" b="1" dirty="0" err="1" smtClean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Beno</a:t>
            </a:r>
            <a:r>
              <a:rPr lang="es-PE" sz="2400" b="1" dirty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mamá </a:t>
            </a:r>
            <a:r>
              <a:rPr lang="es-PE" sz="2400" b="1" dirty="0" err="1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neviosa</a:t>
            </a:r>
            <a:r>
              <a:rPr lang="es-PE" sz="2400" b="1" dirty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PE" sz="2400" b="1" dirty="0" err="1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saió</a:t>
            </a:r>
            <a:r>
              <a:rPr lang="es-PE" sz="2400" b="1" dirty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 a cama </a:t>
            </a:r>
            <a:r>
              <a:rPr lang="es-PE" sz="2400" b="1" dirty="0" err="1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nesnuda</a:t>
            </a:r>
            <a:r>
              <a:rPr lang="es-PE" sz="2400" b="1" dirty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s-PE" sz="2400" b="1" dirty="0" err="1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codía</a:t>
            </a:r>
            <a:r>
              <a:rPr lang="es-PE" sz="2400" b="1" dirty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PE" sz="2400" b="1" dirty="0" err="1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adededor</a:t>
            </a:r>
            <a:r>
              <a:rPr lang="es-PE" sz="2400" b="1" dirty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cama </a:t>
            </a:r>
            <a:r>
              <a:rPr lang="es-PE" sz="2400" b="1" dirty="0" smtClean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s-PE" sz="2400" b="1" dirty="0" err="1" smtClean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gitando</a:t>
            </a:r>
            <a:r>
              <a:rPr lang="es-PE" sz="2400" b="1" dirty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y </a:t>
            </a:r>
            <a:r>
              <a:rPr lang="es-PE" sz="2400" b="1" dirty="0" err="1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topezó</a:t>
            </a:r>
            <a:r>
              <a:rPr lang="es-PE" sz="2400" b="1" dirty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PE" sz="2400" b="1" dirty="0" err="1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es-PE" sz="2400" b="1" dirty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PE" sz="2400" b="1" dirty="0" err="1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afombra</a:t>
            </a:r>
            <a:r>
              <a:rPr lang="es-PE" sz="2400" b="1" dirty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s-PE" sz="2400" b="1" dirty="0" err="1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gopeó</a:t>
            </a:r>
            <a:r>
              <a:rPr lang="es-PE" sz="2400" b="1" dirty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cabeza </a:t>
            </a:r>
            <a:r>
              <a:rPr lang="es-PE" sz="2400" b="1" dirty="0" err="1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es-PE" sz="2400" b="1" dirty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mesita </a:t>
            </a:r>
            <a:r>
              <a:rPr lang="es-PE" sz="2400" b="1" dirty="0" smtClean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se, </a:t>
            </a:r>
            <a:r>
              <a:rPr lang="es-PE" sz="2400" b="1" dirty="0" smtClean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quedó </a:t>
            </a:r>
            <a:r>
              <a:rPr lang="es-PE" sz="2400" b="1" dirty="0" err="1" smtClean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tidada</a:t>
            </a:r>
            <a:r>
              <a:rPr lang="es-PE" sz="2400" b="1" dirty="0" smtClean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PE" sz="2400" b="1" dirty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suelo. NO SE MEVE.</a:t>
            </a:r>
            <a:endParaRPr lang="es-PE" sz="2400" b="1" dirty="0" smtClean="0">
              <a:solidFill>
                <a:srgbClr val="FF0066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PE" sz="2400" b="1" dirty="0">
                <a:solidFill>
                  <a:srgbClr val="FFC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s-PE" sz="2400" b="1" dirty="0">
                <a:solidFill>
                  <a:srgbClr val="FFC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PE" sz="2800" b="1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Ah, caramba. ¿Y que le pasó a tío Roberto</a:t>
            </a:r>
            <a:r>
              <a:rPr lang="es-PE" sz="2800" b="1" dirty="0" smtClean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s-PE" sz="2400" dirty="0">
              <a:solidFill>
                <a:srgbClr val="0000FF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s-PE" sz="2400" dirty="0" smtClean="0">
              <a:solidFill>
                <a:srgbClr val="0000FF"/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s-PE" sz="1100" dirty="0">
              <a:solidFill>
                <a:srgbClr val="0000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s-PE" sz="1100" dirty="0" smtClean="0">
              <a:solidFill>
                <a:srgbClr val="0000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s-P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6" descr="http://us.123rf.com/450wm/antonbrand/antonbrand1103/antonbrand110300076/9155008-oficinista-de-dibujos-animados-en-el-tel-fono--l-est-sonriendo.jpg?ver=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6083" y="0"/>
            <a:ext cx="3195918" cy="360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112309" y="3815940"/>
            <a:ext cx="9106755" cy="3187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PE" sz="2800" b="1" dirty="0" err="1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Saió</a:t>
            </a:r>
            <a:r>
              <a:rPr lang="es-PE" sz="2800" b="1" dirty="0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 a cama, </a:t>
            </a:r>
            <a:r>
              <a:rPr lang="es-PE" sz="2800" b="1" dirty="0" err="1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nesnudo</a:t>
            </a:r>
            <a:r>
              <a:rPr lang="es-PE" sz="2800" b="1" dirty="0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PE" sz="2800" b="1" dirty="0" err="1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tamién</a:t>
            </a:r>
            <a:r>
              <a:rPr lang="es-PE" sz="2800" b="1" dirty="0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Taba </a:t>
            </a:r>
            <a:r>
              <a:rPr lang="es-PE" sz="2800" b="1" dirty="0" err="1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atutado</a:t>
            </a:r>
            <a:r>
              <a:rPr lang="es-PE" sz="2800" b="1" dirty="0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 </a:t>
            </a:r>
            <a:r>
              <a:rPr lang="es-PE" sz="2800" b="1" dirty="0" err="1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tidó</a:t>
            </a:r>
            <a:r>
              <a:rPr lang="es-PE" sz="2800" b="1" dirty="0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PE" sz="2800" b="1" dirty="0" err="1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</a:t>
            </a:r>
            <a:r>
              <a:rPr lang="es-PE" sz="2800" b="1" dirty="0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s-PE" sz="2800" b="1" dirty="0" err="1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vetana</a:t>
            </a:r>
            <a:r>
              <a:rPr lang="es-PE" sz="2800" b="1" dirty="0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s-PE" sz="2800" b="1" dirty="0" err="1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atás</a:t>
            </a:r>
            <a:r>
              <a:rPr lang="es-PE" sz="2800" b="1" dirty="0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da </a:t>
            </a:r>
            <a:r>
              <a:rPr lang="es-PE" sz="2800" b="1" dirty="0" err="1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picina</a:t>
            </a:r>
            <a:r>
              <a:rPr lang="es-PE" sz="2800" b="1" dirty="0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agua no taba, </a:t>
            </a:r>
            <a:r>
              <a:rPr lang="es-PE" sz="2800" b="1" dirty="0" err="1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</a:t>
            </a:r>
            <a:r>
              <a:rPr lang="es-PE" sz="2800" b="1" dirty="0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 </a:t>
            </a:r>
            <a:r>
              <a:rPr lang="es-PE" sz="2800" b="1" dirty="0" err="1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sacate</a:t>
            </a:r>
            <a:r>
              <a:rPr lang="es-PE" sz="2800" b="1" dirty="0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PE" sz="2800" b="1" dirty="0" err="1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</a:t>
            </a:r>
            <a:r>
              <a:rPr lang="es-PE" sz="2800" b="1" dirty="0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PE" sz="2800" b="1" dirty="0" err="1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pintala</a:t>
            </a:r>
            <a:r>
              <a:rPr lang="es-PE" sz="2800" b="1" dirty="0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PE" sz="2800" b="1" dirty="0" err="1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Caió</a:t>
            </a:r>
            <a:r>
              <a:rPr lang="es-PE" sz="2800" b="1" dirty="0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PE" sz="2800" b="1" dirty="0" err="1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es-PE" sz="2800" b="1" dirty="0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cabeza </a:t>
            </a:r>
            <a:r>
              <a:rPr lang="es-PE" sz="2800" b="1" dirty="0" err="1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nel</a:t>
            </a:r>
            <a:r>
              <a:rPr lang="es-PE" sz="2800" b="1" dirty="0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fondo, y... padece que </a:t>
            </a:r>
            <a:r>
              <a:rPr lang="es-PE" sz="2800" b="1" dirty="0" err="1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</a:t>
            </a:r>
            <a:r>
              <a:rPr lang="es-PE" sz="2800" b="1" dirty="0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PE" sz="2800" b="1" dirty="0" err="1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mueto</a:t>
            </a:r>
            <a:r>
              <a:rPr lang="es-PE" sz="2800" b="1" dirty="0">
                <a:solidFill>
                  <a:srgbClr val="FF0033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s-PE" sz="28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s-PE" sz="28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PE" sz="2800" b="1" dirty="0">
                <a:solidFill>
                  <a:srgbClr val="0099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Larga pausa...</a:t>
            </a:r>
            <a:r>
              <a:rPr lang="es-PE" sz="2800" b="1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/>
            </a:r>
            <a:br>
              <a:rPr lang="es-PE" sz="2800" b="1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es-PE" sz="2800" b="1" dirty="0">
                <a:solidFill>
                  <a:srgbClr val="0099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Larguísima pausa</a:t>
            </a:r>
            <a:r>
              <a:rPr lang="es-PE" sz="2800" b="1" dirty="0" smtClean="0">
                <a:solidFill>
                  <a:srgbClr val="0099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r>
              <a:rPr lang="es-PE" sz="2800" b="1" dirty="0" smtClean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</a:t>
            </a:r>
            <a:r>
              <a:rPr lang="es-PE" sz="2800" b="1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papá dice: ¿Piscina?..., perdón... ¿Hablo con el 44301138</a:t>
            </a:r>
            <a:r>
              <a:rPr lang="es-PE" sz="2800" b="1" dirty="0" smtClean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?......</a:t>
            </a:r>
            <a:r>
              <a:rPr lang="es-PE" sz="28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PE" sz="2800" b="1" dirty="0" smtClean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s-PE" sz="2800" b="1" dirty="0" smtClean="0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s-PE" sz="2800" b="1" dirty="0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... </a:t>
            </a:r>
            <a:r>
              <a:rPr lang="es-PE" sz="2800" b="1" dirty="0" err="1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</a:t>
            </a:r>
            <a:r>
              <a:rPr lang="es-PE" sz="2800" b="1" dirty="0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PE" sz="2800" b="1" dirty="0" err="1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quivocalo</a:t>
            </a:r>
            <a:endParaRPr lang="es-PE" sz="2800" b="1" dirty="0" smtClean="0">
              <a:solidFill>
                <a:srgbClr val="7030A0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PE" sz="2000" dirty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PE" sz="2000" dirty="0"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4" descr="http://pad3.whstatic.com/images/thumb/0/00/Keep-a-Phone-Conversation-Going-with-Your-Girlfriend-Step-1-Version-3.jpg/670px-Keep-a-Phone-Conversation-Going-with-Your-Girlfriend-Step-1-Version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9065" y="3761597"/>
            <a:ext cx="2972936" cy="2686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http://previews.123rf.com/images/yayayoy/yayayoy1111/yayayoy111100001/11293259-Caritas-alegres-saltando-en-el-aire-Foto-de-archivo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11034" y="2374557"/>
            <a:ext cx="1410897" cy="1414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telemundo.com/sites/nbcutelemundo/files/images/promo/video_clip/2015/08/05/nina-hablando-por-telefon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08" y="407977"/>
            <a:ext cx="1968231" cy="2503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n relacionad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306" y="0"/>
            <a:ext cx="1230430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0300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30000">
        <p15:prstTrans prst="wind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lamada rectangular redondeada 5"/>
          <p:cNvSpPr/>
          <p:nvPr/>
        </p:nvSpPr>
        <p:spPr>
          <a:xfrm>
            <a:off x="6714315" y="1031051"/>
            <a:ext cx="5042472" cy="1438937"/>
          </a:xfrm>
          <a:prstGeom prst="wedgeRoundRectCallout">
            <a:avLst>
              <a:gd name="adj1" fmla="val 367"/>
              <a:gd name="adj2" fmla="val 79341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PE" sz="24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Le </a:t>
            </a:r>
            <a:r>
              <a:rPr lang="es-PE" sz="24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dijo</a:t>
            </a:r>
            <a:r>
              <a:rPr lang="es-PE" sz="24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:</a:t>
            </a:r>
          </a:p>
          <a:p>
            <a:r>
              <a:rPr lang="es-PE" sz="24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“Tienes </a:t>
            </a:r>
            <a:r>
              <a:rPr lang="es-PE" sz="24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ojos de becerro, tu boca es de corral y te bajaron del cielo por bruta y animal</a:t>
            </a:r>
            <a:r>
              <a:rPr lang="es-PE" sz="24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.”</a:t>
            </a:r>
            <a:endParaRPr lang="es-PE" sz="24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  <a:p>
            <a:endParaRPr lang="es-PE" sz="2400" dirty="0"/>
          </a:p>
        </p:txBody>
      </p:sp>
      <p:sp>
        <p:nvSpPr>
          <p:cNvPr id="2" name="CuadroTexto 1"/>
          <p:cNvSpPr txBox="1"/>
          <p:nvPr/>
        </p:nvSpPr>
        <p:spPr>
          <a:xfrm>
            <a:off x="209518" y="0"/>
            <a:ext cx="478650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dirty="0" smtClean="0">
                <a:solidFill>
                  <a:schemeClr val="accent3">
                    <a:lumMod val="75000"/>
                  </a:schemeClr>
                </a:solidFill>
                <a:latin typeface="Monotype Corsiva" panose="03010101010201010101" pitchFamily="66" charset="0"/>
              </a:rPr>
              <a:t>Había una vez un chico que quería decirle cosas bonitas a su novia y fue al profesor de literatura a pedirle consejo y este le dice así:</a:t>
            </a:r>
          </a:p>
          <a:p>
            <a:endParaRPr lang="es-PE" sz="1600" dirty="0"/>
          </a:p>
        </p:txBody>
      </p:sp>
      <p:pic>
        <p:nvPicPr>
          <p:cNvPr id="1026" name="Picture 2" descr="https://norfipc.com/img/humor/cuentos-pepito-escuela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65"/>
          <a:stretch/>
        </p:blipFill>
        <p:spPr bwMode="auto">
          <a:xfrm>
            <a:off x="9938827" y="2523095"/>
            <a:ext cx="1933370" cy="4394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3.bp.blogspot.com/-8mmoHnquSvQ/Vgl7wonUn8I/AAAAAAAAATU/Q-ds3EcsSK4/s320/Parejas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80" t="-5493" r="6409" b="5493"/>
          <a:stretch/>
        </p:blipFill>
        <p:spPr bwMode="auto">
          <a:xfrm flipH="1">
            <a:off x="7885083" y="2243134"/>
            <a:ext cx="2153408" cy="4614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us.123rf.com/450wm/rudall30/rudall301201/rudall30120100061/12342380-ilustraci-n-de-dibujos-animados-de-un-hombre-que-se-entrevist-a.jpg?ver=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98083"/>
            <a:ext cx="4615133" cy="3349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/>
          <p:cNvSpPr txBox="1"/>
          <p:nvPr/>
        </p:nvSpPr>
        <p:spPr>
          <a:xfrm>
            <a:off x="5808372" y="76944"/>
            <a:ext cx="63279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dirty="0" smtClean="0">
                <a:solidFill>
                  <a:schemeClr val="accent3">
                    <a:lumMod val="75000"/>
                  </a:schemeClr>
                </a:solidFill>
                <a:latin typeface="Monotype Corsiva" panose="03010101010201010101" pitchFamily="66" charset="0"/>
              </a:rPr>
              <a:t>El chico fue corriendo a ver a su novia y repitiendo lo que le había dicho el profesor. </a:t>
            </a:r>
          </a:p>
        </p:txBody>
      </p:sp>
      <p:pic>
        <p:nvPicPr>
          <p:cNvPr id="1032" name="Picture 8" descr="http://previews.123rf.com/images/yayayoy/yayayoy1111/yayayoy111100001/11293259-Caritas-alegres-saltando-en-el-aire-Foto-de-archivo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09218" y="5169690"/>
            <a:ext cx="1573965" cy="1577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pbs.twimg.com/media/CL9QN4jWcAAzA_B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5428" y="5861549"/>
            <a:ext cx="1066572" cy="996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Llamada rectangular redondeada 6"/>
          <p:cNvSpPr/>
          <p:nvPr/>
        </p:nvSpPr>
        <p:spPr>
          <a:xfrm>
            <a:off x="309093" y="1772530"/>
            <a:ext cx="4417453" cy="1201548"/>
          </a:xfrm>
          <a:prstGeom prst="wedgeRoundRectCallout">
            <a:avLst>
              <a:gd name="adj1" fmla="val -1684"/>
              <a:gd name="adj2" fmla="val 121043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PE" sz="2400" b="1" dirty="0">
                <a:latin typeface="Monotype Corsiva" panose="03010101010201010101" pitchFamily="66" charset="0"/>
              </a:rPr>
              <a:t>Dile:</a:t>
            </a:r>
          </a:p>
          <a:p>
            <a:pPr algn="ctr">
              <a:lnSpc>
                <a:spcPts val="2160"/>
              </a:lnSpc>
            </a:pPr>
            <a:r>
              <a:rPr lang="es-PE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“</a:t>
            </a:r>
            <a:r>
              <a:rPr lang="es-PE" sz="24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Tienes ojos de lucero, tu boca es de cristal y te bajaron del cielo por </a:t>
            </a:r>
            <a:r>
              <a:rPr lang="es-PE" sz="24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una </a:t>
            </a:r>
            <a:r>
              <a:rPr lang="es-PE" sz="24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corte celestial”</a:t>
            </a:r>
          </a:p>
        </p:txBody>
      </p:sp>
      <p:pic>
        <p:nvPicPr>
          <p:cNvPr id="13" name="Picture 2" descr="Imagen relacionada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7"/>
          <a:stretch/>
        </p:blipFill>
        <p:spPr bwMode="auto">
          <a:xfrm>
            <a:off x="0" y="0"/>
            <a:ext cx="12283978" cy="6945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797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21000">
        <p15:prstTrans prst="origami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graphistes.unblog.fr/files/2011/06/chambredauphine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9D9"/>
              </a:clrFrom>
              <a:clrTo>
                <a:srgbClr val="FFF9D9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696" l="154" r="98462">
                        <a14:foregroundMark x1="56308" y1="19565" x2="63692" y2="40870"/>
                        <a14:foregroundMark x1="78154" y1="10652" x2="75231" y2="46739"/>
                        <a14:foregroundMark x1="86308" y1="10435" x2="94308" y2="49130"/>
                        <a14:foregroundMark x1="25077" y1="60870" x2="38462" y2="58696"/>
                        <a14:foregroundMark x1="12615" y1="57391" x2="19538" y2="74348"/>
                        <a14:foregroundMark x1="12615" y1="8696" x2="52462" y2="24565"/>
                        <a14:foregroundMark x1="1692" y1="56304" x2="43231" y2="30870"/>
                        <a14:foregroundMark x1="2000" y1="88696" x2="52000" y2="53913"/>
                        <a14:foregroundMark x1="8769" y1="92609" x2="46923" y2="62609"/>
                        <a14:foregroundMark x1="51385" y1="35217" x2="54154" y2="40870"/>
                        <a14:foregroundMark x1="53077" y1="11304" x2="78615" y2="3043"/>
                        <a14:foregroundMark x1="78923" y1="3696" x2="96615" y2="4130"/>
                        <a14:foregroundMark x1="11538" y1="96087" x2="66923" y2="92826"/>
                        <a14:foregroundMark x1="74615" y1="93913" x2="97846" y2="89348"/>
                        <a14:foregroundMark x1="96769" y1="46087" x2="96615" y2="52174"/>
                        <a14:foregroundMark x1="91077" y1="51957" x2="93538" y2="51087"/>
                        <a14:backgroundMark x1="89077" y1="52174" x2="98154" y2="53696"/>
                        <a14:backgroundMark x1="89538" y1="53261" x2="89846" y2="91087"/>
                      </a14:backgroundRemoval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93" b="10198"/>
          <a:stretch/>
        </p:blipFill>
        <p:spPr bwMode="auto">
          <a:xfrm>
            <a:off x="-25390" y="0"/>
            <a:ext cx="12208803" cy="6879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3667" b="98000" l="10000" r="99667">
                        <a14:foregroundMark x1="82333" y1="86333" x2="82333" y2="92667"/>
                        <a14:foregroundMark x1="66667" y1="47000" x2="74667" y2="57667"/>
                        <a14:backgroundMark x1="30667" y1="53667" x2="34333" y2="67333"/>
                        <a14:backgroundMark x1="66000" y1="53333" x2="71333" y2="55667"/>
                      </a14:backgroundRemoval>
                    </a14:imgEffect>
                  </a14:imgLayer>
                </a14:imgProps>
              </a:ext>
            </a:extLst>
          </a:blip>
          <a:srcRect l="33878" t="43645" b="7255"/>
          <a:stretch/>
        </p:blipFill>
        <p:spPr>
          <a:xfrm>
            <a:off x="6243917" y="2506916"/>
            <a:ext cx="5768789" cy="4007221"/>
          </a:xfrm>
          <a:prstGeom prst="rect">
            <a:avLst/>
          </a:prstGeom>
        </p:spPr>
      </p:pic>
      <p:pic>
        <p:nvPicPr>
          <p:cNvPr id="6" name="Picture 2" descr="http://1.bp.blogspot.com/-6ziHhaB5vnY/VYjrlIlXl-I/AAAAAAAAHkE/HV1MFBzf8zw/s1600/pink%2Bpanther%2Bla%2Bpantera%2Brosa%2Bfondos%2Bpara%2Bcelulares%2B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91315" y="1290917"/>
            <a:ext cx="3135241" cy="5905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images.vectorhq.com/images/premium/previews/143/man-and-woman-before-and-after-weight-loss-program-and-training-hand-drawn-funny-cartoon-characters-sketch-isolated_143128357.jpg"/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096" t="39843"/>
          <a:stretch/>
        </p:blipFill>
        <p:spPr bwMode="auto">
          <a:xfrm flipH="1">
            <a:off x="4990630" y="1406483"/>
            <a:ext cx="1785009" cy="5451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Llamada ovalada 8"/>
          <p:cNvSpPr/>
          <p:nvPr/>
        </p:nvSpPr>
        <p:spPr>
          <a:xfrm>
            <a:off x="3711389" y="1029307"/>
            <a:ext cx="3175746" cy="523220"/>
          </a:xfrm>
          <a:prstGeom prst="wedgeEllipseCallout">
            <a:avLst>
              <a:gd name="adj1" fmla="val 14312"/>
              <a:gd name="adj2" fmla="val 103621"/>
            </a:avLst>
          </a:prstGeom>
          <a:solidFill>
            <a:srgbClr val="00B05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" name="CuadroTexto 1"/>
          <p:cNvSpPr txBox="1"/>
          <p:nvPr/>
        </p:nvSpPr>
        <p:spPr>
          <a:xfrm>
            <a:off x="3711389" y="1029307"/>
            <a:ext cx="3175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¡</a:t>
            </a:r>
            <a:r>
              <a:rPr lang="es-PE" sz="28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Mi vida acá te la traje!</a:t>
            </a:r>
            <a:endParaRPr lang="es-PE" sz="2800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8" name="Llamada ovalada 7"/>
          <p:cNvSpPr/>
          <p:nvPr/>
        </p:nvSpPr>
        <p:spPr>
          <a:xfrm>
            <a:off x="8609107" y="1036053"/>
            <a:ext cx="3062940" cy="1133404"/>
          </a:xfrm>
          <a:prstGeom prst="wedgeEllipseCallout">
            <a:avLst>
              <a:gd name="adj1" fmla="val 8527"/>
              <a:gd name="adj2" fmla="val 125381"/>
            </a:avLst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CuadroTexto 3"/>
          <p:cNvSpPr txBox="1"/>
          <p:nvPr/>
        </p:nvSpPr>
        <p:spPr>
          <a:xfrm>
            <a:off x="8767481" y="1125702"/>
            <a:ext cx="27297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¡</a:t>
            </a:r>
            <a:r>
              <a:rPr lang="es-PE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Partera! ¡Te dije tráeme a la partera!</a:t>
            </a:r>
            <a:endParaRPr lang="es-PE" sz="2800" b="1" dirty="0">
              <a:solidFill>
                <a:schemeClr val="accent6">
                  <a:lumMod val="20000"/>
                  <a:lumOff val="8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098" name="Picture 2" descr="http://i526.photobucket.com/albums/cc350/turleca/viejas/cid_000601c82abfc74977a02001a8c0acu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19506"/>
            <a:ext cx="1838028" cy="1338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encrypted-tbn1.gstatic.com/images?q=tbn:ANd9GcQ3NRiLPC5-H_TJLNxN0M3Yb8k1QAhT76wi_7-tASPDuzoHg9I3bw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391" y="0"/>
            <a:ext cx="12208804" cy="7347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8961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8CF6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http://zamson.net/wp-content/uploads/2009/01/descrip-viejit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3348" y="0"/>
            <a:ext cx="6508652" cy="6898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ergamino vertical 2"/>
          <p:cNvSpPr/>
          <p:nvPr/>
        </p:nvSpPr>
        <p:spPr>
          <a:xfrm>
            <a:off x="0" y="154745"/>
            <a:ext cx="6287305" cy="6651137"/>
          </a:xfrm>
          <a:prstGeom prst="vertic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" name="CuadroTexto 1"/>
          <p:cNvSpPr txBox="1"/>
          <p:nvPr/>
        </p:nvSpPr>
        <p:spPr>
          <a:xfrm>
            <a:off x="1513266" y="961772"/>
            <a:ext cx="3374265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3200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Estaba una pareja de viejitos en misa</a:t>
            </a:r>
          </a:p>
          <a:p>
            <a:r>
              <a:rPr lang="es-PE" sz="3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Dice el cura</a:t>
            </a:r>
          </a:p>
          <a:p>
            <a:r>
              <a:rPr lang="es-PE" sz="3200" b="1" dirty="0" smtClean="0">
                <a:solidFill>
                  <a:srgbClr val="FF0066"/>
                </a:solidFill>
                <a:latin typeface="Monotype Corsiva" panose="03010101010201010101" pitchFamily="66" charset="0"/>
              </a:rPr>
              <a:t>Recemos por las partes enfermas del cuerpo humano.</a:t>
            </a:r>
          </a:p>
          <a:p>
            <a:r>
              <a:rPr lang="es-PE" sz="3200" b="1" dirty="0" smtClean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</a:rPr>
              <a:t>El viejito se agarra el pene y la viejita lo ve y le dice:</a:t>
            </a:r>
          </a:p>
          <a:p>
            <a:r>
              <a:rPr lang="es-PE" sz="3200" b="1" dirty="0" smtClean="0">
                <a:solidFill>
                  <a:srgbClr val="006600"/>
                </a:solidFill>
                <a:latin typeface="Monotype Corsiva" panose="03010101010201010101" pitchFamily="66" charset="0"/>
              </a:rPr>
              <a:t>Es misa de sanación</a:t>
            </a:r>
          </a:p>
          <a:p>
            <a:r>
              <a:rPr lang="es-PE" sz="3200" b="1" dirty="0" smtClean="0">
                <a:solidFill>
                  <a:srgbClr val="006600"/>
                </a:solidFill>
                <a:latin typeface="Monotype Corsiva" panose="03010101010201010101" pitchFamily="66" charset="0"/>
              </a:rPr>
              <a:t>No de resurrección</a:t>
            </a:r>
            <a:endParaRPr lang="es-PE" sz="3200" b="1" dirty="0">
              <a:solidFill>
                <a:srgbClr val="0066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50" name="Picture 2" descr="http://i950.photobucket.com/albums/ad343/elrinconcito/gifs/Risas/GIF00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409" y="4899346"/>
            <a:ext cx="1905000" cy="1571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st.depositphotos.com/1967477/1959/v/450/depositphotos_19590077-Happy-smiley-fac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39"/>
            <a:ext cx="6106400" cy="6924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st.depositphotos.com/1967477/1959/v/450/depositphotos_19590077-Happy-smiley-fac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649" y="-26776"/>
            <a:ext cx="6135351" cy="6880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4637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18000">
        <p15:prstTrans prst="crush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CA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lamada de nube 2"/>
          <p:cNvSpPr/>
          <p:nvPr/>
        </p:nvSpPr>
        <p:spPr>
          <a:xfrm>
            <a:off x="206062" y="257577"/>
            <a:ext cx="6040192" cy="3181082"/>
          </a:xfrm>
          <a:prstGeom prst="cloudCallout">
            <a:avLst>
              <a:gd name="adj1" fmla="val 74144"/>
              <a:gd name="adj2" fmla="val -41280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PE" dirty="0">
              <a:solidFill>
                <a:srgbClr val="0000FF"/>
              </a:solidFill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826420" y="509290"/>
            <a:ext cx="541983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Un viejito….</a:t>
            </a:r>
          </a:p>
          <a:p>
            <a:pPr algn="ctr"/>
            <a:r>
              <a:rPr lang="es-PE" sz="28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Se levanta a media noche a orinar….</a:t>
            </a:r>
          </a:p>
          <a:p>
            <a:pPr algn="ctr"/>
            <a:r>
              <a:rPr lang="es-PE" sz="28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Se ve el pipi y con tono resentido le dice:</a:t>
            </a:r>
          </a:p>
          <a:p>
            <a:pPr algn="ctr"/>
            <a:r>
              <a:rPr lang="es-PE" sz="28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Viste desgraciado, que cuando tú tienes ganas yo si me paro…!!!</a:t>
            </a:r>
          </a:p>
          <a:p>
            <a:pPr algn="ctr"/>
            <a:endParaRPr lang="es-PE" sz="2800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http://servidordeimagenes1.files.wordpress.com/2013/11/gifs-para-comentar-32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62" y="4496705"/>
            <a:ext cx="5886450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lh3.ggpht.com/-dEuLE5Vcwp4/U9gpgethn7I/AAAAAAABLKQ/-6mjfPNlM5k/gifs-animados-divertidos-abuelitos-ancianos-039%25255B5%25255D.gif?imgmax=800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254" y="338099"/>
            <a:ext cx="5379558" cy="6309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uq6fhw.bay.livefilestore.com/y1pt2M2pVrWaGVtvF2Fk6ai-E1K6peNQROB431VTT-oTENuSyQkxLxvEzcnEQV0o19IR-4TTzZ6yVoIFETOFY_hrA/jajamb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91" y="0"/>
            <a:ext cx="605325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uq6fhw.bay.livefilestore.com/y1pt2M2pVrWaGVtvF2Fk6ai-E1K6peNQROB431VTT-oTENuSyQkxLxvEzcnEQV0o19IR-4TTzZ6yVoIFETOFY_hrA/jajamb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774" y="0"/>
            <a:ext cx="6143226" cy="690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1875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17000">
        <p15:prstTrans prst="airplan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9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7131122" y="3429000"/>
            <a:ext cx="36189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Diseño       : Amore</a:t>
            </a:r>
          </a:p>
          <a:p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Tema         : Suena El Teléfono</a:t>
            </a:r>
          </a:p>
          <a:p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Música     : El Show Del Chiste.</a:t>
            </a:r>
          </a:p>
          <a:p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Interprete : </a:t>
            </a:r>
            <a:r>
              <a:rPr lang="es-PE" b="1" dirty="0" err="1" smtClean="0">
                <a:solidFill>
                  <a:srgbClr val="7030A0"/>
                </a:solidFill>
                <a:latin typeface="Monotype Corsiva" panose="03010101010201010101" pitchFamily="66" charset="0"/>
              </a:rPr>
              <a:t>Videomatch</a:t>
            </a:r>
            <a:endParaRPr lang="es-PE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11410681" y="5911403"/>
            <a:ext cx="781317" cy="936818"/>
            <a:chOff x="4771145" y="4689809"/>
            <a:chExt cx="1381680" cy="1006379"/>
          </a:xfrm>
        </p:grpSpPr>
        <p:pic>
          <p:nvPicPr>
            <p:cNvPr id="8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71145" y="4689809"/>
              <a:ext cx="1381680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CuadroTexto 8"/>
            <p:cNvSpPr txBox="1"/>
            <p:nvPr/>
          </p:nvSpPr>
          <p:spPr>
            <a:xfrm rot="937010">
              <a:off x="4814459" y="4785433"/>
              <a:ext cx="1266506" cy="4298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Amor</a:t>
              </a:r>
              <a:r>
                <a:rPr lang="es-ES" sz="20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e</a:t>
              </a:r>
              <a:endParaRPr lang="es-ES" sz="2000" b="1" dirty="0">
                <a:solidFill>
                  <a:srgbClr val="0000FF"/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10" name="Picture 4" descr="http://gifgifs.com/animations/names/y/yolanda/yolanda-85519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045" y="5383370"/>
            <a:ext cx="2575775" cy="1012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6599" y="0"/>
            <a:ext cx="925296" cy="991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937" y="-38637"/>
            <a:ext cx="942332" cy="1107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http://img.mensajitas.com/bendiciones/7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420" y="45568"/>
            <a:ext cx="3200400" cy="3209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s://s-media-cache-ak0.pinimg.com/236x/d1/0a/77/d10a7757d60d71094ccad32637d9cf5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3" y="0"/>
            <a:ext cx="12189049" cy="7006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243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PE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PE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2000">
        <p:fade thruBlk="1"/>
      </p:transition>
    </mc:Choice>
    <mc:Fallback xmlns="">
      <p:transition spd="slow" advTm="2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6476F"/>
      </a:dk2>
      <a:lt2>
        <a:srgbClr val="EBEBEB"/>
      </a:lt2>
      <a:accent1>
        <a:srgbClr val="E5B458"/>
      </a:accent1>
      <a:accent2>
        <a:srgbClr val="F77754"/>
      </a:accent2>
      <a:accent3>
        <a:srgbClr val="D8507E"/>
      </a:accent3>
      <a:accent4>
        <a:srgbClr val="BC70EE"/>
      </a:accent4>
      <a:accent5>
        <a:srgbClr val="3CA2E2"/>
      </a:accent5>
      <a:accent6>
        <a:srgbClr val="91BF77"/>
      </a:accent6>
      <a:hlink>
        <a:srgbClr val="71DDAB"/>
      </a:hlink>
      <a:folHlink>
        <a:srgbClr val="A6E4C7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B36E0D05-787B-4C61-8268-2D6C1FBEDA3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1317</TotalTime>
  <Words>361</Words>
  <Application>Microsoft Office PowerPoint</Application>
  <PresentationFormat>Panorámica</PresentationFormat>
  <Paragraphs>42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Kristen ITC</vt:lpstr>
      <vt:lpstr>Monotype Corsiva</vt:lpstr>
      <vt:lpstr>Times New Roman</vt:lpstr>
      <vt:lpstr>Diseño predeterminado</vt:lpstr>
      <vt:lpstr>Celestial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Servidor</cp:lastModifiedBy>
  <cp:revision>90</cp:revision>
  <dcterms:created xsi:type="dcterms:W3CDTF">2016-02-25T01:48:27Z</dcterms:created>
  <dcterms:modified xsi:type="dcterms:W3CDTF">2016-05-28T00:02:32Z</dcterms:modified>
</cp:coreProperties>
</file>